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5" r:id="rId9"/>
    <p:sldId id="267" r:id="rId10"/>
    <p:sldId id="266" r:id="rId11"/>
    <p:sldId id="270" r:id="rId12"/>
    <p:sldId id="268" r:id="rId13"/>
    <p:sldId id="269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96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MUNKA\EGYETEM\B&#225;nki\Illesztes_Nitridalt_1kg_187_5kg_Elemzes0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MUNKA\EGYETEM\B&#225;nki\Illesztes_Nitridalt_1kg_187_5kg_Elemzes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79337687125742"/>
          <c:y val="5.7045844117707314E-2"/>
          <c:w val="0.80166385451818523"/>
          <c:h val="0.79828974765265903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'11-12-14-18'!$E$4:$E$14</c:f>
              <c:numCache>
                <c:formatCode>General</c:formatCode>
                <c:ptCount val="11"/>
                <c:pt idx="0">
                  <c:v>1105.0425340436202</c:v>
                </c:pt>
                <c:pt idx="1">
                  <c:v>967.86505189651973</c:v>
                </c:pt>
                <c:pt idx="2">
                  <c:v>718.73285170999236</c:v>
                </c:pt>
                <c:pt idx="3">
                  <c:v>586.85119563002456</c:v>
                </c:pt>
                <c:pt idx="4">
                  <c:v>516.52981872875398</c:v>
                </c:pt>
                <c:pt idx="5">
                  <c:v>473.32389043468271</c:v>
                </c:pt>
                <c:pt idx="6">
                  <c:v>463.57758026644984</c:v>
                </c:pt>
                <c:pt idx="7">
                  <c:v>435.40239827686037</c:v>
                </c:pt>
                <c:pt idx="8">
                  <c:v>427.86308153968457</c:v>
                </c:pt>
                <c:pt idx="9">
                  <c:v>420.12680029573829</c:v>
                </c:pt>
                <c:pt idx="10">
                  <c:v>395.60764609429702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55-405B-B8C2-955526EB9066}"/>
            </c:ext>
          </c:extLst>
        </c:ser>
        <c:ser>
          <c:idx val="1"/>
          <c:order val="1"/>
          <c:spPr>
            <a:ln w="28575">
              <a:solidFill>
                <a:schemeClr val="accent2"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'11-12-14-18'!$N$4:$N$14</c:f>
              <c:numCache>
                <c:formatCode>General</c:formatCode>
                <c:ptCount val="11"/>
                <c:pt idx="0">
                  <c:v>1015.1901129105593</c:v>
                </c:pt>
                <c:pt idx="1">
                  <c:v>926.10057001650171</c:v>
                </c:pt>
                <c:pt idx="2">
                  <c:v>762.64408625053602</c:v>
                </c:pt>
                <c:pt idx="3">
                  <c:v>632.67944443308102</c:v>
                </c:pt>
                <c:pt idx="4">
                  <c:v>526.86961480539651</c:v>
                </c:pt>
                <c:pt idx="5">
                  <c:v>481.01181498630092</c:v>
                </c:pt>
                <c:pt idx="6">
                  <c:v>455.40110492230303</c:v>
                </c:pt>
                <c:pt idx="7">
                  <c:v>427.71239237604641</c:v>
                </c:pt>
                <c:pt idx="8">
                  <c:v>403.8896057776094</c:v>
                </c:pt>
                <c:pt idx="9">
                  <c:v>397.68207575917177</c:v>
                </c:pt>
                <c:pt idx="10">
                  <c:v>386.23985003647999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055-405B-B8C2-955526EB9066}"/>
            </c:ext>
          </c:extLst>
        </c:ser>
        <c:ser>
          <c:idx val="2"/>
          <c:order val="2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'11-12-14-18'!$E$17:$E$27</c:f>
              <c:numCache>
                <c:formatCode>General</c:formatCode>
                <c:ptCount val="11"/>
                <c:pt idx="0">
                  <c:v>1100.8862440911832</c:v>
                </c:pt>
                <c:pt idx="1">
                  <c:v>1011.8590292144381</c:v>
                </c:pt>
                <c:pt idx="2">
                  <c:v>865.66597331060666</c:v>
                </c:pt>
                <c:pt idx="3">
                  <c:v>690.76926456196543</c:v>
                </c:pt>
                <c:pt idx="4">
                  <c:v>616.18349616969181</c:v>
                </c:pt>
                <c:pt idx="5">
                  <c:v>550.09876122557569</c:v>
                </c:pt>
                <c:pt idx="6">
                  <c:v>527.03081325715482</c:v>
                </c:pt>
                <c:pt idx="7">
                  <c:v>477.91675293065691</c:v>
                </c:pt>
                <c:pt idx="8">
                  <c:v>438.90178190401099</c:v>
                </c:pt>
                <c:pt idx="9">
                  <c:v>437.09250479781559</c:v>
                </c:pt>
                <c:pt idx="10">
                  <c:v>411.0460546955839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055-405B-B8C2-955526EB9066}"/>
            </c:ext>
          </c:extLst>
        </c:ser>
        <c:ser>
          <c:idx val="3"/>
          <c:order val="3"/>
          <c:spPr>
            <a:ln w="28575">
              <a:solidFill>
                <a:schemeClr val="accent4"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'11-12-14-18'!$N$17:$N$27</c:f>
              <c:numCache>
                <c:formatCode>General</c:formatCode>
                <c:ptCount val="11"/>
                <c:pt idx="0">
                  <c:v>1062.9284165151839</c:v>
                </c:pt>
                <c:pt idx="1">
                  <c:v>1001.2085234903274</c:v>
                </c:pt>
                <c:pt idx="2">
                  <c:v>867.81281062511891</c:v>
                </c:pt>
                <c:pt idx="3">
                  <c:v>737.60438223171082</c:v>
                </c:pt>
                <c:pt idx="4">
                  <c:v>610.47035405011957</c:v>
                </c:pt>
                <c:pt idx="5">
                  <c:v>548.02241276871348</c:v>
                </c:pt>
                <c:pt idx="6">
                  <c:v>510.90421271679304</c:v>
                </c:pt>
                <c:pt idx="7">
                  <c:v>468.80107389275747</c:v>
                </c:pt>
                <c:pt idx="8">
                  <c:v>430.81626913864915</c:v>
                </c:pt>
                <c:pt idx="9">
                  <c:v>420.63650141474255</c:v>
                </c:pt>
                <c:pt idx="10">
                  <c:v>401.55463539880333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055-405B-B8C2-955526EB9066}"/>
            </c:ext>
          </c:extLst>
        </c:ser>
        <c:ser>
          <c:idx val="4"/>
          <c:order val="4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'11-12-14-18'!$E$30:$E$40</c:f>
              <c:numCache>
                <c:formatCode>General</c:formatCode>
                <c:ptCount val="11"/>
                <c:pt idx="0">
                  <c:v>1044.7539590857036</c:v>
                </c:pt>
                <c:pt idx="1">
                  <c:v>1007.5670395498209</c:v>
                </c:pt>
                <c:pt idx="2">
                  <c:v>971.14206860163631</c:v>
                </c:pt>
                <c:pt idx="3">
                  <c:v>811.39323605486504</c:v>
                </c:pt>
                <c:pt idx="4">
                  <c:v>691.06809489957811</c:v>
                </c:pt>
                <c:pt idx="5">
                  <c:v>610.5544699635924</c:v>
                </c:pt>
                <c:pt idx="6">
                  <c:v>568.63046698205619</c:v>
                </c:pt>
                <c:pt idx="7">
                  <c:v>508.33052783250423</c:v>
                </c:pt>
                <c:pt idx="8">
                  <c:v>457.90916431944601</c:v>
                </c:pt>
                <c:pt idx="9">
                  <c:v>450.01174970952496</c:v>
                </c:pt>
                <c:pt idx="10">
                  <c:v>430.9834993966229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055-405B-B8C2-955526EB9066}"/>
            </c:ext>
          </c:extLst>
        </c:ser>
        <c:ser>
          <c:idx val="5"/>
          <c:order val="5"/>
          <c:spPr>
            <a:ln w="28575">
              <a:solidFill>
                <a:schemeClr val="accent6"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'11-12-14-18'!$N$30:$N$40</c:f>
              <c:numCache>
                <c:formatCode>General</c:formatCode>
                <c:ptCount val="11"/>
                <c:pt idx="0">
                  <c:v>1087.1198383709489</c:v>
                </c:pt>
                <c:pt idx="1">
                  <c:v>1042.5932193232252</c:v>
                </c:pt>
                <c:pt idx="2">
                  <c:v>936.81685185122865</c:v>
                </c:pt>
                <c:pt idx="3">
                  <c:v>818.75927562898039</c:v>
                </c:pt>
                <c:pt idx="4">
                  <c:v>686.14979863266501</c:v>
                </c:pt>
                <c:pt idx="5">
                  <c:v>613.52057573585046</c:v>
                </c:pt>
                <c:pt idx="6">
                  <c:v>567.68304934996991</c:v>
                </c:pt>
                <c:pt idx="7">
                  <c:v>513.0645366823851</c:v>
                </c:pt>
                <c:pt idx="8">
                  <c:v>461.21109454295095</c:v>
                </c:pt>
                <c:pt idx="9">
                  <c:v>446.87452244010842</c:v>
                </c:pt>
                <c:pt idx="10">
                  <c:v>419.47717474059868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055-405B-B8C2-955526EB9066}"/>
            </c:ext>
          </c:extLst>
        </c:ser>
        <c:ser>
          <c:idx val="6"/>
          <c:order val="6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'11-12-14-18'!$E$43:$E$53</c:f>
              <c:numCache>
                <c:formatCode>General</c:formatCode>
                <c:ptCount val="11"/>
                <c:pt idx="0">
                  <c:v>1119.6164067629495</c:v>
                </c:pt>
                <c:pt idx="1">
                  <c:v>994.05593660655882</c:v>
                </c:pt>
                <c:pt idx="2">
                  <c:v>938.42380287242736</c:v>
                </c:pt>
                <c:pt idx="3">
                  <c:v>884.29550948908729</c:v>
                </c:pt>
                <c:pt idx="4">
                  <c:v>768.66495612290225</c:v>
                </c:pt>
                <c:pt idx="5">
                  <c:v>676.32642634002923</c:v>
                </c:pt>
                <c:pt idx="6">
                  <c:v>638.58016311701374</c:v>
                </c:pt>
                <c:pt idx="7">
                  <c:v>580.8609661479087</c:v>
                </c:pt>
                <c:pt idx="8">
                  <c:v>521.98920562033061</c:v>
                </c:pt>
                <c:pt idx="9">
                  <c:v>498.1536340420526</c:v>
                </c:pt>
                <c:pt idx="10">
                  <c:v>460.19241342496508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055-405B-B8C2-955526EB9066}"/>
            </c:ext>
          </c:extLst>
        </c:ser>
        <c:ser>
          <c:idx val="7"/>
          <c:order val="7"/>
          <c:spPr>
            <a:ln w="28575">
              <a:solidFill>
                <a:schemeClr val="accent2">
                  <a:lumMod val="60000"/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'11-12-14-18'!$A$4:$A$14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60</c:v>
                </c:pt>
                <c:pt idx="8">
                  <c:v>100</c:v>
                </c:pt>
                <c:pt idx="9">
                  <c:v>120</c:v>
                </c:pt>
                <c:pt idx="10">
                  <c:v>187.5</c:v>
                </c:pt>
              </c:numCache>
            </c:numRef>
          </c:xVal>
          <c:yVal>
            <c:numRef>
              <c:f>'11-12-14-18'!$V$43:$V$53</c:f>
              <c:numCache>
                <c:formatCode>General</c:formatCode>
                <c:ptCount val="11"/>
                <c:pt idx="0">
                  <c:v>1102.5655491091586</c:v>
                </c:pt>
                <c:pt idx="1">
                  <c:v>1070.3122787429606</c:v>
                </c:pt>
                <c:pt idx="2">
                  <c:v>988.51459391687069</c:v>
                </c:pt>
                <c:pt idx="3">
                  <c:v>887.51744552915682</c:v>
                </c:pt>
                <c:pt idx="4">
                  <c:v>759.66231864610063</c:v>
                </c:pt>
                <c:pt idx="5">
                  <c:v>682.07663473679122</c:v>
                </c:pt>
                <c:pt idx="6">
                  <c:v>629.98407441975792</c:v>
                </c:pt>
                <c:pt idx="7">
                  <c:v>564.44905395433534</c:v>
                </c:pt>
                <c:pt idx="8">
                  <c:v>498.44343842810531</c:v>
                </c:pt>
                <c:pt idx="9">
                  <c:v>479.49754523046346</c:v>
                </c:pt>
                <c:pt idx="10">
                  <c:v>442.40650017407222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055-405B-B8C2-955526EB9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81872"/>
        <c:axId val="111872624"/>
      </c:scatterChart>
      <c:valAx>
        <c:axId val="111881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Terhelés  Kg</a:t>
                </a:r>
              </a:p>
            </c:rich>
          </c:tx>
          <c:layout>
            <c:manualLayout>
              <c:xMode val="edge"/>
              <c:yMode val="edge"/>
              <c:x val="0.44921515270570878"/>
              <c:y val="0.941460254465706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1872624"/>
        <c:crosses val="autoZero"/>
        <c:crossBetween val="midCat"/>
        <c:majorUnit val="10"/>
      </c:valAx>
      <c:valAx>
        <c:axId val="111872624"/>
        <c:scaling>
          <c:orientation val="minMax"/>
          <c:max val="13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Keménység  HV</a:t>
                </a:r>
              </a:p>
            </c:rich>
          </c:tx>
          <c:layout>
            <c:manualLayout>
              <c:xMode val="edge"/>
              <c:yMode val="edge"/>
              <c:x val="1.2865597154385258E-2"/>
              <c:y val="0.32458509468623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1881872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5637626013895"/>
          <c:y val="1.4984734908136486E-2"/>
          <c:w val="0.82351528975544719"/>
          <c:h val="0.82422202261054833"/>
        </c:manualLayout>
      </c:layout>
      <c:scatterChart>
        <c:scatterStyle val="lineMarker"/>
        <c:varyColors val="0"/>
        <c:ser>
          <c:idx val="0"/>
          <c:order val="0"/>
          <c:tx>
            <c:strRef>
              <c:f>'S=f(C1) abrak'!$F$11</c:f>
              <c:strCache>
                <c:ptCount val="1"/>
                <c:pt idx="0">
                  <c:v>Mért pontok 365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'S=f(C1) abrak'!$A$12:$A$222</c:f>
              <c:numCache>
                <c:formatCode>General</c:formatCode>
                <c:ptCount val="211"/>
                <c:pt idx="0">
                  <c:v>2.7E-4</c:v>
                </c:pt>
                <c:pt idx="1">
                  <c:v>2.6899999999999998E-4</c:v>
                </c:pt>
                <c:pt idx="2">
                  <c:v>2.6800000000000001E-4</c:v>
                </c:pt>
                <c:pt idx="3">
                  <c:v>2.6699999999999998E-4</c:v>
                </c:pt>
                <c:pt idx="4">
                  <c:v>2.6600000000000001E-4</c:v>
                </c:pt>
                <c:pt idx="5">
                  <c:v>2.6499999999999999E-4</c:v>
                </c:pt>
                <c:pt idx="6">
                  <c:v>2.6400000000000002E-4</c:v>
                </c:pt>
                <c:pt idx="7">
                  <c:v>2.63E-4</c:v>
                </c:pt>
                <c:pt idx="8">
                  <c:v>2.6200000000000003E-4</c:v>
                </c:pt>
                <c:pt idx="9">
                  <c:v>2.61E-4</c:v>
                </c:pt>
                <c:pt idx="10">
                  <c:v>2.5999999999999998E-4</c:v>
                </c:pt>
                <c:pt idx="11">
                  <c:v>2.5900000000000001E-4</c:v>
                </c:pt>
                <c:pt idx="12">
                  <c:v>2.5799999999999998E-4</c:v>
                </c:pt>
                <c:pt idx="13">
                  <c:v>2.5700000000000001E-4</c:v>
                </c:pt>
                <c:pt idx="14">
                  <c:v>2.5599999999999999E-4</c:v>
                </c:pt>
                <c:pt idx="15">
                  <c:v>2.5500000000000002E-4</c:v>
                </c:pt>
                <c:pt idx="16">
                  <c:v>2.5399999999999999E-4</c:v>
                </c:pt>
                <c:pt idx="17">
                  <c:v>2.5300000000000002E-4</c:v>
                </c:pt>
                <c:pt idx="18">
                  <c:v>2.52E-4</c:v>
                </c:pt>
                <c:pt idx="19">
                  <c:v>2.5099999999999998E-4</c:v>
                </c:pt>
                <c:pt idx="20">
                  <c:v>2.5000000000000001E-4</c:v>
                </c:pt>
                <c:pt idx="21">
                  <c:v>2.4899999999999998E-4</c:v>
                </c:pt>
                <c:pt idx="22">
                  <c:v>2.4800000000000001E-4</c:v>
                </c:pt>
                <c:pt idx="23">
                  <c:v>2.4699999999999999E-4</c:v>
                </c:pt>
                <c:pt idx="24">
                  <c:v>2.4600000000000002E-4</c:v>
                </c:pt>
                <c:pt idx="25">
                  <c:v>2.4499999999999999E-4</c:v>
                </c:pt>
                <c:pt idx="26">
                  <c:v>2.4399999999999999E-4</c:v>
                </c:pt>
                <c:pt idx="27">
                  <c:v>2.43E-4</c:v>
                </c:pt>
                <c:pt idx="28">
                  <c:v>2.42E-4</c:v>
                </c:pt>
                <c:pt idx="29">
                  <c:v>2.41E-4</c:v>
                </c:pt>
                <c:pt idx="30">
                  <c:v>2.4000000000000001E-4</c:v>
                </c:pt>
                <c:pt idx="31">
                  <c:v>2.3900000000000001E-4</c:v>
                </c:pt>
                <c:pt idx="32">
                  <c:v>2.3800000000000001E-4</c:v>
                </c:pt>
                <c:pt idx="33">
                  <c:v>2.3699999999999999E-4</c:v>
                </c:pt>
                <c:pt idx="34">
                  <c:v>2.3599999999999999E-4</c:v>
                </c:pt>
                <c:pt idx="35">
                  <c:v>2.3499999999999999E-4</c:v>
                </c:pt>
                <c:pt idx="36">
                  <c:v>2.34E-4</c:v>
                </c:pt>
                <c:pt idx="37">
                  <c:v>2.33E-4</c:v>
                </c:pt>
                <c:pt idx="38">
                  <c:v>2.32E-4</c:v>
                </c:pt>
                <c:pt idx="39">
                  <c:v>2.31E-4</c:v>
                </c:pt>
                <c:pt idx="40">
                  <c:v>2.3000000000000001E-4</c:v>
                </c:pt>
                <c:pt idx="41">
                  <c:v>2.2900000000000001E-4</c:v>
                </c:pt>
                <c:pt idx="42">
                  <c:v>2.2800000000000001E-4</c:v>
                </c:pt>
                <c:pt idx="43">
                  <c:v>2.2699999999999999E-4</c:v>
                </c:pt>
                <c:pt idx="44">
                  <c:v>2.2599999999999999E-4</c:v>
                </c:pt>
                <c:pt idx="45">
                  <c:v>2.2499999999999999E-4</c:v>
                </c:pt>
                <c:pt idx="46">
                  <c:v>2.24E-4</c:v>
                </c:pt>
                <c:pt idx="47">
                  <c:v>2.23E-4</c:v>
                </c:pt>
                <c:pt idx="48">
                  <c:v>2.22E-4</c:v>
                </c:pt>
                <c:pt idx="49">
                  <c:v>2.2100000000000001E-4</c:v>
                </c:pt>
                <c:pt idx="50">
                  <c:v>2.2000000000000001E-4</c:v>
                </c:pt>
                <c:pt idx="51">
                  <c:v>2.1900000000000001E-4</c:v>
                </c:pt>
                <c:pt idx="52">
                  <c:v>2.1800000000000001E-4</c:v>
                </c:pt>
                <c:pt idx="53">
                  <c:v>2.1699999999999999E-4</c:v>
                </c:pt>
                <c:pt idx="54">
                  <c:v>2.1599999999999999E-4</c:v>
                </c:pt>
                <c:pt idx="55">
                  <c:v>2.1499999999999999E-4</c:v>
                </c:pt>
                <c:pt idx="56">
                  <c:v>2.14E-4</c:v>
                </c:pt>
                <c:pt idx="57">
                  <c:v>2.13E-4</c:v>
                </c:pt>
                <c:pt idx="58">
                  <c:v>2.12E-4</c:v>
                </c:pt>
                <c:pt idx="59">
                  <c:v>2.1100000000000001E-4</c:v>
                </c:pt>
                <c:pt idx="60">
                  <c:v>2.1000000000000001E-4</c:v>
                </c:pt>
                <c:pt idx="61">
                  <c:v>2.0900000000000001E-4</c:v>
                </c:pt>
                <c:pt idx="62">
                  <c:v>2.0799999999999999E-4</c:v>
                </c:pt>
                <c:pt idx="63">
                  <c:v>2.0699999999999999E-4</c:v>
                </c:pt>
                <c:pt idx="64">
                  <c:v>2.0599999999999999E-4</c:v>
                </c:pt>
                <c:pt idx="65">
                  <c:v>2.05E-4</c:v>
                </c:pt>
                <c:pt idx="66">
                  <c:v>2.04E-4</c:v>
                </c:pt>
                <c:pt idx="67">
                  <c:v>2.03E-4</c:v>
                </c:pt>
                <c:pt idx="68">
                  <c:v>2.02E-4</c:v>
                </c:pt>
                <c:pt idx="69">
                  <c:v>2.0100000000000001E-4</c:v>
                </c:pt>
                <c:pt idx="70">
                  <c:v>2.0000000000000001E-4</c:v>
                </c:pt>
                <c:pt idx="71">
                  <c:v>1.9900000000000001E-4</c:v>
                </c:pt>
                <c:pt idx="72">
                  <c:v>1.9799999999999999E-4</c:v>
                </c:pt>
                <c:pt idx="73">
                  <c:v>1.9699999999999999E-4</c:v>
                </c:pt>
                <c:pt idx="74">
                  <c:v>1.9599999999999999E-4</c:v>
                </c:pt>
                <c:pt idx="75">
                  <c:v>1.95E-4</c:v>
                </c:pt>
                <c:pt idx="76">
                  <c:v>1.94E-4</c:v>
                </c:pt>
                <c:pt idx="77">
                  <c:v>1.93E-4</c:v>
                </c:pt>
                <c:pt idx="78">
                  <c:v>1.92E-4</c:v>
                </c:pt>
                <c:pt idx="79">
                  <c:v>1.9100000000000001E-4</c:v>
                </c:pt>
                <c:pt idx="80">
                  <c:v>1.9000000000000001E-4</c:v>
                </c:pt>
                <c:pt idx="81">
                  <c:v>1.8900000000000001E-4</c:v>
                </c:pt>
                <c:pt idx="82">
                  <c:v>1.8799999999999999E-4</c:v>
                </c:pt>
                <c:pt idx="83">
                  <c:v>1.8699999999999999E-4</c:v>
                </c:pt>
                <c:pt idx="84">
                  <c:v>1.8599999999999999E-4</c:v>
                </c:pt>
                <c:pt idx="85">
                  <c:v>1.85E-4</c:v>
                </c:pt>
                <c:pt idx="86">
                  <c:v>1.84E-4</c:v>
                </c:pt>
                <c:pt idx="87">
                  <c:v>1.83E-4</c:v>
                </c:pt>
                <c:pt idx="88">
                  <c:v>1.8200000000000001E-4</c:v>
                </c:pt>
                <c:pt idx="89">
                  <c:v>1.8100000000000001E-4</c:v>
                </c:pt>
                <c:pt idx="90">
                  <c:v>1.8000000000000001E-4</c:v>
                </c:pt>
                <c:pt idx="91">
                  <c:v>1.7899999999999999E-4</c:v>
                </c:pt>
                <c:pt idx="92">
                  <c:v>1.7799999999999999E-4</c:v>
                </c:pt>
                <c:pt idx="93">
                  <c:v>1.7699999999999999E-4</c:v>
                </c:pt>
                <c:pt idx="94">
                  <c:v>1.76E-4</c:v>
                </c:pt>
                <c:pt idx="95">
                  <c:v>1.75E-4</c:v>
                </c:pt>
                <c:pt idx="96">
                  <c:v>1.74E-4</c:v>
                </c:pt>
                <c:pt idx="97">
                  <c:v>1.73E-4</c:v>
                </c:pt>
                <c:pt idx="98">
                  <c:v>1.7200000000000001E-4</c:v>
                </c:pt>
                <c:pt idx="99">
                  <c:v>1.7100000000000001E-4</c:v>
                </c:pt>
                <c:pt idx="100">
                  <c:v>1.7000000000000001E-4</c:v>
                </c:pt>
                <c:pt idx="101">
                  <c:v>1.6899999999999999E-4</c:v>
                </c:pt>
                <c:pt idx="102">
                  <c:v>1.6799999999999999E-4</c:v>
                </c:pt>
                <c:pt idx="103">
                  <c:v>1.6699999999999999E-4</c:v>
                </c:pt>
                <c:pt idx="104">
                  <c:v>1.66E-4</c:v>
                </c:pt>
                <c:pt idx="105">
                  <c:v>1.65E-4</c:v>
                </c:pt>
                <c:pt idx="106">
                  <c:v>1.64E-4</c:v>
                </c:pt>
                <c:pt idx="107">
                  <c:v>1.63E-4</c:v>
                </c:pt>
                <c:pt idx="108">
                  <c:v>1.6200000000000001E-4</c:v>
                </c:pt>
                <c:pt idx="109">
                  <c:v>1.6100000000000001E-4</c:v>
                </c:pt>
                <c:pt idx="110">
                  <c:v>1.6000000000000001E-4</c:v>
                </c:pt>
                <c:pt idx="111">
                  <c:v>1.5899999999999999E-4</c:v>
                </c:pt>
                <c:pt idx="112">
                  <c:v>1.5799999999999999E-4</c:v>
                </c:pt>
                <c:pt idx="113">
                  <c:v>1.5699999999999999E-4</c:v>
                </c:pt>
                <c:pt idx="114">
                  <c:v>1.56E-4</c:v>
                </c:pt>
                <c:pt idx="115">
                  <c:v>1.55E-4</c:v>
                </c:pt>
                <c:pt idx="116">
                  <c:v>1.54E-4</c:v>
                </c:pt>
                <c:pt idx="117">
                  <c:v>1.5300000000000001E-4</c:v>
                </c:pt>
                <c:pt idx="118">
                  <c:v>1.5200000000000001E-4</c:v>
                </c:pt>
                <c:pt idx="119">
                  <c:v>1.5100000000000001E-4</c:v>
                </c:pt>
                <c:pt idx="120">
                  <c:v>1.4999999999999999E-4</c:v>
                </c:pt>
                <c:pt idx="121">
                  <c:v>1.4899999999999999E-4</c:v>
                </c:pt>
                <c:pt idx="122">
                  <c:v>1.4799999999999999E-4</c:v>
                </c:pt>
                <c:pt idx="123">
                  <c:v>1.47E-4</c:v>
                </c:pt>
                <c:pt idx="124">
                  <c:v>1.46E-4</c:v>
                </c:pt>
                <c:pt idx="125">
                  <c:v>1.45E-4</c:v>
                </c:pt>
                <c:pt idx="126">
                  <c:v>1.44E-4</c:v>
                </c:pt>
                <c:pt idx="127">
                  <c:v>1.4300000000000001E-4</c:v>
                </c:pt>
                <c:pt idx="128">
                  <c:v>1.4200000000000001E-4</c:v>
                </c:pt>
                <c:pt idx="129">
                  <c:v>1.4100000000000001E-4</c:v>
                </c:pt>
                <c:pt idx="130">
                  <c:v>1.3999999999999999E-4</c:v>
                </c:pt>
                <c:pt idx="131">
                  <c:v>1.3899999999999999E-4</c:v>
                </c:pt>
                <c:pt idx="132">
                  <c:v>1.3799999999999999E-4</c:v>
                </c:pt>
                <c:pt idx="133">
                  <c:v>1.37E-4</c:v>
                </c:pt>
                <c:pt idx="134">
                  <c:v>1.36E-4</c:v>
                </c:pt>
                <c:pt idx="135">
                  <c:v>1.35E-4</c:v>
                </c:pt>
                <c:pt idx="136">
                  <c:v>1.34E-4</c:v>
                </c:pt>
                <c:pt idx="137">
                  <c:v>1.3300000000000001E-4</c:v>
                </c:pt>
                <c:pt idx="138">
                  <c:v>1.3200000000000001E-4</c:v>
                </c:pt>
                <c:pt idx="139">
                  <c:v>1.3100000000000001E-4</c:v>
                </c:pt>
                <c:pt idx="140">
                  <c:v>1.2999999999999999E-4</c:v>
                </c:pt>
                <c:pt idx="141">
                  <c:v>1.2899999999999999E-4</c:v>
                </c:pt>
                <c:pt idx="142">
                  <c:v>1.2799999999999999E-4</c:v>
                </c:pt>
                <c:pt idx="143">
                  <c:v>1.27E-4</c:v>
                </c:pt>
                <c:pt idx="144">
                  <c:v>1.26E-4</c:v>
                </c:pt>
                <c:pt idx="145">
                  <c:v>1.25E-4</c:v>
                </c:pt>
                <c:pt idx="146">
                  <c:v>1.2400000000000001E-4</c:v>
                </c:pt>
                <c:pt idx="147">
                  <c:v>1.2300000000000001E-4</c:v>
                </c:pt>
                <c:pt idx="148">
                  <c:v>1.22E-4</c:v>
                </c:pt>
                <c:pt idx="149">
                  <c:v>1.21E-4</c:v>
                </c:pt>
                <c:pt idx="150">
                  <c:v>1.2E-4</c:v>
                </c:pt>
                <c:pt idx="151">
                  <c:v>1.1900000000000001E-4</c:v>
                </c:pt>
                <c:pt idx="152">
                  <c:v>1.18E-4</c:v>
                </c:pt>
                <c:pt idx="153">
                  <c:v>1.17E-4</c:v>
                </c:pt>
                <c:pt idx="154">
                  <c:v>1.16E-4</c:v>
                </c:pt>
                <c:pt idx="155">
                  <c:v>1.15E-4</c:v>
                </c:pt>
                <c:pt idx="156">
                  <c:v>1.1400000000000001E-4</c:v>
                </c:pt>
                <c:pt idx="157">
                  <c:v>1.13E-4</c:v>
                </c:pt>
                <c:pt idx="158">
                  <c:v>1.12E-4</c:v>
                </c:pt>
                <c:pt idx="159">
                  <c:v>1.11E-4</c:v>
                </c:pt>
                <c:pt idx="160">
                  <c:v>1.1E-4</c:v>
                </c:pt>
                <c:pt idx="161">
                  <c:v>1.0900000000000001E-4</c:v>
                </c:pt>
                <c:pt idx="162">
                  <c:v>1.08E-4</c:v>
                </c:pt>
                <c:pt idx="163">
                  <c:v>1.07E-4</c:v>
                </c:pt>
                <c:pt idx="164">
                  <c:v>1.06E-4</c:v>
                </c:pt>
                <c:pt idx="165">
                  <c:v>1.05E-4</c:v>
                </c:pt>
                <c:pt idx="166">
                  <c:v>1.0399999999999999E-4</c:v>
                </c:pt>
                <c:pt idx="167">
                  <c:v>1.03E-4</c:v>
                </c:pt>
                <c:pt idx="168">
                  <c:v>1.02E-4</c:v>
                </c:pt>
                <c:pt idx="169">
                  <c:v>1.01E-4</c:v>
                </c:pt>
                <c:pt idx="170">
                  <c:v>1E-4</c:v>
                </c:pt>
                <c:pt idx="171">
                  <c:v>9.8999999999999994E-5</c:v>
                </c:pt>
                <c:pt idx="172">
                  <c:v>9.7999999999999997E-5</c:v>
                </c:pt>
                <c:pt idx="173">
                  <c:v>9.7E-5</c:v>
                </c:pt>
                <c:pt idx="174">
                  <c:v>9.6000000000000002E-5</c:v>
                </c:pt>
                <c:pt idx="175">
                  <c:v>9.5000000000000005E-5</c:v>
                </c:pt>
                <c:pt idx="176">
                  <c:v>9.3999999999999994E-5</c:v>
                </c:pt>
                <c:pt idx="177">
                  <c:v>9.2999999999999997E-5</c:v>
                </c:pt>
                <c:pt idx="178">
                  <c:v>9.2E-5</c:v>
                </c:pt>
                <c:pt idx="179">
                  <c:v>9.1000000000000003E-5</c:v>
                </c:pt>
                <c:pt idx="180">
                  <c:v>9.0000000000000006E-5</c:v>
                </c:pt>
                <c:pt idx="181">
                  <c:v>8.8999999999999995E-5</c:v>
                </c:pt>
                <c:pt idx="182">
                  <c:v>8.7999999999999998E-5</c:v>
                </c:pt>
                <c:pt idx="183">
                  <c:v>8.7000000000000001E-5</c:v>
                </c:pt>
                <c:pt idx="184">
                  <c:v>8.6000000000000003E-5</c:v>
                </c:pt>
                <c:pt idx="185">
                  <c:v>8.5000000000000006E-5</c:v>
                </c:pt>
                <c:pt idx="186">
                  <c:v>8.3999999999999995E-5</c:v>
                </c:pt>
                <c:pt idx="187">
                  <c:v>8.2999999999999998E-5</c:v>
                </c:pt>
                <c:pt idx="188">
                  <c:v>8.2000000000000001E-5</c:v>
                </c:pt>
                <c:pt idx="189">
                  <c:v>8.1000000000000004E-5</c:v>
                </c:pt>
                <c:pt idx="190">
                  <c:v>8.0000000000000007E-5</c:v>
                </c:pt>
                <c:pt idx="191">
                  <c:v>7.8999999999999996E-5</c:v>
                </c:pt>
                <c:pt idx="192">
                  <c:v>7.7999999999999999E-5</c:v>
                </c:pt>
                <c:pt idx="193">
                  <c:v>7.7000000000000001E-5</c:v>
                </c:pt>
                <c:pt idx="194">
                  <c:v>7.6000000000000004E-5</c:v>
                </c:pt>
                <c:pt idx="195">
                  <c:v>7.4999999999999993E-5</c:v>
                </c:pt>
                <c:pt idx="196">
                  <c:v>7.3999999999999996E-5</c:v>
                </c:pt>
                <c:pt idx="197">
                  <c:v>7.2999999999999999E-5</c:v>
                </c:pt>
                <c:pt idx="198">
                  <c:v>7.2000000000000002E-5</c:v>
                </c:pt>
                <c:pt idx="199">
                  <c:v>7.1000000000000005E-5</c:v>
                </c:pt>
                <c:pt idx="200">
                  <c:v>6.9999999999999994E-5</c:v>
                </c:pt>
                <c:pt idx="201">
                  <c:v>6.8999999999999997E-5</c:v>
                </c:pt>
                <c:pt idx="202">
                  <c:v>6.7999999999999999E-5</c:v>
                </c:pt>
                <c:pt idx="203">
                  <c:v>6.7000000000000002E-5</c:v>
                </c:pt>
                <c:pt idx="204">
                  <c:v>6.6000000000000005E-5</c:v>
                </c:pt>
                <c:pt idx="205">
                  <c:v>6.4999999999999994E-5</c:v>
                </c:pt>
                <c:pt idx="206">
                  <c:v>6.3999999999999997E-5</c:v>
                </c:pt>
                <c:pt idx="207">
                  <c:v>6.3E-5</c:v>
                </c:pt>
                <c:pt idx="208">
                  <c:v>6.2000000000000003E-5</c:v>
                </c:pt>
              </c:numCache>
            </c:numRef>
          </c:xVal>
          <c:yVal>
            <c:numRef>
              <c:f>'S=f(C1) abrak'!$F$12:$F$222</c:f>
              <c:numCache>
                <c:formatCode>General</c:formatCode>
                <c:ptCount val="211"/>
                <c:pt idx="26">
                  <c:v>50.95</c:v>
                </c:pt>
                <c:pt idx="131">
                  <c:v>79.790000000000006</c:v>
                </c:pt>
                <c:pt idx="179">
                  <c:v>121.28</c:v>
                </c:pt>
                <c:pt idx="208">
                  <c:v>161.97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CA-4F95-8EC2-69245EC2920E}"/>
            </c:ext>
          </c:extLst>
        </c:ser>
        <c:ser>
          <c:idx val="3"/>
          <c:order val="1"/>
          <c:tx>
            <c:strRef>
              <c:f>'S=f(C1) abrak'!$J$11</c:f>
              <c:strCache>
                <c:ptCount val="1"/>
                <c:pt idx="0">
                  <c:v>Illesztett függvény</c:v>
                </c:pt>
              </c:strCache>
            </c:strRef>
          </c:tx>
          <c:spPr>
            <a:ln w="28575">
              <a:solidFill>
                <a:schemeClr val="accent4">
                  <a:alpha val="20000"/>
                </a:schemeClr>
              </a:solidFill>
            </a:ln>
            <a:effectLst/>
          </c:spPr>
          <c:marker>
            <c:symbol val="none"/>
          </c:marker>
          <c:xVal>
            <c:numRef>
              <c:f>'S=f(C1) abrak'!$A$12:$A$222</c:f>
              <c:numCache>
                <c:formatCode>General</c:formatCode>
                <c:ptCount val="211"/>
                <c:pt idx="0">
                  <c:v>2.7E-4</c:v>
                </c:pt>
                <c:pt idx="1">
                  <c:v>2.6899999999999998E-4</c:v>
                </c:pt>
                <c:pt idx="2">
                  <c:v>2.6800000000000001E-4</c:v>
                </c:pt>
                <c:pt idx="3">
                  <c:v>2.6699999999999998E-4</c:v>
                </c:pt>
                <c:pt idx="4">
                  <c:v>2.6600000000000001E-4</c:v>
                </c:pt>
                <c:pt idx="5">
                  <c:v>2.6499999999999999E-4</c:v>
                </c:pt>
                <c:pt idx="6">
                  <c:v>2.6400000000000002E-4</c:v>
                </c:pt>
                <c:pt idx="7">
                  <c:v>2.63E-4</c:v>
                </c:pt>
                <c:pt idx="8">
                  <c:v>2.6200000000000003E-4</c:v>
                </c:pt>
                <c:pt idx="9">
                  <c:v>2.61E-4</c:v>
                </c:pt>
                <c:pt idx="10">
                  <c:v>2.5999999999999998E-4</c:v>
                </c:pt>
                <c:pt idx="11">
                  <c:v>2.5900000000000001E-4</c:v>
                </c:pt>
                <c:pt idx="12">
                  <c:v>2.5799999999999998E-4</c:v>
                </c:pt>
                <c:pt idx="13">
                  <c:v>2.5700000000000001E-4</c:v>
                </c:pt>
                <c:pt idx="14">
                  <c:v>2.5599999999999999E-4</c:v>
                </c:pt>
                <c:pt idx="15">
                  <c:v>2.5500000000000002E-4</c:v>
                </c:pt>
                <c:pt idx="16">
                  <c:v>2.5399999999999999E-4</c:v>
                </c:pt>
                <c:pt idx="17">
                  <c:v>2.5300000000000002E-4</c:v>
                </c:pt>
                <c:pt idx="18">
                  <c:v>2.52E-4</c:v>
                </c:pt>
                <c:pt idx="19">
                  <c:v>2.5099999999999998E-4</c:v>
                </c:pt>
                <c:pt idx="20">
                  <c:v>2.5000000000000001E-4</c:v>
                </c:pt>
                <c:pt idx="21">
                  <c:v>2.4899999999999998E-4</c:v>
                </c:pt>
                <c:pt idx="22">
                  <c:v>2.4800000000000001E-4</c:v>
                </c:pt>
                <c:pt idx="23">
                  <c:v>2.4699999999999999E-4</c:v>
                </c:pt>
                <c:pt idx="24">
                  <c:v>2.4600000000000002E-4</c:v>
                </c:pt>
                <c:pt idx="25">
                  <c:v>2.4499999999999999E-4</c:v>
                </c:pt>
                <c:pt idx="26">
                  <c:v>2.4399999999999999E-4</c:v>
                </c:pt>
                <c:pt idx="27">
                  <c:v>2.43E-4</c:v>
                </c:pt>
                <c:pt idx="28">
                  <c:v>2.42E-4</c:v>
                </c:pt>
                <c:pt idx="29">
                  <c:v>2.41E-4</c:v>
                </c:pt>
                <c:pt idx="30">
                  <c:v>2.4000000000000001E-4</c:v>
                </c:pt>
                <c:pt idx="31">
                  <c:v>2.3900000000000001E-4</c:v>
                </c:pt>
                <c:pt idx="32">
                  <c:v>2.3800000000000001E-4</c:v>
                </c:pt>
                <c:pt idx="33">
                  <c:v>2.3699999999999999E-4</c:v>
                </c:pt>
                <c:pt idx="34">
                  <c:v>2.3599999999999999E-4</c:v>
                </c:pt>
                <c:pt idx="35">
                  <c:v>2.3499999999999999E-4</c:v>
                </c:pt>
                <c:pt idx="36">
                  <c:v>2.34E-4</c:v>
                </c:pt>
                <c:pt idx="37">
                  <c:v>2.33E-4</c:v>
                </c:pt>
                <c:pt idx="38">
                  <c:v>2.32E-4</c:v>
                </c:pt>
                <c:pt idx="39">
                  <c:v>2.31E-4</c:v>
                </c:pt>
                <c:pt idx="40">
                  <c:v>2.3000000000000001E-4</c:v>
                </c:pt>
                <c:pt idx="41">
                  <c:v>2.2900000000000001E-4</c:v>
                </c:pt>
                <c:pt idx="42">
                  <c:v>2.2800000000000001E-4</c:v>
                </c:pt>
                <c:pt idx="43">
                  <c:v>2.2699999999999999E-4</c:v>
                </c:pt>
                <c:pt idx="44">
                  <c:v>2.2599999999999999E-4</c:v>
                </c:pt>
                <c:pt idx="45">
                  <c:v>2.2499999999999999E-4</c:v>
                </c:pt>
                <c:pt idx="46">
                  <c:v>2.24E-4</c:v>
                </c:pt>
                <c:pt idx="47">
                  <c:v>2.23E-4</c:v>
                </c:pt>
                <c:pt idx="48">
                  <c:v>2.22E-4</c:v>
                </c:pt>
                <c:pt idx="49">
                  <c:v>2.2100000000000001E-4</c:v>
                </c:pt>
                <c:pt idx="50">
                  <c:v>2.2000000000000001E-4</c:v>
                </c:pt>
                <c:pt idx="51">
                  <c:v>2.1900000000000001E-4</c:v>
                </c:pt>
                <c:pt idx="52">
                  <c:v>2.1800000000000001E-4</c:v>
                </c:pt>
                <c:pt idx="53">
                  <c:v>2.1699999999999999E-4</c:v>
                </c:pt>
                <c:pt idx="54">
                  <c:v>2.1599999999999999E-4</c:v>
                </c:pt>
                <c:pt idx="55">
                  <c:v>2.1499999999999999E-4</c:v>
                </c:pt>
                <c:pt idx="56">
                  <c:v>2.14E-4</c:v>
                </c:pt>
                <c:pt idx="57">
                  <c:v>2.13E-4</c:v>
                </c:pt>
                <c:pt idx="58">
                  <c:v>2.12E-4</c:v>
                </c:pt>
                <c:pt idx="59">
                  <c:v>2.1100000000000001E-4</c:v>
                </c:pt>
                <c:pt idx="60">
                  <c:v>2.1000000000000001E-4</c:v>
                </c:pt>
                <c:pt idx="61">
                  <c:v>2.0900000000000001E-4</c:v>
                </c:pt>
                <c:pt idx="62">
                  <c:v>2.0799999999999999E-4</c:v>
                </c:pt>
                <c:pt idx="63">
                  <c:v>2.0699999999999999E-4</c:v>
                </c:pt>
                <c:pt idx="64">
                  <c:v>2.0599999999999999E-4</c:v>
                </c:pt>
                <c:pt idx="65">
                  <c:v>2.05E-4</c:v>
                </c:pt>
                <c:pt idx="66">
                  <c:v>2.04E-4</c:v>
                </c:pt>
                <c:pt idx="67">
                  <c:v>2.03E-4</c:v>
                </c:pt>
                <c:pt idx="68">
                  <c:v>2.02E-4</c:v>
                </c:pt>
                <c:pt idx="69">
                  <c:v>2.0100000000000001E-4</c:v>
                </c:pt>
                <c:pt idx="70">
                  <c:v>2.0000000000000001E-4</c:v>
                </c:pt>
                <c:pt idx="71">
                  <c:v>1.9900000000000001E-4</c:v>
                </c:pt>
                <c:pt idx="72">
                  <c:v>1.9799999999999999E-4</c:v>
                </c:pt>
                <c:pt idx="73">
                  <c:v>1.9699999999999999E-4</c:v>
                </c:pt>
                <c:pt idx="74">
                  <c:v>1.9599999999999999E-4</c:v>
                </c:pt>
                <c:pt idx="75">
                  <c:v>1.95E-4</c:v>
                </c:pt>
                <c:pt idx="76">
                  <c:v>1.94E-4</c:v>
                </c:pt>
                <c:pt idx="77">
                  <c:v>1.93E-4</c:v>
                </c:pt>
                <c:pt idx="78">
                  <c:v>1.92E-4</c:v>
                </c:pt>
                <c:pt idx="79">
                  <c:v>1.9100000000000001E-4</c:v>
                </c:pt>
                <c:pt idx="80">
                  <c:v>1.9000000000000001E-4</c:v>
                </c:pt>
                <c:pt idx="81">
                  <c:v>1.8900000000000001E-4</c:v>
                </c:pt>
                <c:pt idx="82">
                  <c:v>1.8799999999999999E-4</c:v>
                </c:pt>
                <c:pt idx="83">
                  <c:v>1.8699999999999999E-4</c:v>
                </c:pt>
                <c:pt idx="84">
                  <c:v>1.8599999999999999E-4</c:v>
                </c:pt>
                <c:pt idx="85">
                  <c:v>1.85E-4</c:v>
                </c:pt>
                <c:pt idx="86">
                  <c:v>1.84E-4</c:v>
                </c:pt>
                <c:pt idx="87">
                  <c:v>1.83E-4</c:v>
                </c:pt>
                <c:pt idx="88">
                  <c:v>1.8200000000000001E-4</c:v>
                </c:pt>
                <c:pt idx="89">
                  <c:v>1.8100000000000001E-4</c:v>
                </c:pt>
                <c:pt idx="90">
                  <c:v>1.8000000000000001E-4</c:v>
                </c:pt>
                <c:pt idx="91">
                  <c:v>1.7899999999999999E-4</c:v>
                </c:pt>
                <c:pt idx="92">
                  <c:v>1.7799999999999999E-4</c:v>
                </c:pt>
                <c:pt idx="93">
                  <c:v>1.7699999999999999E-4</c:v>
                </c:pt>
                <c:pt idx="94">
                  <c:v>1.76E-4</c:v>
                </c:pt>
                <c:pt idx="95">
                  <c:v>1.75E-4</c:v>
                </c:pt>
                <c:pt idx="96">
                  <c:v>1.74E-4</c:v>
                </c:pt>
                <c:pt idx="97">
                  <c:v>1.73E-4</c:v>
                </c:pt>
                <c:pt idx="98">
                  <c:v>1.7200000000000001E-4</c:v>
                </c:pt>
                <c:pt idx="99">
                  <c:v>1.7100000000000001E-4</c:v>
                </c:pt>
                <c:pt idx="100">
                  <c:v>1.7000000000000001E-4</c:v>
                </c:pt>
                <c:pt idx="101">
                  <c:v>1.6899999999999999E-4</c:v>
                </c:pt>
                <c:pt idx="102">
                  <c:v>1.6799999999999999E-4</c:v>
                </c:pt>
                <c:pt idx="103">
                  <c:v>1.6699999999999999E-4</c:v>
                </c:pt>
                <c:pt idx="104">
                  <c:v>1.66E-4</c:v>
                </c:pt>
                <c:pt idx="105">
                  <c:v>1.65E-4</c:v>
                </c:pt>
                <c:pt idx="106">
                  <c:v>1.64E-4</c:v>
                </c:pt>
                <c:pt idx="107">
                  <c:v>1.63E-4</c:v>
                </c:pt>
                <c:pt idx="108">
                  <c:v>1.6200000000000001E-4</c:v>
                </c:pt>
                <c:pt idx="109">
                  <c:v>1.6100000000000001E-4</c:v>
                </c:pt>
                <c:pt idx="110">
                  <c:v>1.6000000000000001E-4</c:v>
                </c:pt>
                <c:pt idx="111">
                  <c:v>1.5899999999999999E-4</c:v>
                </c:pt>
                <c:pt idx="112">
                  <c:v>1.5799999999999999E-4</c:v>
                </c:pt>
                <c:pt idx="113">
                  <c:v>1.5699999999999999E-4</c:v>
                </c:pt>
                <c:pt idx="114">
                  <c:v>1.56E-4</c:v>
                </c:pt>
                <c:pt idx="115">
                  <c:v>1.55E-4</c:v>
                </c:pt>
                <c:pt idx="116">
                  <c:v>1.54E-4</c:v>
                </c:pt>
                <c:pt idx="117">
                  <c:v>1.5300000000000001E-4</c:v>
                </c:pt>
                <c:pt idx="118">
                  <c:v>1.5200000000000001E-4</c:v>
                </c:pt>
                <c:pt idx="119">
                  <c:v>1.5100000000000001E-4</c:v>
                </c:pt>
                <c:pt idx="120">
                  <c:v>1.4999999999999999E-4</c:v>
                </c:pt>
                <c:pt idx="121">
                  <c:v>1.4899999999999999E-4</c:v>
                </c:pt>
                <c:pt idx="122">
                  <c:v>1.4799999999999999E-4</c:v>
                </c:pt>
                <c:pt idx="123">
                  <c:v>1.47E-4</c:v>
                </c:pt>
                <c:pt idx="124">
                  <c:v>1.46E-4</c:v>
                </c:pt>
                <c:pt idx="125">
                  <c:v>1.45E-4</c:v>
                </c:pt>
                <c:pt idx="126">
                  <c:v>1.44E-4</c:v>
                </c:pt>
                <c:pt idx="127">
                  <c:v>1.4300000000000001E-4</c:v>
                </c:pt>
                <c:pt idx="128">
                  <c:v>1.4200000000000001E-4</c:v>
                </c:pt>
                <c:pt idx="129">
                  <c:v>1.4100000000000001E-4</c:v>
                </c:pt>
                <c:pt idx="130">
                  <c:v>1.3999999999999999E-4</c:v>
                </c:pt>
                <c:pt idx="131">
                  <c:v>1.3899999999999999E-4</c:v>
                </c:pt>
                <c:pt idx="132">
                  <c:v>1.3799999999999999E-4</c:v>
                </c:pt>
                <c:pt idx="133">
                  <c:v>1.37E-4</c:v>
                </c:pt>
                <c:pt idx="134">
                  <c:v>1.36E-4</c:v>
                </c:pt>
                <c:pt idx="135">
                  <c:v>1.35E-4</c:v>
                </c:pt>
                <c:pt idx="136">
                  <c:v>1.34E-4</c:v>
                </c:pt>
                <c:pt idx="137">
                  <c:v>1.3300000000000001E-4</c:v>
                </c:pt>
                <c:pt idx="138">
                  <c:v>1.3200000000000001E-4</c:v>
                </c:pt>
                <c:pt idx="139">
                  <c:v>1.3100000000000001E-4</c:v>
                </c:pt>
                <c:pt idx="140">
                  <c:v>1.2999999999999999E-4</c:v>
                </c:pt>
                <c:pt idx="141">
                  <c:v>1.2899999999999999E-4</c:v>
                </c:pt>
                <c:pt idx="142">
                  <c:v>1.2799999999999999E-4</c:v>
                </c:pt>
                <c:pt idx="143">
                  <c:v>1.27E-4</c:v>
                </c:pt>
                <c:pt idx="144">
                  <c:v>1.26E-4</c:v>
                </c:pt>
                <c:pt idx="145">
                  <c:v>1.25E-4</c:v>
                </c:pt>
                <c:pt idx="146">
                  <c:v>1.2400000000000001E-4</c:v>
                </c:pt>
                <c:pt idx="147">
                  <c:v>1.2300000000000001E-4</c:v>
                </c:pt>
                <c:pt idx="148">
                  <c:v>1.22E-4</c:v>
                </c:pt>
                <c:pt idx="149">
                  <c:v>1.21E-4</c:v>
                </c:pt>
                <c:pt idx="150">
                  <c:v>1.2E-4</c:v>
                </c:pt>
                <c:pt idx="151">
                  <c:v>1.1900000000000001E-4</c:v>
                </c:pt>
                <c:pt idx="152">
                  <c:v>1.18E-4</c:v>
                </c:pt>
                <c:pt idx="153">
                  <c:v>1.17E-4</c:v>
                </c:pt>
                <c:pt idx="154">
                  <c:v>1.16E-4</c:v>
                </c:pt>
                <c:pt idx="155">
                  <c:v>1.15E-4</c:v>
                </c:pt>
                <c:pt idx="156">
                  <c:v>1.1400000000000001E-4</c:v>
                </c:pt>
                <c:pt idx="157">
                  <c:v>1.13E-4</c:v>
                </c:pt>
                <c:pt idx="158">
                  <c:v>1.12E-4</c:v>
                </c:pt>
                <c:pt idx="159">
                  <c:v>1.11E-4</c:v>
                </c:pt>
                <c:pt idx="160">
                  <c:v>1.1E-4</c:v>
                </c:pt>
                <c:pt idx="161">
                  <c:v>1.0900000000000001E-4</c:v>
                </c:pt>
                <c:pt idx="162">
                  <c:v>1.08E-4</c:v>
                </c:pt>
                <c:pt idx="163">
                  <c:v>1.07E-4</c:v>
                </c:pt>
                <c:pt idx="164">
                  <c:v>1.06E-4</c:v>
                </c:pt>
                <c:pt idx="165">
                  <c:v>1.05E-4</c:v>
                </c:pt>
                <c:pt idx="166">
                  <c:v>1.0399999999999999E-4</c:v>
                </c:pt>
                <c:pt idx="167">
                  <c:v>1.03E-4</c:v>
                </c:pt>
                <c:pt idx="168">
                  <c:v>1.02E-4</c:v>
                </c:pt>
                <c:pt idx="169">
                  <c:v>1.01E-4</c:v>
                </c:pt>
                <c:pt idx="170">
                  <c:v>1E-4</c:v>
                </c:pt>
                <c:pt idx="171">
                  <c:v>9.8999999999999994E-5</c:v>
                </c:pt>
                <c:pt idx="172">
                  <c:v>9.7999999999999997E-5</c:v>
                </c:pt>
                <c:pt idx="173">
                  <c:v>9.7E-5</c:v>
                </c:pt>
                <c:pt idx="174">
                  <c:v>9.6000000000000002E-5</c:v>
                </c:pt>
                <c:pt idx="175">
                  <c:v>9.5000000000000005E-5</c:v>
                </c:pt>
                <c:pt idx="176">
                  <c:v>9.3999999999999994E-5</c:v>
                </c:pt>
                <c:pt idx="177">
                  <c:v>9.2999999999999997E-5</c:v>
                </c:pt>
                <c:pt idx="178">
                  <c:v>9.2E-5</c:v>
                </c:pt>
                <c:pt idx="179">
                  <c:v>9.1000000000000003E-5</c:v>
                </c:pt>
                <c:pt idx="180">
                  <c:v>9.0000000000000006E-5</c:v>
                </c:pt>
                <c:pt idx="181">
                  <c:v>8.8999999999999995E-5</c:v>
                </c:pt>
                <c:pt idx="182">
                  <c:v>8.7999999999999998E-5</c:v>
                </c:pt>
                <c:pt idx="183">
                  <c:v>8.7000000000000001E-5</c:v>
                </c:pt>
                <c:pt idx="184">
                  <c:v>8.6000000000000003E-5</c:v>
                </c:pt>
                <c:pt idx="185">
                  <c:v>8.5000000000000006E-5</c:v>
                </c:pt>
                <c:pt idx="186">
                  <c:v>8.3999999999999995E-5</c:v>
                </c:pt>
                <c:pt idx="187">
                  <c:v>8.2999999999999998E-5</c:v>
                </c:pt>
                <c:pt idx="188">
                  <c:v>8.2000000000000001E-5</c:v>
                </c:pt>
                <c:pt idx="189">
                  <c:v>8.1000000000000004E-5</c:v>
                </c:pt>
                <c:pt idx="190">
                  <c:v>8.0000000000000007E-5</c:v>
                </c:pt>
                <c:pt idx="191">
                  <c:v>7.8999999999999996E-5</c:v>
                </c:pt>
                <c:pt idx="192">
                  <c:v>7.7999999999999999E-5</c:v>
                </c:pt>
                <c:pt idx="193">
                  <c:v>7.7000000000000001E-5</c:v>
                </c:pt>
                <c:pt idx="194">
                  <c:v>7.6000000000000004E-5</c:v>
                </c:pt>
                <c:pt idx="195">
                  <c:v>7.4999999999999993E-5</c:v>
                </c:pt>
                <c:pt idx="196">
                  <c:v>7.3999999999999996E-5</c:v>
                </c:pt>
                <c:pt idx="197">
                  <c:v>7.2999999999999999E-5</c:v>
                </c:pt>
                <c:pt idx="198">
                  <c:v>7.2000000000000002E-5</c:v>
                </c:pt>
                <c:pt idx="199">
                  <c:v>7.1000000000000005E-5</c:v>
                </c:pt>
                <c:pt idx="200">
                  <c:v>6.9999999999999994E-5</c:v>
                </c:pt>
                <c:pt idx="201">
                  <c:v>6.8999999999999997E-5</c:v>
                </c:pt>
                <c:pt idx="202">
                  <c:v>6.7999999999999999E-5</c:v>
                </c:pt>
                <c:pt idx="203">
                  <c:v>6.7000000000000002E-5</c:v>
                </c:pt>
                <c:pt idx="204">
                  <c:v>6.6000000000000005E-5</c:v>
                </c:pt>
                <c:pt idx="205">
                  <c:v>6.4999999999999994E-5</c:v>
                </c:pt>
                <c:pt idx="206">
                  <c:v>6.3999999999999997E-5</c:v>
                </c:pt>
                <c:pt idx="207">
                  <c:v>6.3E-5</c:v>
                </c:pt>
                <c:pt idx="208">
                  <c:v>6.2000000000000003E-5</c:v>
                </c:pt>
              </c:numCache>
            </c:numRef>
          </c:xVal>
          <c:yVal>
            <c:numRef>
              <c:f>'S=f(C1) abrak'!$J$12:$J$222</c:f>
              <c:numCache>
                <c:formatCode>General</c:formatCode>
                <c:ptCount val="211"/>
                <c:pt idx="0">
                  <c:v>41.152263374485599</c:v>
                </c:pt>
                <c:pt idx="1">
                  <c:v>41.305245766212309</c:v>
                </c:pt>
                <c:pt idx="2">
                  <c:v>41.459369817578768</c:v>
                </c:pt>
                <c:pt idx="3">
                  <c:v>41.614648356221394</c:v>
                </c:pt>
                <c:pt idx="4">
                  <c:v>41.771094402673342</c:v>
                </c:pt>
                <c:pt idx="5">
                  <c:v>41.928721174004195</c:v>
                </c:pt>
                <c:pt idx="6">
                  <c:v>42.087542087542083</c:v>
                </c:pt>
                <c:pt idx="7">
                  <c:v>42.247570764681029</c:v>
                </c:pt>
                <c:pt idx="8">
                  <c:v>42.408821034775229</c:v>
                </c:pt>
                <c:pt idx="9">
                  <c:v>42.571306939123033</c:v>
                </c:pt>
                <c:pt idx="10">
                  <c:v>42.73504273504274</c:v>
                </c:pt>
                <c:pt idx="11">
                  <c:v>42.900042900042898</c:v>
                </c:pt>
                <c:pt idx="12">
                  <c:v>43.066322136089582</c:v>
                </c:pt>
                <c:pt idx="13">
                  <c:v>43.233895373973191</c:v>
                </c:pt>
                <c:pt idx="14">
                  <c:v>43.402777777777779</c:v>
                </c:pt>
                <c:pt idx="15">
                  <c:v>43.572984749455337</c:v>
                </c:pt>
                <c:pt idx="16">
                  <c:v>43.744531933508313</c:v>
                </c:pt>
                <c:pt idx="17">
                  <c:v>43.917435221783045</c:v>
                </c:pt>
                <c:pt idx="18">
                  <c:v>44.091710758377424</c:v>
                </c:pt>
                <c:pt idx="19">
                  <c:v>44.267374944665782</c:v>
                </c:pt>
                <c:pt idx="20">
                  <c:v>44.444444444444443</c:v>
                </c:pt>
                <c:pt idx="21">
                  <c:v>44.622936189201248</c:v>
                </c:pt>
                <c:pt idx="22">
                  <c:v>44.802867383512549</c:v>
                </c:pt>
                <c:pt idx="23">
                  <c:v>44.984255510571302</c:v>
                </c:pt>
                <c:pt idx="24">
                  <c:v>45.167118337850049</c:v>
                </c:pt>
                <c:pt idx="25">
                  <c:v>45.351473922902493</c:v>
                </c:pt>
                <c:pt idx="26">
                  <c:v>45.537340619307834</c:v>
                </c:pt>
                <c:pt idx="27">
                  <c:v>45.72473708276177</c:v>
                </c:pt>
                <c:pt idx="28">
                  <c:v>45.913682277318642</c:v>
                </c:pt>
                <c:pt idx="29">
                  <c:v>46.104195481788842</c:v>
                </c:pt>
                <c:pt idx="30">
                  <c:v>46.296296296296291</c:v>
                </c:pt>
                <c:pt idx="31">
                  <c:v>46.490004649000461</c:v>
                </c:pt>
                <c:pt idx="32">
                  <c:v>46.685340802987859</c:v>
                </c:pt>
                <c:pt idx="33">
                  <c:v>46.882325363338026</c:v>
                </c:pt>
                <c:pt idx="34">
                  <c:v>47.080979284369121</c:v>
                </c:pt>
                <c:pt idx="35">
                  <c:v>47.281323877068559</c:v>
                </c:pt>
                <c:pt idx="36">
                  <c:v>47.483380816714153</c:v>
                </c:pt>
                <c:pt idx="37">
                  <c:v>47.687172150691467</c:v>
                </c:pt>
                <c:pt idx="38">
                  <c:v>47.892720306513411</c:v>
                </c:pt>
                <c:pt idx="39">
                  <c:v>48.100048100048099</c:v>
                </c:pt>
                <c:pt idx="40">
                  <c:v>48.309178743961354</c:v>
                </c:pt>
                <c:pt idx="41">
                  <c:v>48.520135856380399</c:v>
                </c:pt>
                <c:pt idx="42">
                  <c:v>48.732943469785575</c:v>
                </c:pt>
                <c:pt idx="43">
                  <c:v>48.947626040137052</c:v>
                </c:pt>
                <c:pt idx="44">
                  <c:v>49.164208456243855</c:v>
                </c:pt>
                <c:pt idx="45">
                  <c:v>49.382716049382715</c:v>
                </c:pt>
                <c:pt idx="46">
                  <c:v>49.603174603174601</c:v>
                </c:pt>
                <c:pt idx="47">
                  <c:v>49.825610363726952</c:v>
                </c:pt>
                <c:pt idx="48">
                  <c:v>50.050050050050046</c:v>
                </c:pt>
                <c:pt idx="49">
                  <c:v>50.276520864756158</c:v>
                </c:pt>
                <c:pt idx="50">
                  <c:v>50.505050505050498</c:v>
                </c:pt>
                <c:pt idx="51">
                  <c:v>50.735667174023334</c:v>
                </c:pt>
                <c:pt idx="52">
                  <c:v>50.968399592252801</c:v>
                </c:pt>
                <c:pt idx="53">
                  <c:v>51.203277009728623</c:v>
                </c:pt>
                <c:pt idx="54">
                  <c:v>51.440329218106996</c:v>
                </c:pt>
                <c:pt idx="55">
                  <c:v>51.679586563307495</c:v>
                </c:pt>
                <c:pt idx="56">
                  <c:v>51.921079958463139</c:v>
                </c:pt>
                <c:pt idx="57">
                  <c:v>52.164840897235266</c:v>
                </c:pt>
                <c:pt idx="58">
                  <c:v>52.410901467505241</c:v>
                </c:pt>
                <c:pt idx="59">
                  <c:v>52.659294365455501</c:v>
                </c:pt>
                <c:pt idx="60">
                  <c:v>52.910052910052912</c:v>
                </c:pt>
                <c:pt idx="61">
                  <c:v>53.163211057947898</c:v>
                </c:pt>
                <c:pt idx="62">
                  <c:v>53.418803418803414</c:v>
                </c:pt>
                <c:pt idx="63">
                  <c:v>53.676865271068166</c:v>
                </c:pt>
                <c:pt idx="64">
                  <c:v>53.937432578209275</c:v>
                </c:pt>
                <c:pt idx="65">
                  <c:v>54.200542005420054</c:v>
                </c:pt>
                <c:pt idx="66">
                  <c:v>54.466230936819166</c:v>
                </c:pt>
                <c:pt idx="67">
                  <c:v>54.734537493158179</c:v>
                </c:pt>
                <c:pt idx="68">
                  <c:v>55.005500550055004</c:v>
                </c:pt>
                <c:pt idx="69">
                  <c:v>55.279159756771691</c:v>
                </c:pt>
                <c:pt idx="70">
                  <c:v>55.55555555555555</c:v>
                </c:pt>
                <c:pt idx="71">
                  <c:v>55.834729201563363</c:v>
                </c:pt>
                <c:pt idx="72">
                  <c:v>56.116722783389456</c:v>
                </c:pt>
                <c:pt idx="73">
                  <c:v>56.401579244218837</c:v>
                </c:pt>
                <c:pt idx="74">
                  <c:v>56.689342403628117</c:v>
                </c:pt>
                <c:pt idx="75">
                  <c:v>56.980056980056979</c:v>
                </c:pt>
                <c:pt idx="76">
                  <c:v>57.273768613974802</c:v>
                </c:pt>
                <c:pt idx="77">
                  <c:v>57.570523891767415</c:v>
                </c:pt>
                <c:pt idx="78">
                  <c:v>57.870370370370367</c:v>
                </c:pt>
                <c:pt idx="79">
                  <c:v>58.173356602675973</c:v>
                </c:pt>
                <c:pt idx="80">
                  <c:v>58.479532163742689</c:v>
                </c:pt>
                <c:pt idx="81">
                  <c:v>58.788947677836561</c:v>
                </c:pt>
                <c:pt idx="82">
                  <c:v>59.101654846335705</c:v>
                </c:pt>
                <c:pt idx="83">
                  <c:v>59.417706476530014</c:v>
                </c:pt>
                <c:pt idx="84">
                  <c:v>59.737156511350065</c:v>
                </c:pt>
                <c:pt idx="85">
                  <c:v>60.060060060060067</c:v>
                </c:pt>
                <c:pt idx="86">
                  <c:v>60.3864734299517</c:v>
                </c:pt>
                <c:pt idx="87">
                  <c:v>60.716454159077117</c:v>
                </c:pt>
                <c:pt idx="88">
                  <c:v>61.050061050061039</c:v>
                </c:pt>
                <c:pt idx="89">
                  <c:v>61.387354205033752</c:v>
                </c:pt>
                <c:pt idx="90">
                  <c:v>61.728395061728385</c:v>
                </c:pt>
                <c:pt idx="91">
                  <c:v>62.07324643078833</c:v>
                </c:pt>
                <c:pt idx="92">
                  <c:v>62.421972534332085</c:v>
                </c:pt>
                <c:pt idx="93">
                  <c:v>62.774639045825488</c:v>
                </c:pt>
                <c:pt idx="94">
                  <c:v>63.131313131313135</c:v>
                </c:pt>
                <c:pt idx="95">
                  <c:v>63.492063492063494</c:v>
                </c:pt>
                <c:pt idx="96">
                  <c:v>63.856960408684543</c:v>
                </c:pt>
                <c:pt idx="97">
                  <c:v>64.226075786769428</c:v>
                </c:pt>
                <c:pt idx="98">
                  <c:v>64.599483204134359</c:v>
                </c:pt>
                <c:pt idx="99">
                  <c:v>64.977257959714095</c:v>
                </c:pt>
                <c:pt idx="100">
                  <c:v>65.359477124183002</c:v>
                </c:pt>
                <c:pt idx="101">
                  <c:v>65.746219592373436</c:v>
                </c:pt>
                <c:pt idx="102">
                  <c:v>66.137566137566139</c:v>
                </c:pt>
                <c:pt idx="103">
                  <c:v>66.533599467731207</c:v>
                </c:pt>
                <c:pt idx="104">
                  <c:v>66.934404283801868</c:v>
                </c:pt>
                <c:pt idx="105">
                  <c:v>67.340067340067336</c:v>
                </c:pt>
                <c:pt idx="106">
                  <c:v>67.750677506775062</c:v>
                </c:pt>
                <c:pt idx="107">
                  <c:v>68.166325835037483</c:v>
                </c:pt>
                <c:pt idx="108">
                  <c:v>68.587105624142652</c:v>
                </c:pt>
                <c:pt idx="109">
                  <c:v>69.013112491373349</c:v>
                </c:pt>
                <c:pt idx="110">
                  <c:v>69.444444444444443</c:v>
                </c:pt>
                <c:pt idx="111">
                  <c:v>69.88120195667365</c:v>
                </c:pt>
                <c:pt idx="112">
                  <c:v>70.323488045007039</c:v>
                </c:pt>
                <c:pt idx="113">
                  <c:v>70.771408351026182</c:v>
                </c:pt>
                <c:pt idx="114">
                  <c:v>71.225071225071218</c:v>
                </c:pt>
                <c:pt idx="115">
                  <c:v>71.68458781362007</c:v>
                </c:pt>
                <c:pt idx="116">
                  <c:v>72.150072150072148</c:v>
                </c:pt>
                <c:pt idx="117">
                  <c:v>72.621641249092221</c:v>
                </c:pt>
                <c:pt idx="118">
                  <c:v>73.099415204678351</c:v>
                </c:pt>
                <c:pt idx="119">
                  <c:v>73.583517292126558</c:v>
                </c:pt>
                <c:pt idx="120">
                  <c:v>74.07407407407409</c:v>
                </c:pt>
                <c:pt idx="121">
                  <c:v>74.571215510812834</c:v>
                </c:pt>
                <c:pt idx="122">
                  <c:v>75.075075075075077</c:v>
                </c:pt>
                <c:pt idx="123">
                  <c:v>75.585789871504161</c:v>
                </c:pt>
                <c:pt idx="124">
                  <c:v>76.103500761035008</c:v>
                </c:pt>
                <c:pt idx="125">
                  <c:v>76.628352490421449</c:v>
                </c:pt>
                <c:pt idx="126">
                  <c:v>77.160493827160494</c:v>
                </c:pt>
                <c:pt idx="127">
                  <c:v>77.700077700077699</c:v>
                </c:pt>
                <c:pt idx="128">
                  <c:v>78.247261345852891</c:v>
                </c:pt>
                <c:pt idx="129">
                  <c:v>78.802206461780926</c:v>
                </c:pt>
                <c:pt idx="130">
                  <c:v>79.365079365079382</c:v>
                </c:pt>
                <c:pt idx="131">
                  <c:v>79.936051159072747</c:v>
                </c:pt>
                <c:pt idx="132">
                  <c:v>80.515297906602257</c:v>
                </c:pt>
                <c:pt idx="133">
                  <c:v>81.103000811030014</c:v>
                </c:pt>
                <c:pt idx="134">
                  <c:v>81.699346405228766</c:v>
                </c:pt>
                <c:pt idx="135">
                  <c:v>82.304526748971199</c:v>
                </c:pt>
                <c:pt idx="136">
                  <c:v>82.918739635157536</c:v>
                </c:pt>
                <c:pt idx="137">
                  <c:v>83.542188805346683</c:v>
                </c:pt>
                <c:pt idx="138">
                  <c:v>84.175084175084166</c:v>
                </c:pt>
                <c:pt idx="139">
                  <c:v>84.817642069550459</c:v>
                </c:pt>
                <c:pt idx="140">
                  <c:v>85.470085470085479</c:v>
                </c:pt>
                <c:pt idx="141">
                  <c:v>86.132644272179164</c:v>
                </c:pt>
                <c:pt idx="142">
                  <c:v>86.805555555555557</c:v>
                </c:pt>
                <c:pt idx="143">
                  <c:v>87.489063867016625</c:v>
                </c:pt>
                <c:pt idx="144">
                  <c:v>88.183421516754848</c:v>
                </c:pt>
                <c:pt idx="145">
                  <c:v>88.888888888888886</c:v>
                </c:pt>
                <c:pt idx="146">
                  <c:v>89.605734767025098</c:v>
                </c:pt>
                <c:pt idx="147">
                  <c:v>90.334236675700097</c:v>
                </c:pt>
                <c:pt idx="148">
                  <c:v>91.074681238615668</c:v>
                </c:pt>
                <c:pt idx="149">
                  <c:v>91.827364554637285</c:v>
                </c:pt>
                <c:pt idx="150">
                  <c:v>92.592592592592581</c:v>
                </c:pt>
                <c:pt idx="151">
                  <c:v>93.370681605975719</c:v>
                </c:pt>
                <c:pt idx="152">
                  <c:v>94.161958568738243</c:v>
                </c:pt>
                <c:pt idx="153">
                  <c:v>94.966761633428305</c:v>
                </c:pt>
                <c:pt idx="154">
                  <c:v>95.785440613026822</c:v>
                </c:pt>
                <c:pt idx="155">
                  <c:v>96.618357487922708</c:v>
                </c:pt>
                <c:pt idx="156">
                  <c:v>97.465886939571149</c:v>
                </c:pt>
                <c:pt idx="157">
                  <c:v>98.328416912487711</c:v>
                </c:pt>
                <c:pt idx="158">
                  <c:v>99.206349206349202</c:v>
                </c:pt>
                <c:pt idx="159">
                  <c:v>100.10010010010009</c:v>
                </c:pt>
                <c:pt idx="160">
                  <c:v>101.010101010101</c:v>
                </c:pt>
                <c:pt idx="161">
                  <c:v>101.9367991845056</c:v>
                </c:pt>
                <c:pt idx="162">
                  <c:v>102.88065843621399</c:v>
                </c:pt>
                <c:pt idx="163">
                  <c:v>103.84215991692628</c:v>
                </c:pt>
                <c:pt idx="164">
                  <c:v>104.82180293501048</c:v>
                </c:pt>
                <c:pt idx="165">
                  <c:v>105.82010582010582</c:v>
                </c:pt>
                <c:pt idx="166">
                  <c:v>106.83760683760683</c:v>
                </c:pt>
                <c:pt idx="167">
                  <c:v>107.87486515641855</c:v>
                </c:pt>
                <c:pt idx="168">
                  <c:v>108.93246187363833</c:v>
                </c:pt>
                <c:pt idx="169">
                  <c:v>110.01100110011001</c:v>
                </c:pt>
                <c:pt idx="170">
                  <c:v>111.1111111111111</c:v>
                </c:pt>
                <c:pt idx="171">
                  <c:v>112.23344556677891</c:v>
                </c:pt>
                <c:pt idx="172">
                  <c:v>113.37868480725623</c:v>
                </c:pt>
                <c:pt idx="173">
                  <c:v>114.5475372279496</c:v>
                </c:pt>
                <c:pt idx="174">
                  <c:v>115.74074074074073</c:v>
                </c:pt>
                <c:pt idx="175">
                  <c:v>116.95906432748538</c:v>
                </c:pt>
                <c:pt idx="176">
                  <c:v>118.20330969267141</c:v>
                </c:pt>
                <c:pt idx="177">
                  <c:v>119.47431302270013</c:v>
                </c:pt>
                <c:pt idx="178">
                  <c:v>120.7729468599034</c:v>
                </c:pt>
                <c:pt idx="179">
                  <c:v>122.10012210012208</c:v>
                </c:pt>
                <c:pt idx="180">
                  <c:v>123.45679012345677</c:v>
                </c:pt>
                <c:pt idx="181">
                  <c:v>124.84394506866417</c:v>
                </c:pt>
                <c:pt idx="182">
                  <c:v>126.26262626262627</c:v>
                </c:pt>
                <c:pt idx="183">
                  <c:v>127.71392081736909</c:v>
                </c:pt>
                <c:pt idx="184">
                  <c:v>129.19896640826872</c:v>
                </c:pt>
                <c:pt idx="185">
                  <c:v>130.718954248366</c:v>
                </c:pt>
                <c:pt idx="186">
                  <c:v>132.27513227513228</c:v>
                </c:pt>
                <c:pt idx="187">
                  <c:v>133.86880856760374</c:v>
                </c:pt>
                <c:pt idx="188">
                  <c:v>135.50135501355012</c:v>
                </c:pt>
                <c:pt idx="189">
                  <c:v>137.1742112482853</c:v>
                </c:pt>
                <c:pt idx="190">
                  <c:v>138.88888888888889</c:v>
                </c:pt>
                <c:pt idx="191">
                  <c:v>140.64697609001408</c:v>
                </c:pt>
                <c:pt idx="192">
                  <c:v>142.45014245014244</c:v>
                </c:pt>
                <c:pt idx="193">
                  <c:v>144.3001443001443</c:v>
                </c:pt>
                <c:pt idx="194">
                  <c:v>146.1988304093567</c:v>
                </c:pt>
                <c:pt idx="195">
                  <c:v>148.14814814814818</c:v>
                </c:pt>
                <c:pt idx="196">
                  <c:v>150.15015015015015</c:v>
                </c:pt>
                <c:pt idx="197">
                  <c:v>152.20700152207002</c:v>
                </c:pt>
                <c:pt idx="198">
                  <c:v>154.32098765432099</c:v>
                </c:pt>
                <c:pt idx="199">
                  <c:v>156.49452269170578</c:v>
                </c:pt>
                <c:pt idx="200">
                  <c:v>158.73015873015876</c:v>
                </c:pt>
                <c:pt idx="201">
                  <c:v>161.03059581320451</c:v>
                </c:pt>
                <c:pt idx="202">
                  <c:v>163.39869281045753</c:v>
                </c:pt>
                <c:pt idx="203">
                  <c:v>165.83747927031507</c:v>
                </c:pt>
                <c:pt idx="204">
                  <c:v>168.35016835016833</c:v>
                </c:pt>
                <c:pt idx="205">
                  <c:v>170.94017094017096</c:v>
                </c:pt>
                <c:pt idx="206">
                  <c:v>173.61111111111111</c:v>
                </c:pt>
                <c:pt idx="207">
                  <c:v>176.3668430335097</c:v>
                </c:pt>
                <c:pt idx="208">
                  <c:v>179.2114695340502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CA-4F95-8EC2-69245EC29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85136"/>
        <c:axId val="111874256"/>
      </c:scatterChart>
      <c:valAx>
        <c:axId val="11188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C1 paraméter</a:t>
                </a:r>
              </a:p>
            </c:rich>
          </c:tx>
          <c:layout>
            <c:manualLayout>
              <c:xMode val="edge"/>
              <c:yMode val="edge"/>
              <c:x val="0.47217640617561157"/>
              <c:y val="0.919992574098969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1874256"/>
        <c:crosses val="autoZero"/>
        <c:crossBetween val="midCat"/>
      </c:valAx>
      <c:valAx>
        <c:axId val="1118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Réteg</a:t>
                </a:r>
                <a:r>
                  <a:rPr lang="hu-HU"/>
                  <a:t>vastgaság</a:t>
                </a:r>
                <a:r>
                  <a:rPr lang="en-US"/>
                  <a:t> </a:t>
                </a:r>
                <a:r>
                  <a:rPr lang="hu-HU"/>
                  <a:t> </a:t>
                </a:r>
                <a:r>
                  <a:rPr lang="en-US"/>
                  <a:t>µm</a:t>
                </a:r>
              </a:p>
            </c:rich>
          </c:tx>
          <c:layout>
            <c:manualLayout>
              <c:xMode val="edge"/>
              <c:yMode val="edge"/>
              <c:x val="1.5304859191634445E-2"/>
              <c:y val="0.27115413135775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1885136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717124081501311"/>
          <c:y val="5.2562417871222074E-2"/>
          <c:w val="0.32881650836102355"/>
          <c:h val="0.3831096671391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C1AF2-8E0E-4C11-82C3-66A2A9B99097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1030DD31-F6B7-41F9-A460-33F691D1F13A}">
      <dgm:prSet phldrT="[Szöveg]"/>
      <dgm:spPr/>
      <dgm:t>
        <a:bodyPr/>
        <a:lstStyle/>
        <a:p>
          <a:r>
            <a:rPr lang="hu-HU" dirty="0"/>
            <a:t>Sófürdős </a:t>
          </a:r>
          <a:r>
            <a:rPr lang="hu-HU" dirty="0" err="1"/>
            <a:t>nitridálás</a:t>
          </a:r>
          <a:endParaRPr lang="hu-HU" dirty="0"/>
        </a:p>
      </dgm:t>
    </dgm:pt>
    <dgm:pt modelId="{454D4664-8606-4463-8ED8-CE05D9AEC6E1}" type="parTrans" cxnId="{24A4F34E-837A-4A15-930C-D1A61ACCDD28}">
      <dgm:prSet/>
      <dgm:spPr/>
      <dgm:t>
        <a:bodyPr/>
        <a:lstStyle/>
        <a:p>
          <a:endParaRPr lang="hu-HU"/>
        </a:p>
      </dgm:t>
    </dgm:pt>
    <dgm:pt modelId="{1ED5D76C-C248-4BAA-A716-2AFCAC1A4E26}" type="sibTrans" cxnId="{24A4F34E-837A-4A15-930C-D1A61ACCDD28}">
      <dgm:prSet/>
      <dgm:spPr/>
      <dgm:t>
        <a:bodyPr/>
        <a:lstStyle/>
        <a:p>
          <a:endParaRPr lang="hu-HU"/>
        </a:p>
      </dgm:t>
    </dgm:pt>
    <dgm:pt modelId="{B59D470F-2865-49DF-9598-157DE62CA0EB}">
      <dgm:prSet phldrT="[Szöveg]"/>
      <dgm:spPr/>
      <dgm:t>
        <a:bodyPr/>
        <a:lstStyle/>
        <a:p>
          <a:r>
            <a:rPr lang="hu-HU" dirty="0"/>
            <a:t>1 óra</a:t>
          </a:r>
        </a:p>
      </dgm:t>
    </dgm:pt>
    <dgm:pt modelId="{A5C54F0A-53D8-4310-A43F-E1F5BAEEC98D}" type="parTrans" cxnId="{7955F379-8F9F-4BA9-A40E-11FD17D5ED4B}">
      <dgm:prSet/>
      <dgm:spPr/>
      <dgm:t>
        <a:bodyPr/>
        <a:lstStyle/>
        <a:p>
          <a:endParaRPr lang="hu-HU"/>
        </a:p>
      </dgm:t>
    </dgm:pt>
    <dgm:pt modelId="{588778B7-7BB2-4060-8084-D4FC33DF877A}" type="sibTrans" cxnId="{7955F379-8F9F-4BA9-A40E-11FD17D5ED4B}">
      <dgm:prSet/>
      <dgm:spPr/>
      <dgm:t>
        <a:bodyPr/>
        <a:lstStyle/>
        <a:p>
          <a:endParaRPr lang="hu-HU"/>
        </a:p>
      </dgm:t>
    </dgm:pt>
    <dgm:pt modelId="{3610D71E-929B-48CC-91E3-802132970E96}">
      <dgm:prSet phldrT="[Szöveg]"/>
      <dgm:spPr/>
      <dgm:t>
        <a:bodyPr/>
        <a:lstStyle/>
        <a:p>
          <a:r>
            <a:rPr lang="hu-HU" dirty="0"/>
            <a:t>2 óra</a:t>
          </a:r>
        </a:p>
      </dgm:t>
    </dgm:pt>
    <dgm:pt modelId="{65B9078F-C799-4F76-B251-B2BCE526F872}" type="parTrans" cxnId="{8B9B8872-FE26-4483-B3EA-38B4AC52D1FA}">
      <dgm:prSet/>
      <dgm:spPr/>
      <dgm:t>
        <a:bodyPr/>
        <a:lstStyle/>
        <a:p>
          <a:endParaRPr lang="hu-HU"/>
        </a:p>
      </dgm:t>
    </dgm:pt>
    <dgm:pt modelId="{38B0C526-FEF3-4780-8536-8E25E1D24510}" type="sibTrans" cxnId="{8B9B8872-FE26-4483-B3EA-38B4AC52D1FA}">
      <dgm:prSet/>
      <dgm:spPr/>
      <dgm:t>
        <a:bodyPr/>
        <a:lstStyle/>
        <a:p>
          <a:endParaRPr lang="hu-HU"/>
        </a:p>
      </dgm:t>
    </dgm:pt>
    <dgm:pt modelId="{FAD92EC1-E79E-4DDA-9BDD-DFDCEC46F720}">
      <dgm:prSet phldrT="[Szöveg]"/>
      <dgm:spPr/>
      <dgm:t>
        <a:bodyPr/>
        <a:lstStyle/>
        <a:p>
          <a:r>
            <a:rPr lang="hu-HU" dirty="0"/>
            <a:t>Metszetek vizsgálata</a:t>
          </a:r>
        </a:p>
      </dgm:t>
    </dgm:pt>
    <dgm:pt modelId="{16B5BE74-A30F-4DD2-83A5-81352E5DB7D4}" type="parTrans" cxnId="{D495E596-1D60-41A1-B5B2-8363D54D52C2}">
      <dgm:prSet/>
      <dgm:spPr/>
      <dgm:t>
        <a:bodyPr/>
        <a:lstStyle/>
        <a:p>
          <a:endParaRPr lang="hu-HU"/>
        </a:p>
      </dgm:t>
    </dgm:pt>
    <dgm:pt modelId="{7E3C5171-F132-4248-AC16-DC0B395412E0}" type="sibTrans" cxnId="{D495E596-1D60-41A1-B5B2-8363D54D52C2}">
      <dgm:prSet/>
      <dgm:spPr/>
      <dgm:t>
        <a:bodyPr/>
        <a:lstStyle/>
        <a:p>
          <a:endParaRPr lang="hu-HU"/>
        </a:p>
      </dgm:t>
    </dgm:pt>
    <dgm:pt modelId="{DE24529F-99DC-49BD-B2D0-747E031AF026}">
      <dgm:prSet phldrT="[Szöveg]"/>
      <dgm:spPr/>
      <dgm:t>
        <a:bodyPr/>
        <a:lstStyle/>
        <a:p>
          <a:r>
            <a:rPr lang="hu-HU" dirty="0"/>
            <a:t>51 </a:t>
          </a:r>
          <a:r>
            <a:rPr lang="hu-HU" noProof="0" dirty="0"/>
            <a:t>µm</a:t>
          </a:r>
          <a:endParaRPr lang="hu-HU" dirty="0"/>
        </a:p>
      </dgm:t>
    </dgm:pt>
    <dgm:pt modelId="{000395E6-EA93-49D3-8EAD-FCFAFD0E085B}" type="parTrans" cxnId="{199EA788-A618-4B45-8D7A-AEDDC50DDE5F}">
      <dgm:prSet/>
      <dgm:spPr/>
      <dgm:t>
        <a:bodyPr/>
        <a:lstStyle/>
        <a:p>
          <a:endParaRPr lang="hu-HU"/>
        </a:p>
      </dgm:t>
    </dgm:pt>
    <dgm:pt modelId="{23B6720B-A5DD-4231-991A-B9148F7C9E84}" type="sibTrans" cxnId="{199EA788-A618-4B45-8D7A-AEDDC50DDE5F}">
      <dgm:prSet/>
      <dgm:spPr/>
      <dgm:t>
        <a:bodyPr/>
        <a:lstStyle/>
        <a:p>
          <a:endParaRPr lang="hu-HU"/>
        </a:p>
      </dgm:t>
    </dgm:pt>
    <dgm:pt modelId="{122C1F92-0CB8-400B-8829-AE234954C23A}">
      <dgm:prSet phldrT="[Szöveg]"/>
      <dgm:spPr/>
      <dgm:t>
        <a:bodyPr/>
        <a:lstStyle/>
        <a:p>
          <a:r>
            <a:rPr lang="hu-HU" dirty="0"/>
            <a:t>80 </a:t>
          </a:r>
          <a:r>
            <a:rPr lang="hu-HU" noProof="0" dirty="0"/>
            <a:t>µm</a:t>
          </a:r>
          <a:endParaRPr lang="hu-HU" dirty="0"/>
        </a:p>
      </dgm:t>
    </dgm:pt>
    <dgm:pt modelId="{5ACE8C7A-6EEB-46CE-829E-97FCB377AFAD}" type="parTrans" cxnId="{3CB45157-59C9-449E-BDFC-2AE9CABDB301}">
      <dgm:prSet/>
      <dgm:spPr/>
      <dgm:t>
        <a:bodyPr/>
        <a:lstStyle/>
        <a:p>
          <a:endParaRPr lang="hu-HU"/>
        </a:p>
      </dgm:t>
    </dgm:pt>
    <dgm:pt modelId="{786DABC6-3512-40B9-85B4-77A7DA5752DA}" type="sibTrans" cxnId="{3CB45157-59C9-449E-BDFC-2AE9CABDB301}">
      <dgm:prSet/>
      <dgm:spPr/>
      <dgm:t>
        <a:bodyPr/>
        <a:lstStyle/>
        <a:p>
          <a:endParaRPr lang="hu-HU"/>
        </a:p>
      </dgm:t>
    </dgm:pt>
    <dgm:pt modelId="{0733D035-3801-45E9-983C-5DCBB24A178B}">
      <dgm:prSet phldrT="[Szöveg]"/>
      <dgm:spPr/>
      <dgm:t>
        <a:bodyPr/>
        <a:lstStyle/>
        <a:p>
          <a:r>
            <a:rPr lang="hu-HU" dirty="0"/>
            <a:t>Felületi keménység</a:t>
          </a:r>
        </a:p>
      </dgm:t>
    </dgm:pt>
    <dgm:pt modelId="{CA00F5E6-BD96-46C6-99E9-5D1583BE4270}" type="parTrans" cxnId="{147D639D-1E2D-4893-B4E5-9B77739B2F97}">
      <dgm:prSet/>
      <dgm:spPr/>
      <dgm:t>
        <a:bodyPr/>
        <a:lstStyle/>
        <a:p>
          <a:endParaRPr lang="hu-HU"/>
        </a:p>
      </dgm:t>
    </dgm:pt>
    <dgm:pt modelId="{B45044EC-B11A-4401-B806-F004534CE157}" type="sibTrans" cxnId="{147D639D-1E2D-4893-B4E5-9B77739B2F97}">
      <dgm:prSet/>
      <dgm:spPr/>
      <dgm:t>
        <a:bodyPr/>
        <a:lstStyle/>
        <a:p>
          <a:endParaRPr lang="hu-HU"/>
        </a:p>
      </dgm:t>
    </dgm:pt>
    <dgm:pt modelId="{0186E2E9-7D7C-43AD-BAFC-04F89DC6764B}">
      <dgm:prSet phldrT="[Szöveg]"/>
      <dgm:spPr/>
      <dgm:t>
        <a:bodyPr/>
        <a:lstStyle/>
        <a:p>
          <a:r>
            <a:rPr lang="hu-HU" dirty="0"/>
            <a:t>1 – 2 – 5 – 10 – 20 – 30 – 40 -60 – 100 – 120 – 187,5 kg</a:t>
          </a:r>
        </a:p>
      </dgm:t>
    </dgm:pt>
    <dgm:pt modelId="{11BCFD25-813F-4CD2-9A64-87062EABE42D}" type="parTrans" cxnId="{584F9F43-845E-40E7-8A08-F8EDAAAF7BA8}">
      <dgm:prSet/>
      <dgm:spPr/>
      <dgm:t>
        <a:bodyPr/>
        <a:lstStyle/>
        <a:p>
          <a:endParaRPr lang="hu-HU"/>
        </a:p>
      </dgm:t>
    </dgm:pt>
    <dgm:pt modelId="{4D63A1F0-ABF8-4190-9E57-F5E36307F6B3}" type="sibTrans" cxnId="{584F9F43-845E-40E7-8A08-F8EDAAAF7BA8}">
      <dgm:prSet/>
      <dgm:spPr/>
      <dgm:t>
        <a:bodyPr/>
        <a:lstStyle/>
        <a:p>
          <a:endParaRPr lang="hu-HU"/>
        </a:p>
      </dgm:t>
    </dgm:pt>
    <dgm:pt modelId="{267332D9-3DEE-4095-B2D5-414C3157BF33}">
      <dgm:prSet phldrT="[Szöveg]"/>
      <dgm:spPr/>
      <dgm:t>
        <a:bodyPr/>
        <a:lstStyle/>
        <a:p>
          <a:r>
            <a:rPr lang="hu-HU" dirty="0"/>
            <a:t>4 óra</a:t>
          </a:r>
        </a:p>
      </dgm:t>
    </dgm:pt>
    <dgm:pt modelId="{D5CF0382-A291-4CFA-A167-CA25F699CA71}" type="parTrans" cxnId="{27E33EFA-8FFF-4F76-99AA-DF2F1B3AA9F2}">
      <dgm:prSet/>
      <dgm:spPr/>
      <dgm:t>
        <a:bodyPr/>
        <a:lstStyle/>
        <a:p>
          <a:endParaRPr lang="hu-HU"/>
        </a:p>
      </dgm:t>
    </dgm:pt>
    <dgm:pt modelId="{45545E9B-1C59-426B-9AFB-DBE943FD8408}" type="sibTrans" cxnId="{27E33EFA-8FFF-4F76-99AA-DF2F1B3AA9F2}">
      <dgm:prSet/>
      <dgm:spPr/>
      <dgm:t>
        <a:bodyPr/>
        <a:lstStyle/>
        <a:p>
          <a:endParaRPr lang="hu-HU"/>
        </a:p>
      </dgm:t>
    </dgm:pt>
    <dgm:pt modelId="{E4020A4F-A414-40E4-8C4D-D4D9970A78D8}">
      <dgm:prSet phldrT="[Szöveg]"/>
      <dgm:spPr/>
      <dgm:t>
        <a:bodyPr/>
        <a:lstStyle/>
        <a:p>
          <a:r>
            <a:rPr lang="hu-HU" dirty="0"/>
            <a:t>8 óra</a:t>
          </a:r>
        </a:p>
      </dgm:t>
    </dgm:pt>
    <dgm:pt modelId="{F35FE3D6-7594-476E-BAD2-9D9D16A18C28}" type="parTrans" cxnId="{B75D48E2-C149-47EE-B3E7-EF177A5DA2B2}">
      <dgm:prSet/>
      <dgm:spPr/>
      <dgm:t>
        <a:bodyPr/>
        <a:lstStyle/>
        <a:p>
          <a:endParaRPr lang="hu-HU"/>
        </a:p>
      </dgm:t>
    </dgm:pt>
    <dgm:pt modelId="{2F58C9FC-2A36-4584-B33C-0B3F949789BF}" type="sibTrans" cxnId="{B75D48E2-C149-47EE-B3E7-EF177A5DA2B2}">
      <dgm:prSet/>
      <dgm:spPr/>
      <dgm:t>
        <a:bodyPr/>
        <a:lstStyle/>
        <a:p>
          <a:endParaRPr lang="hu-HU"/>
        </a:p>
      </dgm:t>
    </dgm:pt>
    <dgm:pt modelId="{00995C9E-0B76-4C29-8E40-489E27431AF1}">
      <dgm:prSet phldrT="[Szöveg]"/>
      <dgm:spPr/>
      <dgm:t>
        <a:bodyPr/>
        <a:lstStyle/>
        <a:p>
          <a:r>
            <a:rPr lang="hu-HU" dirty="0"/>
            <a:t>121 </a:t>
          </a:r>
          <a:r>
            <a:rPr lang="hu-HU" noProof="0" dirty="0"/>
            <a:t>µm</a:t>
          </a:r>
          <a:endParaRPr lang="hu-HU" dirty="0"/>
        </a:p>
      </dgm:t>
    </dgm:pt>
    <dgm:pt modelId="{633257C4-B37B-42AE-83A3-1F72011A6C11}" type="parTrans" cxnId="{F4BA8331-FD69-4895-90BA-09916221B5E0}">
      <dgm:prSet/>
      <dgm:spPr/>
      <dgm:t>
        <a:bodyPr/>
        <a:lstStyle/>
        <a:p>
          <a:endParaRPr lang="hu-HU"/>
        </a:p>
      </dgm:t>
    </dgm:pt>
    <dgm:pt modelId="{5325123F-412E-4552-BB8D-69D4B03060B5}" type="sibTrans" cxnId="{F4BA8331-FD69-4895-90BA-09916221B5E0}">
      <dgm:prSet/>
      <dgm:spPr/>
      <dgm:t>
        <a:bodyPr/>
        <a:lstStyle/>
        <a:p>
          <a:endParaRPr lang="hu-HU"/>
        </a:p>
      </dgm:t>
    </dgm:pt>
    <dgm:pt modelId="{A74F8E12-84F0-43EB-9485-B2BC31A3C61D}">
      <dgm:prSet phldrT="[Szöveg]"/>
      <dgm:spPr/>
      <dgm:t>
        <a:bodyPr/>
        <a:lstStyle/>
        <a:p>
          <a:r>
            <a:rPr lang="hu-HU" dirty="0"/>
            <a:t>162 </a:t>
          </a:r>
          <a:r>
            <a:rPr lang="hu-HU" noProof="0" dirty="0"/>
            <a:t>µm</a:t>
          </a:r>
          <a:endParaRPr lang="hu-HU" dirty="0"/>
        </a:p>
      </dgm:t>
    </dgm:pt>
    <dgm:pt modelId="{FAA0E105-C4F3-4A72-8778-E8582FCE5C9C}" type="parTrans" cxnId="{956DE62C-C5E0-4411-A6DD-BFDF7FA1943B}">
      <dgm:prSet/>
      <dgm:spPr/>
      <dgm:t>
        <a:bodyPr/>
        <a:lstStyle/>
        <a:p>
          <a:endParaRPr lang="hu-HU"/>
        </a:p>
      </dgm:t>
    </dgm:pt>
    <dgm:pt modelId="{EE78A245-A74D-4E64-9FB5-4943E7F604A1}" type="sibTrans" cxnId="{956DE62C-C5E0-4411-A6DD-BFDF7FA1943B}">
      <dgm:prSet/>
      <dgm:spPr/>
      <dgm:t>
        <a:bodyPr/>
        <a:lstStyle/>
        <a:p>
          <a:endParaRPr lang="hu-HU"/>
        </a:p>
      </dgm:t>
    </dgm:pt>
    <dgm:pt modelId="{29445424-7396-43EA-8CE1-6F1D5B2B2046}" type="pres">
      <dgm:prSet presAssocID="{AC7C1AF2-8E0E-4C11-82C3-66A2A9B99097}" presName="Name0" presStyleCnt="0">
        <dgm:presLayoutVars>
          <dgm:dir/>
          <dgm:animLvl val="lvl"/>
          <dgm:resizeHandles val="exact"/>
        </dgm:presLayoutVars>
      </dgm:prSet>
      <dgm:spPr/>
    </dgm:pt>
    <dgm:pt modelId="{FEAC35D2-CF7D-4BAD-BAB6-10F21FF81D24}" type="pres">
      <dgm:prSet presAssocID="{1030DD31-F6B7-41F9-A460-33F691D1F13A}" presName="composite" presStyleCnt="0"/>
      <dgm:spPr/>
    </dgm:pt>
    <dgm:pt modelId="{DE82C0E3-4C9D-442E-9A88-A215397293E9}" type="pres">
      <dgm:prSet presAssocID="{1030DD31-F6B7-41F9-A460-33F691D1F13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1CAA0B3-3AD8-4F86-B161-653E10EB7495}" type="pres">
      <dgm:prSet presAssocID="{1030DD31-F6B7-41F9-A460-33F691D1F13A}" presName="desTx" presStyleLbl="alignAccFollowNode1" presStyleIdx="0" presStyleCnt="3">
        <dgm:presLayoutVars>
          <dgm:bulletEnabled val="1"/>
        </dgm:presLayoutVars>
      </dgm:prSet>
      <dgm:spPr/>
    </dgm:pt>
    <dgm:pt modelId="{A96FCB83-1509-4B61-B087-4CD7947F6CC6}" type="pres">
      <dgm:prSet presAssocID="{1ED5D76C-C248-4BAA-A716-2AFCAC1A4E26}" presName="space" presStyleCnt="0"/>
      <dgm:spPr/>
    </dgm:pt>
    <dgm:pt modelId="{48C54348-F521-4700-BEF6-85083166DD89}" type="pres">
      <dgm:prSet presAssocID="{FAD92EC1-E79E-4DDA-9BDD-DFDCEC46F720}" presName="composite" presStyleCnt="0"/>
      <dgm:spPr/>
    </dgm:pt>
    <dgm:pt modelId="{80C6A048-70D1-45B2-8460-C001F057EAF3}" type="pres">
      <dgm:prSet presAssocID="{FAD92EC1-E79E-4DDA-9BDD-DFDCEC46F72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5D09264-DF27-4FF6-855A-C38929BF43D6}" type="pres">
      <dgm:prSet presAssocID="{FAD92EC1-E79E-4DDA-9BDD-DFDCEC46F720}" presName="desTx" presStyleLbl="alignAccFollowNode1" presStyleIdx="1" presStyleCnt="3">
        <dgm:presLayoutVars>
          <dgm:bulletEnabled val="1"/>
        </dgm:presLayoutVars>
      </dgm:prSet>
      <dgm:spPr/>
    </dgm:pt>
    <dgm:pt modelId="{D024743F-69D3-449B-8B47-459026AC77C4}" type="pres">
      <dgm:prSet presAssocID="{7E3C5171-F132-4248-AC16-DC0B395412E0}" presName="space" presStyleCnt="0"/>
      <dgm:spPr/>
    </dgm:pt>
    <dgm:pt modelId="{0F769331-0205-49A2-AF2C-6C6A841038DC}" type="pres">
      <dgm:prSet presAssocID="{0733D035-3801-45E9-983C-5DCBB24A178B}" presName="composite" presStyleCnt="0"/>
      <dgm:spPr/>
    </dgm:pt>
    <dgm:pt modelId="{67DCF2B8-031A-4D7B-B88F-0758B6C8F338}" type="pres">
      <dgm:prSet presAssocID="{0733D035-3801-45E9-983C-5DCBB24A178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C4185D4-D1BD-4D35-8079-CF058FE8E176}" type="pres">
      <dgm:prSet presAssocID="{0733D035-3801-45E9-983C-5DCBB24A178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C4A9926-18F3-41CD-8317-15E27E6F05AF}" type="presOf" srcId="{AC7C1AF2-8E0E-4C11-82C3-66A2A9B99097}" destId="{29445424-7396-43EA-8CE1-6F1D5B2B2046}" srcOrd="0" destOrd="0" presId="urn:microsoft.com/office/officeart/2005/8/layout/hList1"/>
    <dgm:cxn modelId="{956DE62C-C5E0-4411-A6DD-BFDF7FA1943B}" srcId="{FAD92EC1-E79E-4DDA-9BDD-DFDCEC46F720}" destId="{A74F8E12-84F0-43EB-9485-B2BC31A3C61D}" srcOrd="3" destOrd="0" parTransId="{FAA0E105-C4F3-4A72-8778-E8582FCE5C9C}" sibTransId="{EE78A245-A74D-4E64-9FB5-4943E7F604A1}"/>
    <dgm:cxn modelId="{F4BA8331-FD69-4895-90BA-09916221B5E0}" srcId="{FAD92EC1-E79E-4DDA-9BDD-DFDCEC46F720}" destId="{00995C9E-0B76-4C29-8E40-489E27431AF1}" srcOrd="2" destOrd="0" parTransId="{633257C4-B37B-42AE-83A3-1F72011A6C11}" sibTransId="{5325123F-412E-4552-BB8D-69D4B03060B5}"/>
    <dgm:cxn modelId="{584F9F43-845E-40E7-8A08-F8EDAAAF7BA8}" srcId="{0733D035-3801-45E9-983C-5DCBB24A178B}" destId="{0186E2E9-7D7C-43AD-BAFC-04F89DC6764B}" srcOrd="0" destOrd="0" parTransId="{11BCFD25-813F-4CD2-9A64-87062EABE42D}" sibTransId="{4D63A1F0-ABF8-4190-9E57-F5E36307F6B3}"/>
    <dgm:cxn modelId="{58C79E44-131B-43B5-9F13-7B7F5DF86879}" type="presOf" srcId="{0733D035-3801-45E9-983C-5DCBB24A178B}" destId="{67DCF2B8-031A-4D7B-B88F-0758B6C8F338}" srcOrd="0" destOrd="0" presId="urn:microsoft.com/office/officeart/2005/8/layout/hList1"/>
    <dgm:cxn modelId="{D8526E46-B5D3-43AE-94A2-F8EBA4051496}" type="presOf" srcId="{B59D470F-2865-49DF-9598-157DE62CA0EB}" destId="{C1CAA0B3-3AD8-4F86-B161-653E10EB7495}" srcOrd="0" destOrd="0" presId="urn:microsoft.com/office/officeart/2005/8/layout/hList1"/>
    <dgm:cxn modelId="{24A4F34E-837A-4A15-930C-D1A61ACCDD28}" srcId="{AC7C1AF2-8E0E-4C11-82C3-66A2A9B99097}" destId="{1030DD31-F6B7-41F9-A460-33F691D1F13A}" srcOrd="0" destOrd="0" parTransId="{454D4664-8606-4463-8ED8-CE05D9AEC6E1}" sibTransId="{1ED5D76C-C248-4BAA-A716-2AFCAC1A4E26}"/>
    <dgm:cxn modelId="{8B9B8872-FE26-4483-B3EA-38B4AC52D1FA}" srcId="{1030DD31-F6B7-41F9-A460-33F691D1F13A}" destId="{3610D71E-929B-48CC-91E3-802132970E96}" srcOrd="1" destOrd="0" parTransId="{65B9078F-C799-4F76-B251-B2BCE526F872}" sibTransId="{38B0C526-FEF3-4780-8536-8E25E1D24510}"/>
    <dgm:cxn modelId="{3CB45157-59C9-449E-BDFC-2AE9CABDB301}" srcId="{FAD92EC1-E79E-4DDA-9BDD-DFDCEC46F720}" destId="{122C1F92-0CB8-400B-8829-AE234954C23A}" srcOrd="1" destOrd="0" parTransId="{5ACE8C7A-6EEB-46CE-829E-97FCB377AFAD}" sibTransId="{786DABC6-3512-40B9-85B4-77A7DA5752DA}"/>
    <dgm:cxn modelId="{7955F379-8F9F-4BA9-A40E-11FD17D5ED4B}" srcId="{1030DD31-F6B7-41F9-A460-33F691D1F13A}" destId="{B59D470F-2865-49DF-9598-157DE62CA0EB}" srcOrd="0" destOrd="0" parTransId="{A5C54F0A-53D8-4310-A43F-E1F5BAEEC98D}" sibTransId="{588778B7-7BB2-4060-8084-D4FC33DF877A}"/>
    <dgm:cxn modelId="{199EA788-A618-4B45-8D7A-AEDDC50DDE5F}" srcId="{FAD92EC1-E79E-4DDA-9BDD-DFDCEC46F720}" destId="{DE24529F-99DC-49BD-B2D0-747E031AF026}" srcOrd="0" destOrd="0" parTransId="{000395E6-EA93-49D3-8EAD-FCFAFD0E085B}" sibTransId="{23B6720B-A5DD-4231-991A-B9148F7C9E84}"/>
    <dgm:cxn modelId="{46F2DC93-2A76-475A-84BB-90543E2ED330}" type="presOf" srcId="{267332D9-3DEE-4095-B2D5-414C3157BF33}" destId="{C1CAA0B3-3AD8-4F86-B161-653E10EB7495}" srcOrd="0" destOrd="2" presId="urn:microsoft.com/office/officeart/2005/8/layout/hList1"/>
    <dgm:cxn modelId="{1AFD6C95-7F8E-4981-B4C3-A1D9E4B830BA}" type="presOf" srcId="{A74F8E12-84F0-43EB-9485-B2BC31A3C61D}" destId="{D5D09264-DF27-4FF6-855A-C38929BF43D6}" srcOrd="0" destOrd="3" presId="urn:microsoft.com/office/officeart/2005/8/layout/hList1"/>
    <dgm:cxn modelId="{D495E596-1D60-41A1-B5B2-8363D54D52C2}" srcId="{AC7C1AF2-8E0E-4C11-82C3-66A2A9B99097}" destId="{FAD92EC1-E79E-4DDA-9BDD-DFDCEC46F720}" srcOrd="1" destOrd="0" parTransId="{16B5BE74-A30F-4DD2-83A5-81352E5DB7D4}" sibTransId="{7E3C5171-F132-4248-AC16-DC0B395412E0}"/>
    <dgm:cxn modelId="{147D639D-1E2D-4893-B4E5-9B77739B2F97}" srcId="{AC7C1AF2-8E0E-4C11-82C3-66A2A9B99097}" destId="{0733D035-3801-45E9-983C-5DCBB24A178B}" srcOrd="2" destOrd="0" parTransId="{CA00F5E6-BD96-46C6-99E9-5D1583BE4270}" sibTransId="{B45044EC-B11A-4401-B806-F004534CE157}"/>
    <dgm:cxn modelId="{31EE29A4-4389-4BF9-A6A6-F5A27C1CEFC7}" type="presOf" srcId="{3610D71E-929B-48CC-91E3-802132970E96}" destId="{C1CAA0B3-3AD8-4F86-B161-653E10EB7495}" srcOrd="0" destOrd="1" presId="urn:microsoft.com/office/officeart/2005/8/layout/hList1"/>
    <dgm:cxn modelId="{731D60AE-C2ED-4D93-BF1A-9FAC86B99708}" type="presOf" srcId="{E4020A4F-A414-40E4-8C4D-D4D9970A78D8}" destId="{C1CAA0B3-3AD8-4F86-B161-653E10EB7495}" srcOrd="0" destOrd="3" presId="urn:microsoft.com/office/officeart/2005/8/layout/hList1"/>
    <dgm:cxn modelId="{F7B088B6-2265-423D-991E-FE98A59EBC75}" type="presOf" srcId="{DE24529F-99DC-49BD-B2D0-747E031AF026}" destId="{D5D09264-DF27-4FF6-855A-C38929BF43D6}" srcOrd="0" destOrd="0" presId="urn:microsoft.com/office/officeart/2005/8/layout/hList1"/>
    <dgm:cxn modelId="{993508B8-8FFA-4951-869E-E8DF4B349EEE}" type="presOf" srcId="{FAD92EC1-E79E-4DDA-9BDD-DFDCEC46F720}" destId="{80C6A048-70D1-45B2-8460-C001F057EAF3}" srcOrd="0" destOrd="0" presId="urn:microsoft.com/office/officeart/2005/8/layout/hList1"/>
    <dgm:cxn modelId="{F66C3AB9-2678-47A7-97AB-8F3E33C909C5}" type="presOf" srcId="{00995C9E-0B76-4C29-8E40-489E27431AF1}" destId="{D5D09264-DF27-4FF6-855A-C38929BF43D6}" srcOrd="0" destOrd="2" presId="urn:microsoft.com/office/officeart/2005/8/layout/hList1"/>
    <dgm:cxn modelId="{B75D48E2-C149-47EE-B3E7-EF177A5DA2B2}" srcId="{1030DD31-F6B7-41F9-A460-33F691D1F13A}" destId="{E4020A4F-A414-40E4-8C4D-D4D9970A78D8}" srcOrd="3" destOrd="0" parTransId="{F35FE3D6-7594-476E-BAD2-9D9D16A18C28}" sibTransId="{2F58C9FC-2A36-4584-B33C-0B3F949789BF}"/>
    <dgm:cxn modelId="{E40070F4-4757-4278-87D6-EE279DA3466A}" type="presOf" srcId="{122C1F92-0CB8-400B-8829-AE234954C23A}" destId="{D5D09264-DF27-4FF6-855A-C38929BF43D6}" srcOrd="0" destOrd="1" presId="urn:microsoft.com/office/officeart/2005/8/layout/hList1"/>
    <dgm:cxn modelId="{9081E6F5-4C42-404C-8F7B-89D3E6215FB5}" type="presOf" srcId="{0186E2E9-7D7C-43AD-BAFC-04F89DC6764B}" destId="{0C4185D4-D1BD-4D35-8079-CF058FE8E176}" srcOrd="0" destOrd="0" presId="urn:microsoft.com/office/officeart/2005/8/layout/hList1"/>
    <dgm:cxn modelId="{27E33EFA-8FFF-4F76-99AA-DF2F1B3AA9F2}" srcId="{1030DD31-F6B7-41F9-A460-33F691D1F13A}" destId="{267332D9-3DEE-4095-B2D5-414C3157BF33}" srcOrd="2" destOrd="0" parTransId="{D5CF0382-A291-4CFA-A167-CA25F699CA71}" sibTransId="{45545E9B-1C59-426B-9AFB-DBE943FD8408}"/>
    <dgm:cxn modelId="{48908EFF-D9ED-4927-BF44-08D15FEF220C}" type="presOf" srcId="{1030DD31-F6B7-41F9-A460-33F691D1F13A}" destId="{DE82C0E3-4C9D-442E-9A88-A215397293E9}" srcOrd="0" destOrd="0" presId="urn:microsoft.com/office/officeart/2005/8/layout/hList1"/>
    <dgm:cxn modelId="{B364778E-2FA9-48BB-AEB7-2DA7CE7E394D}" type="presParOf" srcId="{29445424-7396-43EA-8CE1-6F1D5B2B2046}" destId="{FEAC35D2-CF7D-4BAD-BAB6-10F21FF81D24}" srcOrd="0" destOrd="0" presId="urn:microsoft.com/office/officeart/2005/8/layout/hList1"/>
    <dgm:cxn modelId="{938BB765-F48A-41BD-93BF-1A08F1FA68E4}" type="presParOf" srcId="{FEAC35D2-CF7D-4BAD-BAB6-10F21FF81D24}" destId="{DE82C0E3-4C9D-442E-9A88-A215397293E9}" srcOrd="0" destOrd="0" presId="urn:microsoft.com/office/officeart/2005/8/layout/hList1"/>
    <dgm:cxn modelId="{3E3AFA1A-C24B-466F-B1A8-333C86231FE0}" type="presParOf" srcId="{FEAC35D2-CF7D-4BAD-BAB6-10F21FF81D24}" destId="{C1CAA0B3-3AD8-4F86-B161-653E10EB7495}" srcOrd="1" destOrd="0" presId="urn:microsoft.com/office/officeart/2005/8/layout/hList1"/>
    <dgm:cxn modelId="{6D994D7A-EC11-495D-81D4-23BC9F52078E}" type="presParOf" srcId="{29445424-7396-43EA-8CE1-6F1D5B2B2046}" destId="{A96FCB83-1509-4B61-B087-4CD7947F6CC6}" srcOrd="1" destOrd="0" presId="urn:microsoft.com/office/officeart/2005/8/layout/hList1"/>
    <dgm:cxn modelId="{0461AFA9-E563-4B61-8B5F-7A3C33586E63}" type="presParOf" srcId="{29445424-7396-43EA-8CE1-6F1D5B2B2046}" destId="{48C54348-F521-4700-BEF6-85083166DD89}" srcOrd="2" destOrd="0" presId="urn:microsoft.com/office/officeart/2005/8/layout/hList1"/>
    <dgm:cxn modelId="{D4F0DFA1-0FB6-4DE0-9647-59DB6D4EEA57}" type="presParOf" srcId="{48C54348-F521-4700-BEF6-85083166DD89}" destId="{80C6A048-70D1-45B2-8460-C001F057EAF3}" srcOrd="0" destOrd="0" presId="urn:microsoft.com/office/officeart/2005/8/layout/hList1"/>
    <dgm:cxn modelId="{203C503F-062C-48B0-9BA6-185E86652236}" type="presParOf" srcId="{48C54348-F521-4700-BEF6-85083166DD89}" destId="{D5D09264-DF27-4FF6-855A-C38929BF43D6}" srcOrd="1" destOrd="0" presId="urn:microsoft.com/office/officeart/2005/8/layout/hList1"/>
    <dgm:cxn modelId="{547FF3A4-9582-4F9F-8D79-045356D0A7DB}" type="presParOf" srcId="{29445424-7396-43EA-8CE1-6F1D5B2B2046}" destId="{D024743F-69D3-449B-8B47-459026AC77C4}" srcOrd="3" destOrd="0" presId="urn:microsoft.com/office/officeart/2005/8/layout/hList1"/>
    <dgm:cxn modelId="{C644267D-EF87-4D7C-BDB1-A4B96B982C97}" type="presParOf" srcId="{29445424-7396-43EA-8CE1-6F1D5B2B2046}" destId="{0F769331-0205-49A2-AF2C-6C6A841038DC}" srcOrd="4" destOrd="0" presId="urn:microsoft.com/office/officeart/2005/8/layout/hList1"/>
    <dgm:cxn modelId="{F9253F16-4152-456E-83C5-558F7326FDB0}" type="presParOf" srcId="{0F769331-0205-49A2-AF2C-6C6A841038DC}" destId="{67DCF2B8-031A-4D7B-B88F-0758B6C8F338}" srcOrd="0" destOrd="0" presId="urn:microsoft.com/office/officeart/2005/8/layout/hList1"/>
    <dgm:cxn modelId="{6CD786C7-D989-430F-93B8-1D91C4B763A1}" type="presParOf" srcId="{0F769331-0205-49A2-AF2C-6C6A841038DC}" destId="{0C4185D4-D1BD-4D35-8079-CF058FE8E1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2C0E3-4C9D-442E-9A88-A215397293E9}">
      <dsp:nvSpPr>
        <dsp:cNvPr id="0" name=""/>
        <dsp:cNvSpPr/>
      </dsp:nvSpPr>
      <dsp:spPr>
        <a:xfrm>
          <a:off x="2540" y="1085803"/>
          <a:ext cx="2476500" cy="97728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Sófürdős </a:t>
          </a:r>
          <a:r>
            <a:rPr lang="hu-HU" sz="2700" kern="1200" dirty="0" err="1"/>
            <a:t>nitridálás</a:t>
          </a:r>
          <a:endParaRPr lang="hu-HU" sz="2700" kern="1200" dirty="0"/>
        </a:p>
      </dsp:txBody>
      <dsp:txXfrm>
        <a:off x="2540" y="1085803"/>
        <a:ext cx="2476500" cy="977287"/>
      </dsp:txXfrm>
    </dsp:sp>
    <dsp:sp modelId="{C1CAA0B3-3AD8-4F86-B161-653E10EB7495}">
      <dsp:nvSpPr>
        <dsp:cNvPr id="0" name=""/>
        <dsp:cNvSpPr/>
      </dsp:nvSpPr>
      <dsp:spPr>
        <a:xfrm>
          <a:off x="2540" y="2063091"/>
          <a:ext cx="2476500" cy="22697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1 óra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2 óra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4 óra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8 óra</a:t>
          </a:r>
        </a:p>
      </dsp:txBody>
      <dsp:txXfrm>
        <a:off x="2540" y="2063091"/>
        <a:ext cx="2476500" cy="2269771"/>
      </dsp:txXfrm>
    </dsp:sp>
    <dsp:sp modelId="{80C6A048-70D1-45B2-8460-C001F057EAF3}">
      <dsp:nvSpPr>
        <dsp:cNvPr id="0" name=""/>
        <dsp:cNvSpPr/>
      </dsp:nvSpPr>
      <dsp:spPr>
        <a:xfrm>
          <a:off x="2825750" y="1085803"/>
          <a:ext cx="2476500" cy="97728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Metszetek vizsgálata</a:t>
          </a:r>
        </a:p>
      </dsp:txBody>
      <dsp:txXfrm>
        <a:off x="2825750" y="1085803"/>
        <a:ext cx="2476500" cy="977287"/>
      </dsp:txXfrm>
    </dsp:sp>
    <dsp:sp modelId="{D5D09264-DF27-4FF6-855A-C38929BF43D6}">
      <dsp:nvSpPr>
        <dsp:cNvPr id="0" name=""/>
        <dsp:cNvSpPr/>
      </dsp:nvSpPr>
      <dsp:spPr>
        <a:xfrm>
          <a:off x="2825750" y="2063091"/>
          <a:ext cx="2476500" cy="22697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51 </a:t>
          </a:r>
          <a:r>
            <a:rPr lang="hu-HU" sz="2700" kern="1200" noProof="0" dirty="0"/>
            <a:t>µm</a:t>
          </a:r>
          <a:endParaRPr lang="hu-H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80 </a:t>
          </a:r>
          <a:r>
            <a:rPr lang="hu-HU" sz="2700" kern="1200" noProof="0" dirty="0"/>
            <a:t>µm</a:t>
          </a:r>
          <a:endParaRPr lang="hu-H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121 </a:t>
          </a:r>
          <a:r>
            <a:rPr lang="hu-HU" sz="2700" kern="1200" noProof="0" dirty="0"/>
            <a:t>µm</a:t>
          </a:r>
          <a:endParaRPr lang="hu-H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162 </a:t>
          </a:r>
          <a:r>
            <a:rPr lang="hu-HU" sz="2700" kern="1200" noProof="0" dirty="0"/>
            <a:t>µm</a:t>
          </a:r>
          <a:endParaRPr lang="hu-HU" sz="2700" kern="1200" dirty="0"/>
        </a:p>
      </dsp:txBody>
      <dsp:txXfrm>
        <a:off x="2825750" y="2063091"/>
        <a:ext cx="2476500" cy="2269771"/>
      </dsp:txXfrm>
    </dsp:sp>
    <dsp:sp modelId="{67DCF2B8-031A-4D7B-B88F-0758B6C8F338}">
      <dsp:nvSpPr>
        <dsp:cNvPr id="0" name=""/>
        <dsp:cNvSpPr/>
      </dsp:nvSpPr>
      <dsp:spPr>
        <a:xfrm>
          <a:off x="5648960" y="1085803"/>
          <a:ext cx="2476500" cy="97728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Felületi keménység</a:t>
          </a:r>
        </a:p>
      </dsp:txBody>
      <dsp:txXfrm>
        <a:off x="5648960" y="1085803"/>
        <a:ext cx="2476500" cy="977287"/>
      </dsp:txXfrm>
    </dsp:sp>
    <dsp:sp modelId="{0C4185D4-D1BD-4D35-8079-CF058FE8E176}">
      <dsp:nvSpPr>
        <dsp:cNvPr id="0" name=""/>
        <dsp:cNvSpPr/>
      </dsp:nvSpPr>
      <dsp:spPr>
        <a:xfrm>
          <a:off x="5648960" y="2063091"/>
          <a:ext cx="2476500" cy="22697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kern="1200" dirty="0"/>
            <a:t>1 – 2 – 5 – 10 – 20 – 30 – 40 -60 – 100 – 120 – 187,5 kg</a:t>
          </a:r>
        </a:p>
      </dsp:txBody>
      <dsp:txXfrm>
        <a:off x="5648960" y="2063091"/>
        <a:ext cx="2476500" cy="2269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0.24397</cdr:x>
      <cdr:y>0.60942</cdr:y>
    </cdr:from>
    <cdr:to>
      <cdr:x>0.32187</cdr:x>
      <cdr:y>0.70541</cdr:y>
    </cdr:to>
    <cdr:sp macro="" textlink="">
      <cdr:nvSpPr>
        <cdr:cNvPr id="8" name="Téglalap feliratnak 7"/>
        <cdr:cNvSpPr/>
      </cdr:nvSpPr>
      <cdr:spPr>
        <a:xfrm xmlns:a="http://schemas.openxmlformats.org/drawingml/2006/main">
          <a:off x="1405466" y="2230967"/>
          <a:ext cx="448733" cy="351366"/>
        </a:xfrm>
        <a:prstGeom xmlns:a="http://schemas.openxmlformats.org/drawingml/2006/main" prst="wedgeRectCallou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u-H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máj. 30., csütörtök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dirty="0" err="1"/>
              <a:t>Nitridált</a:t>
            </a:r>
            <a:r>
              <a:rPr lang="hu-HU" sz="4000" dirty="0"/>
              <a:t> felületi rétegek végeselemes és regressziós vizsgálata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Oláh Ferenc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9D696DF-DFCC-53E0-ECB3-6DD1250F1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193" y="4845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9"/>
    </mc:Choice>
    <mc:Fallback>
      <p:transition spd="slow" advTm="1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ABE453-7721-483B-BC23-90774544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45" y="3155262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a megtisztelő figyelmüket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5CBCF06-47AF-F7A2-2B29-AF9653657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2300" y="530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7"/>
    </mc:Choice>
    <mc:Fallback>
      <p:transition spd="slow" advTm="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4613804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Céljaim </a:t>
            </a:r>
          </a:p>
          <a:p>
            <a:r>
              <a:rPr lang="hu-HU" dirty="0">
                <a:solidFill>
                  <a:schemeClr val="bg1"/>
                </a:solidFill>
              </a:rPr>
              <a:t>X40CrMoV5-1 vizsgálata</a:t>
            </a:r>
          </a:p>
          <a:p>
            <a:r>
              <a:rPr lang="hu-HU" dirty="0">
                <a:solidFill>
                  <a:schemeClr val="bg1"/>
                </a:solidFill>
              </a:rPr>
              <a:t>Alapkeménységek beállítása</a:t>
            </a:r>
          </a:p>
          <a:p>
            <a:r>
              <a:rPr lang="hu-HU" dirty="0">
                <a:solidFill>
                  <a:schemeClr val="bg1"/>
                </a:solidFill>
              </a:rPr>
              <a:t>Felületi rétegek létrehozása</a:t>
            </a:r>
          </a:p>
          <a:p>
            <a:r>
              <a:rPr lang="hu-HU" dirty="0">
                <a:solidFill>
                  <a:schemeClr val="bg1"/>
                </a:solidFill>
              </a:rPr>
              <a:t>Keménységmérési sorozatok</a:t>
            </a:r>
          </a:p>
          <a:p>
            <a:r>
              <a:rPr lang="hu-HU" dirty="0">
                <a:solidFill>
                  <a:schemeClr val="bg1"/>
                </a:solidFill>
              </a:rPr>
              <a:t>További kutatási tervek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7E31AA2-4BAD-D3E0-1413-FFC38D93F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30" y="44051"/>
            <a:ext cx="5680791" cy="30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1766CB3-B0B8-04D9-628F-27E3C899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32" y="3571938"/>
            <a:ext cx="2125353" cy="23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11">
            <a:extLst>
              <a:ext uri="{FF2B5EF4-FFF2-40B4-BE49-F238E27FC236}">
                <a16:creationId xmlns:a16="http://schemas.microsoft.com/office/drawing/2014/main" id="{0260808F-23D2-5780-0E5C-D2728222574C}"/>
              </a:ext>
            </a:extLst>
          </p:cNvPr>
          <p:cNvSpPr txBox="1"/>
          <p:nvPr/>
        </p:nvSpPr>
        <p:spPr>
          <a:xfrm>
            <a:off x="6397671" y="3160802"/>
            <a:ext cx="45398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Hőkezelési diagram 40 </a:t>
            </a:r>
            <a:r>
              <a:rPr lang="hu-HU" sz="14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HRc</a:t>
            </a:r>
            <a:r>
              <a:rPr lang="hu-HU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keménység eléréséhez</a:t>
            </a:r>
            <a:endParaRPr lang="hu-HU" b="0" dirty="0">
              <a:solidFill>
                <a:schemeClr val="bg1"/>
              </a:solidFill>
              <a:effectLst/>
            </a:endParaRPr>
          </a:p>
          <a:p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Szövegdoboz 11">
            <a:extLst>
              <a:ext uri="{FF2B5EF4-FFF2-40B4-BE49-F238E27FC236}">
                <a16:creationId xmlns:a16="http://schemas.microsoft.com/office/drawing/2014/main" id="{3F005F19-779B-42E4-A03A-20D0F7462D08}"/>
              </a:ext>
            </a:extLst>
          </p:cNvPr>
          <p:cNvSpPr txBox="1"/>
          <p:nvPr/>
        </p:nvSpPr>
        <p:spPr>
          <a:xfrm>
            <a:off x="6397671" y="5952175"/>
            <a:ext cx="45398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Elkészült próbatestek</a:t>
            </a:r>
            <a:endParaRPr lang="hu-HU" b="0" dirty="0">
              <a:solidFill>
                <a:schemeClr val="bg1"/>
              </a:solidFill>
              <a:effectLst/>
            </a:endParaRPr>
          </a:p>
          <a:p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F65250A-C307-09E0-5C95-8801D40BA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2337" y="564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11"/>
    </mc:Choice>
    <mc:Fallback>
      <p:transition spd="slow" advTm="12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Nitrid</a:t>
            </a:r>
            <a:r>
              <a:rPr lang="hu-HU" dirty="0"/>
              <a:t> rétegek vizsgálata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70550E-0CFD-4936-B6E1-616B8239D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618756"/>
              </p:ext>
            </p:extLst>
          </p:nvPr>
        </p:nvGraphicFramePr>
        <p:xfrm>
          <a:off x="1938866" y="11514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AFF041-A69A-24B2-9AD0-7F7D925BD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7266" y="5573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91"/>
    </mc:Choice>
    <mc:Fallback>
      <p:transition spd="slow" advTm="9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5078" y="376229"/>
            <a:ext cx="11212830" cy="1012031"/>
          </a:xfrm>
        </p:spPr>
        <p:txBody>
          <a:bodyPr/>
          <a:lstStyle/>
          <a:p>
            <a:r>
              <a:rPr lang="hu-HU" dirty="0"/>
              <a:t>Anyagvizsgálatok</a:t>
            </a:r>
          </a:p>
        </p:txBody>
      </p:sp>
      <p:pic>
        <p:nvPicPr>
          <p:cNvPr id="6" name="Picture 14" descr="A képen fal, csempézett látható&#10;&#10;Automatikusan generált leírás">
            <a:extLst>
              <a:ext uri="{FF2B5EF4-FFF2-40B4-BE49-F238E27FC236}">
                <a16:creationId xmlns:a16="http://schemas.microsoft.com/office/drawing/2014/main" id="{A6972ADB-F597-4FE8-B661-5765D1DA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93" y="1555536"/>
            <a:ext cx="2009168" cy="20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308981EC-2566-4C9B-9F1A-553DC208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5" y="1555536"/>
            <a:ext cx="2009168" cy="20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A képen kő látható&#10;&#10;Automatikusan generált leírás">
            <a:extLst>
              <a:ext uri="{FF2B5EF4-FFF2-40B4-BE49-F238E27FC236}">
                <a16:creationId xmlns:a16="http://schemas.microsoft.com/office/drawing/2014/main" id="{DE0E8551-03E2-4343-84CC-D137CFA8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54" y="3564704"/>
            <a:ext cx="2009168" cy="20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A képen szökőkút, cement látható&#10;&#10;Automatikusan generált leírás">
            <a:extLst>
              <a:ext uri="{FF2B5EF4-FFF2-40B4-BE49-F238E27FC236}">
                <a16:creationId xmlns:a16="http://schemas.microsoft.com/office/drawing/2014/main" id="{810959BA-8D66-4795-98D3-0704410B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5" y="3564704"/>
            <a:ext cx="2009168" cy="20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6">
            <a:extLst>
              <a:ext uri="{FF2B5EF4-FFF2-40B4-BE49-F238E27FC236}">
                <a16:creationId xmlns:a16="http://schemas.microsoft.com/office/drawing/2014/main" id="{E8A7EC7A-39B1-46DF-A84D-51C54F2EC986}"/>
              </a:ext>
            </a:extLst>
          </p:cNvPr>
          <p:cNvSpPr txBox="1"/>
          <p:nvPr/>
        </p:nvSpPr>
        <p:spPr>
          <a:xfrm>
            <a:off x="1207343" y="3230152"/>
            <a:ext cx="669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1.1</a:t>
            </a:r>
            <a:endParaRPr lang="hu-HU" b="0" dirty="0">
              <a:effectLst/>
            </a:endParaRPr>
          </a:p>
          <a:p>
            <a:br>
              <a:rPr lang="hu-HU" dirty="0"/>
            </a:br>
            <a:endParaRPr lang="hu-HU" dirty="0"/>
          </a:p>
        </p:txBody>
      </p:sp>
      <p:sp>
        <p:nvSpPr>
          <p:cNvPr id="11" name="Szövegdoboz 8">
            <a:extLst>
              <a:ext uri="{FF2B5EF4-FFF2-40B4-BE49-F238E27FC236}">
                <a16:creationId xmlns:a16="http://schemas.microsoft.com/office/drawing/2014/main" id="{643B492F-23EC-49BF-B754-33BADD201564}"/>
              </a:ext>
            </a:extLst>
          </p:cNvPr>
          <p:cNvSpPr txBox="1"/>
          <p:nvPr/>
        </p:nvSpPr>
        <p:spPr>
          <a:xfrm>
            <a:off x="3284749" y="3230152"/>
            <a:ext cx="669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1.2</a:t>
            </a:r>
            <a:endParaRPr lang="hu-HU" b="0" dirty="0">
              <a:effectLst/>
            </a:endParaRPr>
          </a:p>
          <a:p>
            <a:br>
              <a:rPr lang="hu-HU" dirty="0"/>
            </a:br>
            <a:endParaRPr lang="hu-HU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D2B8C08-731D-4FD1-A945-ED472ED2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55" y="1555536"/>
            <a:ext cx="4000751" cy="401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6">
            <a:extLst>
              <a:ext uri="{FF2B5EF4-FFF2-40B4-BE49-F238E27FC236}">
                <a16:creationId xmlns:a16="http://schemas.microsoft.com/office/drawing/2014/main" id="{8FFFC372-7778-48A9-BD5D-34E5B1EC2118}"/>
              </a:ext>
            </a:extLst>
          </p:cNvPr>
          <p:cNvSpPr txBox="1"/>
          <p:nvPr/>
        </p:nvSpPr>
        <p:spPr>
          <a:xfrm>
            <a:off x="1207343" y="5204540"/>
            <a:ext cx="669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1.4</a:t>
            </a:r>
            <a:endParaRPr lang="hu-HU" b="0" dirty="0">
              <a:effectLst/>
            </a:endParaRPr>
          </a:p>
          <a:p>
            <a:br>
              <a:rPr lang="hu-HU" dirty="0"/>
            </a:br>
            <a:endParaRPr lang="hu-HU" dirty="0"/>
          </a:p>
        </p:txBody>
      </p:sp>
      <p:sp>
        <p:nvSpPr>
          <p:cNvPr id="14" name="Szövegdoboz 8">
            <a:extLst>
              <a:ext uri="{FF2B5EF4-FFF2-40B4-BE49-F238E27FC236}">
                <a16:creationId xmlns:a16="http://schemas.microsoft.com/office/drawing/2014/main" id="{87C37B4D-D7B0-466D-AF72-8EB1BE1212D3}"/>
              </a:ext>
            </a:extLst>
          </p:cNvPr>
          <p:cNvSpPr txBox="1"/>
          <p:nvPr/>
        </p:nvSpPr>
        <p:spPr>
          <a:xfrm>
            <a:off x="3279778" y="5169760"/>
            <a:ext cx="669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1.8</a:t>
            </a:r>
            <a:endParaRPr lang="hu-HU" b="0" dirty="0">
              <a:effectLst/>
            </a:endParaRPr>
          </a:p>
          <a:p>
            <a:br>
              <a:rPr lang="hu-HU" dirty="0"/>
            </a:br>
            <a:endParaRPr lang="hu-HU" dirty="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1CCA145-1D0F-711B-897F-7742DA5A3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92119" y="5333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3"/>
    </mc:Choice>
    <mc:Fallback>
      <p:transition spd="slow" advTm="2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9D104D-58A6-4156-8225-0D08E751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Paraméterek leírása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 helye 2">
                <a:extLst>
                  <a:ext uri="{FF2B5EF4-FFF2-40B4-BE49-F238E27FC236}">
                    <a16:creationId xmlns:a16="http://schemas.microsoft.com/office/drawing/2014/main" id="{BCCF67A3-2A40-4016-9AFC-8BFA5AF5A77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00063" y="1957916"/>
                <a:ext cx="11212512" cy="3708400"/>
              </a:xfrm>
            </p:spPr>
            <p:txBody>
              <a:bodyPr/>
              <a:lstStyle/>
              <a:p>
                <a:pPr marL="0" algn="ctr" rtl="0" eaLnBrk="1" fontAlgn="ctr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hu-HU" sz="1800" b="1" i="0" u="none" strike="noStrike" kern="120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𝐇𝐕</m:t>
                    </m:r>
                    <m:r>
                      <a:rPr lang="hu-HU" sz="1800" b="1" i="0" u="none" strike="noStrike" kern="120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1800" b="1" i="1" u="none" strike="noStrike" kern="12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1800" b="1" i="0" u="none" strike="noStrike" kern="12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hu-HU" sz="1800" b="1" i="1" u="none" strike="noStrike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1800" b="1" i="1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1800" b="1" i="0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hu-HU" sz="1800" b="1" i="0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u-HU" sz="1800" b="1" i="0" u="none" strike="noStrike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hu-HU" sz="1800" b="1" i="0" u="none" strike="noStrike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hu-HU" sz="1800" b="1" i="0" u="none" strike="noStrike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sz="1800" b="1" i="1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1800" b="1" i="0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hu-HU" sz="1800" b="1" i="0" u="none" strike="noStrike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hu-HU" sz="1800" b="1" i="0" u="none" strike="noStrike" kern="12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u-HU" sz="1800" b="1" i="1" u="none" strike="noStrike" kern="12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800" b="1" i="0" u="none" strike="noStrike" kern="12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hu-HU" sz="1800" b="1" i="0" u="none" strike="noStrike" kern="12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hu-HU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      </a:t>
                </a:r>
                <a:r>
                  <a:rPr lang="hu-HU" sz="1800" b="1" i="0" u="none" strike="noStrike" kern="12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(1)</a:t>
                </a:r>
              </a:p>
              <a:p>
                <a:pPr marL="0" algn="ctr" rtl="0" eaLnBrk="1" fontAlgn="ctr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hu-HU" sz="180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sz="180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1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hu-HU" sz="1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1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18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hu-HU" sz="18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u-HU" sz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hu-HU" sz="1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18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hu-HU" sz="18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hu-HU" sz="18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  <a:p>
                <a:r>
                  <a:rPr lang="hu-HU" i="1" dirty="0">
                    <a:solidFill>
                      <a:schemeClr val="bg1"/>
                    </a:solidFill>
                  </a:rPr>
                  <a:t>C</a:t>
                </a:r>
                <a:r>
                  <a:rPr lang="hu-HU" i="1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hu-HU" dirty="0">
                    <a:solidFill>
                      <a:schemeClr val="bg1"/>
                    </a:solidFill>
                  </a:rPr>
                  <a:t> - alapanyag keménység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𝑚𝑎𝑥𝑖𝑚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𝑡𝑒𝑔𝑘𝑒𝑚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𝑛𝑦𝑠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–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𝑎𝑙𝑎𝑝𝑎𝑛𝑦𝑎𝑔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𝑘𝑒𝑚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𝑛𝑦𝑠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hu-HU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u-HU" dirty="0">
                            <a:solidFill>
                              <a:schemeClr val="bg1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hu-HU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- a </a:t>
                </a:r>
                <a14:m>
                  <m:oMath xmlns:m="http://schemas.openxmlformats.org/officeDocument/2006/math">
                    <m:r>
                      <a:rPr lang="hu-HU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𝐇𝐕</m:t>
                    </m:r>
                    <m:r>
                      <a:rPr lang="hu-HU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hu-HU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hu-HU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u-HU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hu-HU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hu-HU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hu-HU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hu-HU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u-HU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hu-HU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hu-HU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dirty="0">
                    <a:solidFill>
                      <a:schemeClr val="bg1"/>
                    </a:solidFill>
                  </a:rPr>
                  <a:t>hiperbola görbületét meghatározó paraméter.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u-HU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- paraméter 90,1 értékre adódott</a:t>
                </a:r>
              </a:p>
              <a:p>
                <a:r>
                  <a:rPr lang="hu-HU" i="1" dirty="0">
                    <a:solidFill>
                      <a:schemeClr val="bg1"/>
                    </a:solidFill>
                  </a:rPr>
                  <a:t>HV</a:t>
                </a:r>
                <a:r>
                  <a:rPr lang="hu-HU" dirty="0">
                    <a:solidFill>
                      <a:schemeClr val="bg1"/>
                    </a:solidFill>
                  </a:rPr>
                  <a:t> - a mért kompozit keménység</a:t>
                </a:r>
              </a:p>
              <a:p>
                <a:r>
                  <a:rPr lang="hu-HU" i="1" dirty="0">
                    <a:solidFill>
                      <a:schemeClr val="bg1"/>
                    </a:solidFill>
                  </a:rPr>
                  <a:t>S</a:t>
                </a:r>
                <a:r>
                  <a:rPr lang="hu-HU" dirty="0">
                    <a:solidFill>
                      <a:schemeClr val="bg1"/>
                    </a:solidFill>
                  </a:rPr>
                  <a:t> - a várható rétegvastagság</a:t>
                </a:r>
              </a:p>
            </p:txBody>
          </p:sp>
        </mc:Choice>
        <mc:Fallback xmlns="">
          <p:sp>
            <p:nvSpPr>
              <p:cNvPr id="3" name="Szöveg helye 2">
                <a:extLst>
                  <a:ext uri="{FF2B5EF4-FFF2-40B4-BE49-F238E27FC236}">
                    <a16:creationId xmlns:a16="http://schemas.microsoft.com/office/drawing/2014/main" id="{BCCF67A3-2A40-4016-9AFC-8BFA5AF5A7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00063" y="1957916"/>
                <a:ext cx="11212512" cy="3708400"/>
              </a:xfrm>
              <a:blipFill>
                <a:blip r:embed="rId4"/>
                <a:stretch>
                  <a:fillRect l="-489" b="-1855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45ABCA4-0938-571C-0879-39448744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4400" y="547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33"/>
    </mc:Choice>
    <mc:Fallback>
      <p:transition spd="slow" advTm="7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A79E22-AD2F-4ABF-96F9-FA8218D5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Függvény illesztés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4BC3B174-9888-4D2D-AFBE-92E5AF770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55815"/>
              </p:ext>
            </p:extLst>
          </p:nvPr>
        </p:nvGraphicFramePr>
        <p:xfrm>
          <a:off x="1174749" y="2174345"/>
          <a:ext cx="3558118" cy="3660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330">
                  <a:extLst>
                    <a:ext uri="{9D8B030D-6E8A-4147-A177-3AD203B41FA5}">
                      <a16:colId xmlns:a16="http://schemas.microsoft.com/office/drawing/2014/main" val="3954322620"/>
                    </a:ext>
                  </a:extLst>
                </a:gridCol>
                <a:gridCol w="750356">
                  <a:extLst>
                    <a:ext uri="{9D8B030D-6E8A-4147-A177-3AD203B41FA5}">
                      <a16:colId xmlns:a16="http://schemas.microsoft.com/office/drawing/2014/main" val="1456193014"/>
                    </a:ext>
                  </a:extLst>
                </a:gridCol>
                <a:gridCol w="1221271">
                  <a:extLst>
                    <a:ext uri="{9D8B030D-6E8A-4147-A177-3AD203B41FA5}">
                      <a16:colId xmlns:a16="http://schemas.microsoft.com/office/drawing/2014/main" val="2710807835"/>
                    </a:ext>
                  </a:extLst>
                </a:gridCol>
                <a:gridCol w="641161">
                  <a:extLst>
                    <a:ext uri="{9D8B030D-6E8A-4147-A177-3AD203B41FA5}">
                      <a16:colId xmlns:a16="http://schemas.microsoft.com/office/drawing/2014/main" val="3652988982"/>
                    </a:ext>
                  </a:extLst>
                </a:gridCol>
              </a:tblGrid>
              <a:tr h="259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11-as darab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 óra nitridálás után 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29183448"/>
                  </a:ext>
                </a:extLst>
              </a:tr>
              <a:tr h="5485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terhelés, kg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terhelés, N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HV átlag 6 mérés alapján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szórás HV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95370992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9,81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1105,0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59,5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82275868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19,62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967,9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30,6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98472487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49,05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718,7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13,5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47765884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98,1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586,9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4,6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89573316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196,2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516,5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14,1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28078048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294,3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473,3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7,8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96761065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392,4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463,6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6,4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50067628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60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588,6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435,4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6,0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92130005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100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981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427,9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18,2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64304711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120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1177,2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420,1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34,9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91013989"/>
                  </a:ext>
                </a:extLst>
              </a:tr>
              <a:tr h="25935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187,5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1839,375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>
                          <a:effectLst/>
                        </a:rPr>
                        <a:t>395,6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u-HU" sz="1200" dirty="0">
                          <a:effectLst/>
                        </a:rPr>
                        <a:t>6,6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941987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D851B46-BE09-4E4B-85ED-FA0B25D13B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155593"/>
              </p:ext>
            </p:extLst>
          </p:nvPr>
        </p:nvGraphicFramePr>
        <p:xfrm>
          <a:off x="5493173" y="2174345"/>
          <a:ext cx="5760720" cy="366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79D0C4C-D9D3-ACFD-1F96-59DFAF42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89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3"/>
    </mc:Choice>
    <mc:Fallback>
      <p:transition spd="slow" advTm="2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483159-F033-4D3F-B372-01FD7B49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Rétegvastagság és illesztett paraméter függvénye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1D0FEFB-5F47-49F8-8631-D55E0FAD4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Látható összefüggés</a:t>
            </a:r>
          </a:p>
          <a:p>
            <a:r>
              <a:rPr lang="hu-HU" dirty="0">
                <a:solidFill>
                  <a:schemeClr val="bg1"/>
                </a:solidFill>
              </a:rPr>
              <a:t>Meghatározható függvényalak</a:t>
            </a:r>
          </a:p>
          <a:p>
            <a:r>
              <a:rPr lang="hu-HU" dirty="0">
                <a:solidFill>
                  <a:schemeClr val="bg1"/>
                </a:solidFill>
              </a:rPr>
              <a:t>Beadott szabadalom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1D9BDFF-09C4-495B-97CE-23002CC7D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3652A2-CB60-4C13-A15C-D348E1487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504385"/>
              </p:ext>
            </p:extLst>
          </p:nvPr>
        </p:nvGraphicFramePr>
        <p:xfrm>
          <a:off x="6206066" y="2604664"/>
          <a:ext cx="5287327" cy="341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5BB703F-DC88-42F2-0A62-1F76C4848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200" y="515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1"/>
    </mc:Choice>
    <mc:Fallback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322222-464A-4FF0-8672-17FB3261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Egyéb kutatások a témakörben az év során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576DE48-37F2-4774-A4F8-BA3D844D7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6442604" cy="2766483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</a:rPr>
              <a:t>Végeselmes</a:t>
            </a:r>
            <a:r>
              <a:rPr lang="hu-HU" dirty="0">
                <a:solidFill>
                  <a:schemeClr val="bg1"/>
                </a:solidFill>
              </a:rPr>
              <a:t> térfogatvizsgálatok a </a:t>
            </a:r>
            <a:r>
              <a:rPr lang="hu-HU" dirty="0" err="1">
                <a:solidFill>
                  <a:schemeClr val="bg1"/>
                </a:solidFill>
              </a:rPr>
              <a:t>kialakulú</a:t>
            </a:r>
            <a:r>
              <a:rPr lang="hu-HU" dirty="0">
                <a:solidFill>
                  <a:schemeClr val="bg1"/>
                </a:solidFill>
              </a:rPr>
              <a:t> hidrosztatikus zóna és plasztikus alakváltozási zóna esetén különböző keménységmérési eljárások során</a:t>
            </a:r>
          </a:p>
          <a:p>
            <a:r>
              <a:rPr lang="hu-HU" dirty="0" err="1">
                <a:solidFill>
                  <a:schemeClr val="bg1"/>
                </a:solidFill>
              </a:rPr>
              <a:t>Nanoindentációs</a:t>
            </a:r>
            <a:r>
              <a:rPr lang="hu-HU" dirty="0">
                <a:solidFill>
                  <a:schemeClr val="bg1"/>
                </a:solidFill>
              </a:rPr>
              <a:t> vizsgálatok</a:t>
            </a:r>
          </a:p>
          <a:p>
            <a:r>
              <a:rPr lang="hu-HU" dirty="0">
                <a:solidFill>
                  <a:schemeClr val="bg1"/>
                </a:solidFill>
              </a:rPr>
              <a:t>Egyéb rétegképzési eljárások vizsgálatának előkészítése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AB6A8C5-764E-4663-B28C-73DE388C36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61665" y="2296159"/>
            <a:ext cx="5393267" cy="3892974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C93A151-8D23-2EED-B307-2AF7C0FCC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0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95"/>
    </mc:Choice>
    <mc:Fallback>
      <p:transition spd="slow" advTm="67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C4B766-B4A1-4FB7-8BBA-19EFE6B3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311" y="0"/>
            <a:ext cx="4777899" cy="1012031"/>
          </a:xfrm>
        </p:spPr>
        <p:txBody>
          <a:bodyPr/>
          <a:lstStyle/>
          <a:p>
            <a:r>
              <a:rPr lang="hu-HU" dirty="0"/>
              <a:t>Releváns publikációk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332E46B-75D9-4426-A69D-76CBCF808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963" y="4002165"/>
            <a:ext cx="11242059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Megadott szabadalom:</a:t>
            </a:r>
          </a:p>
          <a:p>
            <a:r>
              <a:rPr lang="hu-HU" dirty="0">
                <a:solidFill>
                  <a:schemeClr val="bg1"/>
                </a:solidFill>
              </a:rPr>
              <a:t>Beadott szabadalom : Nitridált réteget tartalmazó komplex felületi rétegek gyors gyártásközi minősítése (P2400062 számú szabadalom, A feltalálók : Oláh Ferenc 25%, Dr. Horváth Richárd %, Dr. </a:t>
            </a:r>
            <a:r>
              <a:rPr lang="hu-HU" dirty="0" err="1">
                <a:solidFill>
                  <a:schemeClr val="bg1"/>
                </a:solidFill>
              </a:rPr>
              <a:t>Réger</a:t>
            </a:r>
            <a:r>
              <a:rPr lang="hu-HU" dirty="0">
                <a:solidFill>
                  <a:schemeClr val="bg1"/>
                </a:solidFill>
              </a:rPr>
              <a:t> Mihály Antal 25%, Dr. </a:t>
            </a:r>
            <a:r>
              <a:rPr lang="hu-HU" dirty="0" err="1">
                <a:solidFill>
                  <a:schemeClr val="bg1"/>
                </a:solidFill>
              </a:rPr>
              <a:t>Kohlhéb</a:t>
            </a:r>
            <a:r>
              <a:rPr lang="hu-HU" dirty="0">
                <a:solidFill>
                  <a:schemeClr val="bg1"/>
                </a:solidFill>
              </a:rPr>
              <a:t> Róbert 25%)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0B2C6A2C-A01F-B259-90D6-1C8113A6E32E}"/>
              </a:ext>
            </a:extLst>
          </p:cNvPr>
          <p:cNvSpPr txBox="1">
            <a:spLocks/>
          </p:cNvSpPr>
          <p:nvPr/>
        </p:nvSpPr>
        <p:spPr>
          <a:xfrm>
            <a:off x="284085" y="1597980"/>
            <a:ext cx="11558726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Folyóirat cikk:</a:t>
            </a:r>
          </a:p>
          <a:p>
            <a:endParaRPr lang="hu-HU" dirty="0"/>
          </a:p>
          <a:p>
            <a:r>
              <a:rPr lang="en-US" dirty="0">
                <a:solidFill>
                  <a:schemeClr val="bg1"/>
                </a:solidFill>
              </a:rPr>
              <a:t>Oláh, F., Horvath, R., &amp; Réger, M. Investigation of the Hydrostatic and Plastic Zones in Hardness Measurement Using Finite Element Simulation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err="1">
                <a:solidFill>
                  <a:schemeClr val="bg1"/>
                </a:solidFill>
              </a:rPr>
              <a:t>Heliyon</a:t>
            </a:r>
            <a:r>
              <a:rPr lang="hu-HU" dirty="0">
                <a:solidFill>
                  <a:schemeClr val="bg1"/>
                </a:solidFill>
              </a:rPr>
              <a:t>, benyújtva, bírálat alatt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(Q1, IF = 4)</a:t>
            </a:r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79170B4-1E5D-1FE3-BA84-84BE4783CDBD}"/>
              </a:ext>
            </a:extLst>
          </p:cNvPr>
          <p:cNvSpPr txBox="1"/>
          <p:nvPr/>
        </p:nvSpPr>
        <p:spPr>
          <a:xfrm>
            <a:off x="339569" y="2637537"/>
            <a:ext cx="1161865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Konferencia  kiadványok:</a:t>
            </a: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chemeClr val="bg1"/>
                </a:solidFill>
              </a:rPr>
              <a:t>Réger</a:t>
            </a:r>
            <a:r>
              <a:rPr lang="hu-HU" dirty="0">
                <a:solidFill>
                  <a:schemeClr val="bg1"/>
                </a:solidFill>
              </a:rPr>
              <a:t>, M., Horváth, R., Oláh, F., &amp; Széll, A. (2023). Felületi rétegek jellemzésének lehetőségei keménységméréssel. In XXX. Hőkezelő és Anyagtudomány a Gépgyártásban Országos Konferencia és Szakkiállítás (pp. 25–31). </a:t>
            </a: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chemeClr val="bg1"/>
                </a:solidFill>
              </a:rPr>
              <a:t>Réger</a:t>
            </a:r>
            <a:r>
              <a:rPr lang="hu-HU" dirty="0">
                <a:solidFill>
                  <a:schemeClr val="bg1"/>
                </a:solidFill>
              </a:rPr>
              <a:t>, M., Horváth, R., - Oláh, F., &amp; Széll, A. (2023). </a:t>
            </a:r>
            <a:r>
              <a:rPr lang="hu-HU" dirty="0" err="1">
                <a:solidFill>
                  <a:schemeClr val="bg1"/>
                </a:solidFill>
              </a:rPr>
              <a:t>Brinell</a:t>
            </a:r>
            <a:r>
              <a:rPr lang="hu-HU" dirty="0">
                <a:solidFill>
                  <a:schemeClr val="bg1"/>
                </a:solidFill>
              </a:rPr>
              <a:t> és </a:t>
            </a:r>
            <a:r>
              <a:rPr lang="hu-HU" dirty="0" err="1">
                <a:solidFill>
                  <a:schemeClr val="bg1"/>
                </a:solidFill>
              </a:rPr>
              <a:t>Vickers</a:t>
            </a:r>
            <a:r>
              <a:rPr lang="hu-HU" dirty="0">
                <a:solidFill>
                  <a:schemeClr val="bg1"/>
                </a:solidFill>
              </a:rPr>
              <a:t> keménységmérés során kialakuló hidrosztatikus mag és képlékeny zóna jellemzése . Mérnöki Szimpózium a Bánkiban (ESB 2023) (elfogadva, megjelenés alatt)</a:t>
            </a:r>
          </a:p>
          <a:p>
            <a:endParaRPr lang="hu-HU" dirty="0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C684304-5D09-E0C8-CB0E-C7D1B2447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0500" y="5761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6"/>
    </mc:Choice>
    <mc:Fallback>
      <p:transition spd="slow" advTm="6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480</TotalTime>
  <Words>443</Words>
  <Application>Microsoft Office PowerPoint</Application>
  <PresentationFormat>Szélesvásznú</PresentationFormat>
  <Paragraphs>119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3" baseType="lpstr">
      <vt:lpstr>Arial</vt:lpstr>
      <vt:lpstr>Calibri</vt:lpstr>
      <vt:lpstr>Cambria Math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Nitridált felületi rétegek végeselemes és regressziós vizsgálata</vt:lpstr>
      <vt:lpstr>Bevezetés</vt:lpstr>
      <vt:lpstr>Nitrid rétegek vizsgálata</vt:lpstr>
      <vt:lpstr>Anyagvizsgálatok</vt:lpstr>
      <vt:lpstr>Paraméterek leírása</vt:lpstr>
      <vt:lpstr>Függvény illesztés</vt:lpstr>
      <vt:lpstr>Rétegvastagság és illesztett paraméter függvénye</vt:lpstr>
      <vt:lpstr>Egyéb kutatások a témakörben az év során</vt:lpstr>
      <vt:lpstr>Releváns publikációk</vt:lpstr>
      <vt:lpstr>Köszönöm a megtisztelő figyelmüket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Virág Török</cp:lastModifiedBy>
  <cp:revision>19</cp:revision>
  <dcterms:created xsi:type="dcterms:W3CDTF">2020-09-22T13:16:24Z</dcterms:created>
  <dcterms:modified xsi:type="dcterms:W3CDTF">2024-05-30T20:22:50Z</dcterms:modified>
</cp:coreProperties>
</file>