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11" r:id="rId3"/>
    <p:sldMasterId id="2147483726" r:id="rId4"/>
    <p:sldMasterId id="2147483743" r:id="rId5"/>
    <p:sldMasterId id="2147483762" r:id="rId6"/>
    <p:sldMasterId id="2147483778" r:id="rId7"/>
  </p:sldMasterIdLst>
  <p:notesMasterIdLst>
    <p:notesMasterId r:id="rId18"/>
  </p:notesMasterIdLst>
  <p:sldIdLst>
    <p:sldId id="256" r:id="rId8"/>
    <p:sldId id="264" r:id="rId9"/>
    <p:sldId id="265" r:id="rId10"/>
    <p:sldId id="267" r:id="rId11"/>
    <p:sldId id="266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49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16F70-7E62-4472-B209-AC57B0F75A5B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13DBF-CB09-4847-ADCA-8E0E05826D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0618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7429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35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1194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1141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371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104732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525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4328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342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491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817593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609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4288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8514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8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20247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426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058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27765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24669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011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623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97904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74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28281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6215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88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464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474418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945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16529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01897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409370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169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4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5425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9965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7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563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2586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3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F6CFDB0-C6A3-4642-9ABE-6AF9116CAA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97759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649443-DE97-A345-9372-BFD55CF20F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29589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60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FEA123C-DA4F-C34C-89AC-82D083FCB4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9E42308-C415-BF4C-B9D2-0C85E64A8B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4611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EA2910B-2D1C-7D45-8F95-5E9B3C868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8606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1143C3C-52B9-A947-8BCA-B29F0A072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75F3DFE-DFCB-1D4A-B094-B28023281E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75156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F44393-3C59-C441-887A-DAAB726EA6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1260475"/>
            <a:ext cx="5437187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1130D81-4595-FB40-8DF0-C67291BD7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5253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7CDFBE-C7DA-5D45-9470-443262647D1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4923" y="1260475"/>
            <a:ext cx="5421690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CC20A9F-4B68-FB47-B6BA-A6EAA29FC9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57DFF3-BD6A-2746-BD0D-7303220D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636" y="1270648"/>
            <a:ext cx="5409069" cy="102487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575137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63F9E9D-3034-8345-837C-D9589E54C8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4739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EC3EE40-8A73-1B41-9CC1-66E8FFC64E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77123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E595CA-2A3E-994F-B8BF-D3169A936B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0BA7932-8483-2A43-81FA-5BB458D6AE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6041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2457450"/>
            <a:ext cx="54213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CC7506-CF33-3747-B567-8E21C55980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47923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0886" y="1260475"/>
            <a:ext cx="5421312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059D531-7DBA-7C4E-8AE6-5481CF068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58200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55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2457450"/>
            <a:ext cx="5437188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75E847A-C026-4942-8745-18C8E58C75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33880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023" y="1284128"/>
            <a:ext cx="5416551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1260475"/>
            <a:ext cx="5437188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C720B8B-49C2-1847-9D7B-781B1B4FA7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67682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5435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253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08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4630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18902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45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8021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29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1512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12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01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91529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805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8112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4023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0442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34956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52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2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57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2240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03986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312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92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479306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44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513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445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290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69139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824991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2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39859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612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85139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38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382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909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39472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343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6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59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9023592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8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30052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548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442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26719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01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839586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9983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05759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D13265F-B3AB-F045-A99A-7F22CFB613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41906" y="15240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101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432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33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992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405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85479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15898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770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42217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56791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66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47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259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59074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64081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08320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8799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2409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55858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482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64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119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3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42" r:id="rId18"/>
    <p:sldLayoutId id="214748379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2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41" r:id="rId15"/>
    <p:sldLayoutId id="21474837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1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9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1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8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 T-72-es harckocsi legénységvédelmének fejlesztése új eljárásokkal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-128188" y="5211855"/>
            <a:ext cx="7836493" cy="882353"/>
          </a:xfrm>
        </p:spPr>
        <p:txBody>
          <a:bodyPr/>
          <a:lstStyle/>
          <a:p>
            <a:r>
              <a:rPr lang="hu-HU" dirty="0"/>
              <a:t>Molnár Krisztián biztonságtechnikai mérnök BSc. szak, III. évf. </a:t>
            </a:r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7CC02B7-1D19-EE8C-58D1-602964CFA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2C40FB4-ED67-FCD0-A814-F991592F04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19112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85"/>
    </mc:Choice>
    <mc:Fallback>
      <p:transition spd="slow" advTm="18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9585" y="2922984"/>
            <a:ext cx="11212830" cy="1012031"/>
          </a:xfrm>
        </p:spPr>
        <p:txBody>
          <a:bodyPr/>
          <a:lstStyle/>
          <a:p>
            <a:pPr algn="ctr"/>
            <a:r>
              <a:rPr lang="hu-HU" dirty="0"/>
              <a:t>Köszönöm a megtisztelő figyelmet!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7CC2DC6-B549-C6AA-4F55-CBCD5E9A84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01534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10"/>
    </mc:Choice>
    <mc:Fallback>
      <p:transition spd="slow" advTm="4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Kutatás célja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6" name="Picture 5" descr="A tank on fire in a field&#10;&#10;Description automatically generated">
            <a:extLst>
              <a:ext uri="{FF2B5EF4-FFF2-40B4-BE49-F238E27FC236}">
                <a16:creationId xmlns:a16="http://schemas.microsoft.com/office/drawing/2014/main" id="{4014A060-86B5-C370-2B3F-F3A3DC31A7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237" y="1576739"/>
            <a:ext cx="6119988" cy="3997133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4E5FC492-1A0D-424A-4825-1C757F9285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13083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34"/>
    </mc:Choice>
    <mc:Fallback>
      <p:transition spd="slow" advTm="43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Felmérés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6" name="Picture 5" descr="A rusty metal panel with bolts&#10;&#10;Description automatically generated">
            <a:extLst>
              <a:ext uri="{FF2B5EF4-FFF2-40B4-BE49-F238E27FC236}">
                <a16:creationId xmlns:a16="http://schemas.microsoft.com/office/drawing/2014/main" id="{6928F0BD-4738-3728-3C2B-6C6BC32CA8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090" y="762834"/>
            <a:ext cx="2979633" cy="2234725"/>
          </a:xfrm>
          <a:prstGeom prst="rect">
            <a:avLst/>
          </a:prstGeom>
        </p:spPr>
      </p:pic>
      <p:pic>
        <p:nvPicPr>
          <p:cNvPr id="8" name="Picture 7" descr="A close up of a metal surface&#10;&#10;Description automatically generated">
            <a:extLst>
              <a:ext uri="{FF2B5EF4-FFF2-40B4-BE49-F238E27FC236}">
                <a16:creationId xmlns:a16="http://schemas.microsoft.com/office/drawing/2014/main" id="{02173A03-B748-40BE-3643-20BE3882BC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723" y="762833"/>
            <a:ext cx="2979633" cy="2234725"/>
          </a:xfrm>
          <a:prstGeom prst="rect">
            <a:avLst/>
          </a:prstGeom>
        </p:spPr>
      </p:pic>
      <p:pic>
        <p:nvPicPr>
          <p:cNvPr id="10" name="Picture 9" descr="A close-up of a tank&#10;&#10;Description automatically generated">
            <a:extLst>
              <a:ext uri="{FF2B5EF4-FFF2-40B4-BE49-F238E27FC236}">
                <a16:creationId xmlns:a16="http://schemas.microsoft.com/office/drawing/2014/main" id="{A69A3118-E752-3920-82AF-6EEA776304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090" y="2997558"/>
            <a:ext cx="2979633" cy="2234725"/>
          </a:xfrm>
          <a:prstGeom prst="rect">
            <a:avLst/>
          </a:prstGeom>
        </p:spPr>
      </p:pic>
      <p:pic>
        <p:nvPicPr>
          <p:cNvPr id="12" name="Picture 11" descr="A close up of a metal surface&#10;&#10;Description automatically generated">
            <a:extLst>
              <a:ext uri="{FF2B5EF4-FFF2-40B4-BE49-F238E27FC236}">
                <a16:creationId xmlns:a16="http://schemas.microsoft.com/office/drawing/2014/main" id="{2BA60A09-BBB8-B73C-2EF6-54FFFA4428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722" y="2999571"/>
            <a:ext cx="2979633" cy="2234725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EEB9A694-EF4D-3E8A-B7B2-5139B8D096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6713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16"/>
    </mc:Choice>
    <mc:Fallback>
      <p:transition spd="slow" advTm="41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alumíniumhab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6" name="Picture 5" descr="A small piece of metal on a wood surface&#10;&#10;Description automatically generated">
            <a:extLst>
              <a:ext uri="{FF2B5EF4-FFF2-40B4-BE49-F238E27FC236}">
                <a16:creationId xmlns:a16="http://schemas.microsoft.com/office/drawing/2014/main" id="{598DE724-06BC-86CE-446A-B8DBAF75E7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46" y="2179177"/>
            <a:ext cx="3448412" cy="2586309"/>
          </a:xfrm>
          <a:prstGeom prst="rect">
            <a:avLst/>
          </a:prstGeom>
        </p:spPr>
      </p:pic>
      <p:pic>
        <p:nvPicPr>
          <p:cNvPr id="8" name="Picture 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1AA46F9-0B8D-9830-C49D-E0E77E6FDE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158" y="2179176"/>
            <a:ext cx="7528844" cy="2593105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30947B3-C56F-6944-0DD8-5F31B4388B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58899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881"/>
    </mc:Choice>
    <mc:Fallback>
      <p:transition spd="slow" advTm="51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páncélzat metszete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6" name="Picture 5" descr="A diagram of different colors and lines&#10;&#10;Description automatically generated with medium confidence">
            <a:extLst>
              <a:ext uri="{FF2B5EF4-FFF2-40B4-BE49-F238E27FC236}">
                <a16:creationId xmlns:a16="http://schemas.microsoft.com/office/drawing/2014/main" id="{99B17D42-E09B-5428-A9C7-993319E97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173" y="1629591"/>
            <a:ext cx="6196100" cy="3808879"/>
          </a:xfrm>
          <a:prstGeom prst="rect">
            <a:avLst/>
          </a:prstGeom>
        </p:spPr>
      </p:pic>
      <p:pic>
        <p:nvPicPr>
          <p:cNvPr id="8" name="Picture 7" descr="A blue and white striped pattern&#10;&#10;Description automatically generated">
            <a:extLst>
              <a:ext uri="{FF2B5EF4-FFF2-40B4-BE49-F238E27FC236}">
                <a16:creationId xmlns:a16="http://schemas.microsoft.com/office/drawing/2014/main" id="{C3B91D0D-9030-B68D-BBE0-DDF26860D1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12" y="2170632"/>
            <a:ext cx="2618331" cy="3267839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B085877-28DF-0539-065C-E56E0F7F2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48901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599"/>
    </mc:Choice>
    <mc:Fallback>
      <p:transition spd="slow" advTm="101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Tesztlövedékek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4" name="Picture 3" descr="A white and purple tube&#10;&#10;Description automatically generated">
            <a:extLst>
              <a:ext uri="{FF2B5EF4-FFF2-40B4-BE49-F238E27FC236}">
                <a16:creationId xmlns:a16="http://schemas.microsoft.com/office/drawing/2014/main" id="{AA07ED92-CCDD-C23F-6262-54191D1D13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45" y="2157667"/>
            <a:ext cx="6652837" cy="1722269"/>
          </a:xfrm>
          <a:prstGeom prst="rect">
            <a:avLst/>
          </a:prstGeom>
        </p:spPr>
      </p:pic>
      <p:pic>
        <p:nvPicPr>
          <p:cNvPr id="9" name="Picture 8" descr="A white rectangle with blue and purple lines&#10;&#10;Description automatically generated">
            <a:extLst>
              <a:ext uri="{FF2B5EF4-FFF2-40B4-BE49-F238E27FC236}">
                <a16:creationId xmlns:a16="http://schemas.microsoft.com/office/drawing/2014/main" id="{7EFA4691-696C-9F8E-0E37-66FD360CA2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45" y="3879936"/>
            <a:ext cx="6652836" cy="150393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F448F6C-4FCF-7167-7BB2-BEE3A9EA7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26631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242"/>
    </mc:Choice>
    <mc:Fallback>
      <p:transition spd="slow" advTm="50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Szimulációk: 1-2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47CE656D-0E82-1719-D0B0-CA5C8E54B3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357" y="249017"/>
            <a:ext cx="6325074" cy="2872335"/>
          </a:xfrm>
          <a:prstGeom prst="rect">
            <a:avLst/>
          </a:prstGeom>
        </p:spPr>
      </p:pic>
      <p:pic>
        <p:nvPicPr>
          <p:cNvPr id="8" name="Picture 7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8A37C81F-68CF-8470-0188-63A502083C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357" y="3108445"/>
            <a:ext cx="6325074" cy="2465427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78A48EC-394C-48E7-02BE-C689009361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64741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004"/>
    </mc:Choice>
    <mc:Fallback>
      <p:transition spd="slow" advTm="78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Szimulációk: 3-5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CE656D-0E82-1719-D0B0-CA5C8E54B3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2357" y="470217"/>
            <a:ext cx="6325074" cy="2429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37C81F-68CF-8470-0188-63A502083C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2357" y="3146465"/>
            <a:ext cx="6325074" cy="2427407"/>
          </a:xfrm>
          <a:prstGeom prst="rect">
            <a:avLst/>
          </a:prstGeom>
        </p:spPr>
      </p:pic>
      <p:pic>
        <p:nvPicPr>
          <p:cNvPr id="4" name="Picture 3" descr="A computer generated image of a pipe&#10;&#10;Description automatically generated">
            <a:extLst>
              <a:ext uri="{FF2B5EF4-FFF2-40B4-BE49-F238E27FC236}">
                <a16:creationId xmlns:a16="http://schemas.microsoft.com/office/drawing/2014/main" id="{7FE7BA99-D6E5-401D-EE31-D9EE1C44C7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99" y="3246212"/>
            <a:ext cx="4211804" cy="207945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544B562-568D-F21B-E3E1-C84E113FCD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25960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745"/>
    </mc:Choice>
    <mc:Fallback>
      <p:transition spd="slow" advTm="114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Megvalósíthatóság, tömegkalkuláció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7" name="Picture 6" descr="A white rectangular table with black numbers and black text&#10;&#10;Description automatically generated">
            <a:extLst>
              <a:ext uri="{FF2B5EF4-FFF2-40B4-BE49-F238E27FC236}">
                <a16:creationId xmlns:a16="http://schemas.microsoft.com/office/drawing/2014/main" id="{B39E1DA6-BEBD-3EB4-6877-F301130CC7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6" y="2592358"/>
            <a:ext cx="5585944" cy="1844200"/>
          </a:xfrm>
          <a:prstGeom prst="rect">
            <a:avLst/>
          </a:prstGeom>
        </p:spPr>
      </p:pic>
      <p:pic>
        <p:nvPicPr>
          <p:cNvPr id="10" name="Picture 9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B92B0DC6-637C-FFC8-F7EE-7046206091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044" y="2592358"/>
            <a:ext cx="5662151" cy="1867062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0E2C859-C302-24D6-DC0B-0BBB50E3B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4551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458"/>
    </mc:Choice>
    <mc:Fallback>
      <p:transition spd="slow" advTm="91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36539351-4D46-4694-BC24-42B9363BEA03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940E764-F440-4C5E-8054-4CE0E1C5DD79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0ED25D19-5FF4-4C7C-9137-63F975ADB607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C2C42726-3DB7-4CFE-AB0D-C6DE4A02E38E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BD3A8041-E8F0-4C65-A007-B6CD1F5A93B7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EF9538A1-77CD-4443-8823-CC438E4FBAA0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F12B141-C464-49A7-9392-F0F5F5553F2E}"/>
    </a:ext>
  </a:extLst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ÚNKP_dia_sablon_konferenciához</Template>
  <TotalTime>123</TotalTime>
  <Words>43</Words>
  <Application>Microsoft Office PowerPoint</Application>
  <PresentationFormat>Widescreen</PresentationFormat>
  <Paragraphs>12</Paragraphs>
  <Slides>10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Arial</vt:lpstr>
      <vt:lpstr>Calibri</vt:lpstr>
      <vt:lpstr>Open Sans</vt:lpstr>
      <vt:lpstr>Open Sans Light</vt:lpstr>
      <vt:lpstr>System Font Regular</vt:lpstr>
      <vt:lpstr>3_Office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A T-72-es harckocsi legénységvédelmének fejlesztése új eljárásokkal</vt:lpstr>
      <vt:lpstr>Kutatás célja</vt:lpstr>
      <vt:lpstr>Felmérés</vt:lpstr>
      <vt:lpstr>Az alumíniumhab</vt:lpstr>
      <vt:lpstr>A páncélzat metszete</vt:lpstr>
      <vt:lpstr>Tesztlövedékek</vt:lpstr>
      <vt:lpstr>Szimulációk: 1-2</vt:lpstr>
      <vt:lpstr>Szimulációk: 3-5</vt:lpstr>
      <vt:lpstr>Megvalósíthatóság, tömegkalkuláció</vt:lpstr>
      <vt:lpstr>Köszönöm a megtisztelő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Anikó</dc:creator>
  <cp:lastModifiedBy>Krisztián Molnár</cp:lastModifiedBy>
  <cp:revision>6</cp:revision>
  <dcterms:created xsi:type="dcterms:W3CDTF">2020-09-22T13:16:24Z</dcterms:created>
  <dcterms:modified xsi:type="dcterms:W3CDTF">2024-05-30T22:41:35Z</dcterms:modified>
</cp:coreProperties>
</file>