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19"/>
  </p:notesMasterIdLst>
  <p:sldIdLst>
    <p:sldId id="256" r:id="rId8"/>
    <p:sldId id="264" r:id="rId9"/>
    <p:sldId id="265" r:id="rId10"/>
    <p:sldId id="266" r:id="rId11"/>
    <p:sldId id="267" r:id="rId12"/>
    <p:sldId id="269" r:id="rId13"/>
    <p:sldId id="276" r:id="rId14"/>
    <p:sldId id="277" r:id="rId15"/>
    <p:sldId id="278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46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rt&#233;sz%20J&#243;zsef\Desktop\Experimental%20study%20eredm&#233;nyek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rt&#233;sz%20J&#243;zsef\Desktop\Experimental%20study%20eredm&#233;nyek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Munkaf&#252;zet1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Munkaf&#252;zet1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Munkaf&#252;zet1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Munkaf&#252;zet1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Munkaf&#252;zet1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Munkaf&#252;zet1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Munkaf&#252;zet1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Munkaf&#252;zet1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rt&#233;sz%20J&#243;zsef\Desktop\cella%20m&#233;retek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rt&#233;sz%20J&#243;zsef\Desktop\Experimental%20study%20eredm&#233;nyek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rt&#233;sz%20J&#243;zsef\Desktop\Experimental%20study%20eredm&#233;nyek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rt&#233;sz%20J&#243;zsef\Desktop\Experimental%20study%20eredm&#233;nyek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rt&#233;sz%20J&#243;zsef\Desktop\Experimental%20study%20eredm&#233;nyek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rt&#233;sz%20J&#243;zsef\Desktop\Experimental%20study%20eredm&#233;nyek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rt&#233;sz%20J&#243;zsef\Desktop\Experimental%20study%20eredm&#233;nyek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rt&#233;sz%20J&#243;zsef\Desktop\Experimental%20study%20eredm&#233;nyek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rt&#233;sz%20J&#243;zsef\Desktop\Experimental%20study%20eredm&#233;nyek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07032013334099"/>
          <c:y val="9.1059602649006616E-2"/>
          <c:w val="0.77506106672797292"/>
          <c:h val="0.78383089117171612"/>
        </c:manualLayout>
      </c:layout>
      <c:scatterChart>
        <c:scatterStyle val="lineMarker"/>
        <c:varyColors val="0"/>
        <c:ser>
          <c:idx val="1"/>
          <c:order val="1"/>
          <c:tx>
            <c:v>0,4g/cm3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3"/>
            <c:spPr>
              <a:solidFill>
                <a:srgbClr val="FF0000"/>
              </a:solidFill>
              <a:ln w="6350">
                <a:solidFill>
                  <a:schemeClr val="tx1"/>
                </a:solidFill>
              </a:ln>
              <a:effectLst/>
            </c:spPr>
          </c:marker>
          <c:trendline>
            <c:name>Trend</c:name>
            <c:spPr>
              <a:ln w="9525" cap="rnd">
                <a:solidFill>
                  <a:srgbClr val="FF0000"/>
                </a:solidFill>
                <a:prstDash val="sysDot"/>
              </a:ln>
              <a:effectLst/>
            </c:spPr>
            <c:trendlineType val="poly"/>
            <c:order val="6"/>
            <c:dispRSqr val="0"/>
            <c:dispEq val="0"/>
          </c:trendline>
          <c:xVal>
            <c:numRef>
              <c:f>Munka1!$D$2:$D$25</c:f>
              <c:numCache>
                <c:formatCode>General</c:formatCode>
                <c:ptCount val="24"/>
                <c:pt idx="0">
                  <c:v>3610</c:v>
                </c:pt>
                <c:pt idx="1">
                  <c:v>3543</c:v>
                </c:pt>
                <c:pt idx="2">
                  <c:v>3411</c:v>
                </c:pt>
                <c:pt idx="3">
                  <c:v>3322</c:v>
                </c:pt>
                <c:pt idx="4">
                  <c:v>3824</c:v>
                </c:pt>
                <c:pt idx="5">
                  <c:v>3788</c:v>
                </c:pt>
                <c:pt idx="6">
                  <c:v>3825</c:v>
                </c:pt>
                <c:pt idx="7">
                  <c:v>3599</c:v>
                </c:pt>
                <c:pt idx="8">
                  <c:v>3723</c:v>
                </c:pt>
                <c:pt idx="9">
                  <c:v>3413</c:v>
                </c:pt>
                <c:pt idx="10">
                  <c:v>3530</c:v>
                </c:pt>
                <c:pt idx="11">
                  <c:v>3547</c:v>
                </c:pt>
                <c:pt idx="12">
                  <c:v>3701</c:v>
                </c:pt>
                <c:pt idx="13">
                  <c:v>3615</c:v>
                </c:pt>
                <c:pt idx="14">
                  <c:v>3599</c:v>
                </c:pt>
                <c:pt idx="15">
                  <c:v>3798</c:v>
                </c:pt>
                <c:pt idx="16">
                  <c:v>3698</c:v>
                </c:pt>
                <c:pt idx="17">
                  <c:v>3730</c:v>
                </c:pt>
                <c:pt idx="18">
                  <c:v>3780</c:v>
                </c:pt>
                <c:pt idx="19">
                  <c:v>3901</c:v>
                </c:pt>
                <c:pt idx="20">
                  <c:v>3788</c:v>
                </c:pt>
                <c:pt idx="21">
                  <c:v>3676</c:v>
                </c:pt>
                <c:pt idx="22">
                  <c:v>3678</c:v>
                </c:pt>
                <c:pt idx="23">
                  <c:v>3710</c:v>
                </c:pt>
              </c:numCache>
            </c:numRef>
          </c:xVal>
          <c:yVal>
            <c:numRef>
              <c:f>Munka1!$E$2:$E$25</c:f>
              <c:numCache>
                <c:formatCode>General</c:formatCode>
                <c:ptCount val="24"/>
                <c:pt idx="0">
                  <c:v>2.5945623150151931E-3</c:v>
                </c:pt>
                <c:pt idx="1">
                  <c:v>1.9992409851286273E-3</c:v>
                </c:pt>
                <c:pt idx="2">
                  <c:v>6.4256603271042271E-4</c:v>
                </c:pt>
                <c:pt idx="3">
                  <c:v>1.876869832637417E-4</c:v>
                </c:pt>
                <c:pt idx="4">
                  <c:v>1.4377760794149395E-3</c:v>
                </c:pt>
                <c:pt idx="5">
                  <c:v>1.8478540071127675E-3</c:v>
                </c:pt>
                <c:pt idx="6">
                  <c:v>1.4265398945406845E-3</c:v>
                </c:pt>
                <c:pt idx="7">
                  <c:v>2.5223722769208918E-3</c:v>
                </c:pt>
                <c:pt idx="8">
                  <c:v>2.4886797964166268E-3</c:v>
                </c:pt>
                <c:pt idx="9">
                  <c:v>6.5774629393383058E-4</c:v>
                </c:pt>
                <c:pt idx="10">
                  <c:v>1.8544459757414153E-3</c:v>
                </c:pt>
                <c:pt idx="11">
                  <c:v>2.0427387693598299E-3</c:v>
                </c:pt>
                <c:pt idx="12">
                  <c:v>2.6306580642593055E-3</c:v>
                </c:pt>
                <c:pt idx="13">
                  <c:v>2.6230855136621513E-3</c:v>
                </c:pt>
                <c:pt idx="14">
                  <c:v>2.5223722769208918E-3</c:v>
                </c:pt>
                <c:pt idx="15">
                  <c:v>1.734076205712421E-3</c:v>
                </c:pt>
                <c:pt idx="16">
                  <c:v>2.6459366342981507E-3</c:v>
                </c:pt>
                <c:pt idx="17">
                  <c:v>2.433415631524067E-3</c:v>
                </c:pt>
                <c:pt idx="18">
                  <c:v>1.9376150606907798E-3</c:v>
                </c:pt>
                <c:pt idx="19">
                  <c:v>6.8421381093502164E-4</c:v>
                </c:pt>
                <c:pt idx="20">
                  <c:v>1.8478540071127675E-3</c:v>
                </c:pt>
                <c:pt idx="21">
                  <c:v>2.7250299438749941E-3</c:v>
                </c:pt>
                <c:pt idx="22">
                  <c:v>2.7203164151711114E-3</c:v>
                </c:pt>
                <c:pt idx="23">
                  <c:v>2.57875145834749E-3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0FA-4BF5-9162-BE632BD7CD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5247231"/>
        <c:axId val="805247711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0,7g/cm3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triang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trendline>
                  <c:spPr>
                    <a:ln w="19050" cap="rnd">
                      <a:solidFill>
                        <a:schemeClr val="accent1"/>
                      </a:solidFill>
                      <a:prstDash val="sysDot"/>
                    </a:ln>
                    <a:effectLst/>
                  </c:spPr>
                  <c:trendlineType val="poly"/>
                  <c:order val="6"/>
                  <c:dispRSqr val="0"/>
                  <c:dispEq val="0"/>
                </c:trendline>
                <c:xVal>
                  <c:numRef>
                    <c:extLst>
                      <c:ext uri="{02D57815-91ED-43cb-92C2-25804820EDAC}">
                        <c15:formulaRef>
                          <c15:sqref>Munka1!$A$2:$A$25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2139</c:v>
                      </c:pt>
                      <c:pt idx="1">
                        <c:v>2178</c:v>
                      </c:pt>
                      <c:pt idx="2">
                        <c:v>2220</c:v>
                      </c:pt>
                      <c:pt idx="3">
                        <c:v>2302</c:v>
                      </c:pt>
                      <c:pt idx="4">
                        <c:v>2353</c:v>
                      </c:pt>
                      <c:pt idx="5">
                        <c:v>2511</c:v>
                      </c:pt>
                      <c:pt idx="6">
                        <c:v>2530</c:v>
                      </c:pt>
                      <c:pt idx="7">
                        <c:v>2617</c:v>
                      </c:pt>
                      <c:pt idx="8">
                        <c:v>2627</c:v>
                      </c:pt>
                      <c:pt idx="9">
                        <c:v>2631</c:v>
                      </c:pt>
                      <c:pt idx="10">
                        <c:v>2662</c:v>
                      </c:pt>
                      <c:pt idx="11">
                        <c:v>2678</c:v>
                      </c:pt>
                      <c:pt idx="12">
                        <c:v>2732</c:v>
                      </c:pt>
                      <c:pt idx="13">
                        <c:v>2918</c:v>
                      </c:pt>
                      <c:pt idx="14">
                        <c:v>3155</c:v>
                      </c:pt>
                      <c:pt idx="15">
                        <c:v>2511</c:v>
                      </c:pt>
                      <c:pt idx="16">
                        <c:v>2341</c:v>
                      </c:pt>
                      <c:pt idx="17">
                        <c:v>2829</c:v>
                      </c:pt>
                      <c:pt idx="18">
                        <c:v>2704</c:v>
                      </c:pt>
                      <c:pt idx="19">
                        <c:v>2815</c:v>
                      </c:pt>
                      <c:pt idx="20">
                        <c:v>2555</c:v>
                      </c:pt>
                      <c:pt idx="21">
                        <c:v>2699</c:v>
                      </c:pt>
                      <c:pt idx="22">
                        <c:v>2601</c:v>
                      </c:pt>
                      <c:pt idx="23">
                        <c:v>2544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Munka1!$B$2:$B$25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4.8498836613608667E-4</c:v>
                      </c:pt>
                      <c:pt idx="1">
                        <c:v>5.8918598702448666E-4</c:v>
                      </c:pt>
                      <c:pt idx="2">
                        <c:v>7.1099047897802347E-4</c:v>
                      </c:pt>
                      <c:pt idx="3">
                        <c:v>9.617703859752764E-4</c:v>
                      </c:pt>
                      <c:pt idx="4">
                        <c:v>1.111505362643936E-3</c:v>
                      </c:pt>
                      <c:pt idx="5">
                        <c:v>1.4100690534027541E-3</c:v>
                      </c:pt>
                      <c:pt idx="6">
                        <c:v>1.4202426624330986E-3</c:v>
                      </c:pt>
                      <c:pt idx="7">
                        <c:v>1.384034657789133E-3</c:v>
                      </c:pt>
                      <c:pt idx="8">
                        <c:v>1.3714323747231073E-3</c:v>
                      </c:pt>
                      <c:pt idx="9">
                        <c:v>1.3659363140882518E-3</c:v>
                      </c:pt>
                      <c:pt idx="10">
                        <c:v>1.3149623245005205E-3</c:v>
                      </c:pt>
                      <c:pt idx="11">
                        <c:v>1.2832403046388731E-3</c:v>
                      </c:pt>
                      <c:pt idx="12">
                        <c:v>1.1536073233224899E-3</c:v>
                      </c:pt>
                      <c:pt idx="13">
                        <c:v>6.0153354015402905E-4</c:v>
                      </c:pt>
                      <c:pt idx="14">
                        <c:v>1.3854302367641508E-4</c:v>
                      </c:pt>
                      <c:pt idx="15">
                        <c:v>1.4100690534027541E-3</c:v>
                      </c:pt>
                      <c:pt idx="16">
                        <c:v>1.0775075524272612E-3</c:v>
                      </c:pt>
                      <c:pt idx="17">
                        <c:v>8.6788000448096174E-4</c:v>
                      </c:pt>
                      <c:pt idx="18">
                        <c:v>1.2247668622807663E-3</c:v>
                      </c:pt>
                      <c:pt idx="19">
                        <c:v>9.1098911263919882E-4</c:v>
                      </c:pt>
                      <c:pt idx="20">
                        <c:v>1.4237299561054783E-3</c:v>
                      </c:pt>
                      <c:pt idx="21">
                        <c:v>1.2366278108297676E-3</c:v>
                      </c:pt>
                      <c:pt idx="22">
                        <c:v>1.4007229580433806E-3</c:v>
                      </c:pt>
                      <c:pt idx="23">
                        <c:v>1.4235903000930884E-3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3-70FA-4BF5-9162-BE632BD7CD66}"/>
                  </c:ext>
                </c:extLst>
              </c15:ser>
            </c15:filteredScatterSeries>
          </c:ext>
        </c:extLst>
      </c:scatterChart>
      <c:valAx>
        <c:axId val="805247231"/>
        <c:scaling>
          <c:orientation val="minMax"/>
          <c:max val="4000"/>
          <c:min val="33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hu-HU"/>
          </a:p>
        </c:txPr>
        <c:crossAx val="805247711"/>
        <c:crosses val="autoZero"/>
        <c:crossBetween val="midCat"/>
        <c:majorUnit val="100"/>
      </c:valAx>
      <c:valAx>
        <c:axId val="805247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hu-HU"/>
          </a:p>
        </c:txPr>
        <c:crossAx val="805247231"/>
        <c:crosses val="autoZero"/>
        <c:crossBetween val="midCat"/>
        <c:majorUnit val="4.0000000000000013E-4"/>
      </c:valAx>
      <c:spPr>
        <a:noFill/>
        <a:ln>
          <a:noFill/>
        </a:ln>
        <a:effectLst/>
      </c:spPr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0.60363399991072619"/>
          <c:y val="2.1030073869236228E-2"/>
          <c:w val="0.38321203804816367"/>
          <c:h val="0.244557282160921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8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hu-H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939507905365889E-2"/>
          <c:y val="5.6434975461351913E-2"/>
          <c:w val="0.88817848833033697"/>
          <c:h val="0.82689325285055948"/>
        </c:manualLayout>
      </c:layout>
      <c:scatterChart>
        <c:scatterStyle val="smoothMarker"/>
        <c:varyColors val="0"/>
        <c:ser>
          <c:idx val="0"/>
          <c:order val="0"/>
          <c:tx>
            <c:v>0,4g/cm3</c:v>
          </c:tx>
          <c:spPr>
            <a:ln w="9525" cap="rnd">
              <a:solidFill>
                <a:schemeClr val="tx1"/>
              </a:solidFill>
              <a:prstDash val="sysDot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triangle"/>
            <c:size val="5"/>
            <c:spPr>
              <a:solidFill>
                <a:schemeClr val="tx1"/>
              </a:solidFill>
              <a:ln w="9525" cap="rnd">
                <a:solidFill>
                  <a:schemeClr val="tx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trendline>
            <c:spPr>
              <a:ln w="9525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forward val="5"/>
            <c:dispRSqr val="0"/>
            <c:dispEq val="0"/>
          </c:trendline>
          <c:xVal>
            <c:numRef>
              <c:f>'Súrl.0.7 áttolás 0mm'!$T$2:$T$8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2.5</c:v>
                </c:pt>
                <c:pt idx="3">
                  <c:v>5</c:v>
                </c:pt>
                <c:pt idx="4">
                  <c:v>10</c:v>
                </c:pt>
                <c:pt idx="5">
                  <c:v>15</c:v>
                </c:pt>
                <c:pt idx="6">
                  <c:v>20</c:v>
                </c:pt>
              </c:numCache>
            </c:numRef>
          </c:xVal>
          <c:yVal>
            <c:numRef>
              <c:f>'Súrl.0.7 áttolás 0mm'!$U$2:$U$8</c:f>
              <c:numCache>
                <c:formatCode>General</c:formatCode>
                <c:ptCount val="7"/>
                <c:pt idx="0">
                  <c:v>0</c:v>
                </c:pt>
                <c:pt idx="1">
                  <c:v>0.16</c:v>
                </c:pt>
                <c:pt idx="2">
                  <c:v>0.06</c:v>
                </c:pt>
                <c:pt idx="3">
                  <c:v>0.23</c:v>
                </c:pt>
                <c:pt idx="4">
                  <c:v>0.32</c:v>
                </c:pt>
                <c:pt idx="5">
                  <c:v>0.69</c:v>
                </c:pt>
                <c:pt idx="6">
                  <c:v>0.91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AC8-4597-8E9B-ED420FF254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739631"/>
        <c:axId val="127740111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v>0,7g/cm3</c:v>
                </c:tx>
                <c:spPr>
                  <a:ln w="9525" cap="rnd">
                    <a:solidFill>
                      <a:schemeClr val="accent2"/>
                    </a:solidFill>
                    <a:rou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marker>
                  <c:symbol val="circle"/>
                  <c:size val="6"/>
                  <c:spPr>
                    <a:gradFill rotWithShape="1">
                      <a:gsLst>
                        <a:gs pos="0">
                          <a:schemeClr val="accent2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2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2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 w="9525" cap="rnd">
                      <a:solidFill>
                        <a:schemeClr val="accent2"/>
                      </a:solidFill>
                      <a:round/>
                    </a:ln>
                    <a:effectLst>
                      <a:outerShdw blurRad="57150" dist="19050" dir="5400000" algn="ctr" rotWithShape="0">
                        <a:srgbClr val="000000">
                          <a:alpha val="63000"/>
                        </a:srgbClr>
                      </a:outerShdw>
                    </a:effectLst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'Súrl.0.7 áttolás 0mm'!$T$12:$T$18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</c:v>
                      </c:pt>
                      <c:pt idx="1">
                        <c:v>1</c:v>
                      </c:pt>
                      <c:pt idx="2">
                        <c:v>2.5</c:v>
                      </c:pt>
                      <c:pt idx="3">
                        <c:v>5</c:v>
                      </c:pt>
                      <c:pt idx="4">
                        <c:v>10</c:v>
                      </c:pt>
                      <c:pt idx="5">
                        <c:v>15</c:v>
                      </c:pt>
                      <c:pt idx="6">
                        <c:v>20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'Súrl.0.7 áttolás 0mm'!$U$12:$U$18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</c:v>
                      </c:pt>
                      <c:pt idx="1">
                        <c:v>0.53</c:v>
                      </c:pt>
                      <c:pt idx="2">
                        <c:v>0.08</c:v>
                      </c:pt>
                      <c:pt idx="3">
                        <c:v>0.26</c:v>
                      </c:pt>
                      <c:pt idx="4">
                        <c:v>3.25</c:v>
                      </c:pt>
                      <c:pt idx="5">
                        <c:v>4.53</c:v>
                      </c:pt>
                      <c:pt idx="6">
                        <c:v>5.77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2-1AC8-4597-8E9B-ED420FF2541C}"/>
                  </c:ext>
                </c:extLst>
              </c15:ser>
            </c15:filteredScatterSeries>
          </c:ext>
        </c:extLst>
      </c:scatterChart>
      <c:valAx>
        <c:axId val="127739631"/>
        <c:scaling>
          <c:orientation val="minMax"/>
          <c:max val="2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r>
                  <a:rPr lang="hu-HU"/>
                  <a:t>Displacement [mm]</a:t>
                </a:r>
              </a:p>
            </c:rich>
          </c:tx>
          <c:layout>
            <c:manualLayout>
              <c:xMode val="edge"/>
              <c:yMode val="edge"/>
              <c:x val="0.71971901152431217"/>
              <c:y val="0.776864349984915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hu-HU"/>
          </a:p>
        </c:txPr>
        <c:crossAx val="127740111"/>
        <c:crosses val="autoZero"/>
        <c:crossBetween val="midCat"/>
      </c:valAx>
      <c:valAx>
        <c:axId val="127740111"/>
        <c:scaling>
          <c:orientation val="minMax"/>
          <c:max val="1.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r>
                  <a:rPr lang="hu-HU"/>
                  <a:t>Friction force [kN]</a:t>
                </a:r>
              </a:p>
            </c:rich>
          </c:tx>
          <c:layout>
            <c:manualLayout>
              <c:xMode val="edge"/>
              <c:yMode val="edge"/>
              <c:x val="7.8181554944259449E-2"/>
              <c:y val="6.733699820134357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hu-HU"/>
          </a:p>
        </c:txPr>
        <c:crossAx val="12773963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solidFill>
            <a:schemeClr val="tx1"/>
          </a:solidFill>
          <a:latin typeface="Palatino Linotype" panose="02040502050505030304" pitchFamily="18" charset="0"/>
        </a:defRPr>
      </a:pPr>
      <a:endParaRPr lang="hu-H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962051133728612E-2"/>
          <c:y val="6.0373607879167776E-2"/>
          <c:w val="0.92343883550338346"/>
          <c:h val="0.83087481431233312"/>
        </c:manualLayout>
      </c:layout>
      <c:scatterChart>
        <c:scatterStyle val="smoothMarker"/>
        <c:varyColors val="0"/>
        <c:ser>
          <c:idx val="1"/>
          <c:order val="1"/>
          <c:tx>
            <c:v>0,7g/cm3</c:v>
          </c:tx>
          <c:spPr>
            <a:ln w="9525" cap="rnd">
              <a:solidFill>
                <a:schemeClr val="tx1"/>
              </a:solidFill>
              <a:prstDash val="sysDot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triangle"/>
            <c:size val="5"/>
            <c:spPr>
              <a:solidFill>
                <a:schemeClr val="tx1"/>
              </a:solidFill>
              <a:ln w="9525" cap="rnd">
                <a:solidFill>
                  <a:schemeClr val="tx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trendline>
            <c:spPr>
              <a:ln w="3175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forward val="5"/>
            <c:dispRSqr val="0"/>
            <c:dispEq val="0"/>
          </c:trendline>
          <c:xVal>
            <c:numRef>
              <c:f>'Súrl.0.7 áttolás 0mm'!$T$12:$T$18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2.5</c:v>
                </c:pt>
                <c:pt idx="3">
                  <c:v>5</c:v>
                </c:pt>
                <c:pt idx="4">
                  <c:v>10</c:v>
                </c:pt>
                <c:pt idx="5">
                  <c:v>15</c:v>
                </c:pt>
                <c:pt idx="6">
                  <c:v>20</c:v>
                </c:pt>
              </c:numCache>
            </c:numRef>
          </c:xVal>
          <c:yVal>
            <c:numRef>
              <c:f>'Súrl.0.7 áttolás 0mm'!$U$12:$U$18</c:f>
              <c:numCache>
                <c:formatCode>General</c:formatCode>
                <c:ptCount val="7"/>
                <c:pt idx="0">
                  <c:v>0</c:v>
                </c:pt>
                <c:pt idx="1">
                  <c:v>0.53</c:v>
                </c:pt>
                <c:pt idx="2">
                  <c:v>0.08</c:v>
                </c:pt>
                <c:pt idx="3">
                  <c:v>0.26</c:v>
                </c:pt>
                <c:pt idx="4">
                  <c:v>3.25</c:v>
                </c:pt>
                <c:pt idx="5">
                  <c:v>4.53</c:v>
                </c:pt>
                <c:pt idx="6">
                  <c:v>5.77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CC3-487C-8210-49FDB34CC3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739631"/>
        <c:axId val="127740111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0,4g/cm3</c:v>
                </c:tx>
                <c:spPr>
                  <a:ln w="9525" cap="rnd">
                    <a:solidFill>
                      <a:schemeClr val="accent1"/>
                    </a:solidFill>
                    <a:rou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marker>
                  <c:symbol val="circle"/>
                  <c:size val="6"/>
                  <c:spPr>
                    <a:gradFill rotWithShape="1">
                      <a:gsLst>
                        <a:gs pos="0">
                          <a:schemeClr val="accent1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1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1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 w="9525" cap="rnd">
                      <a:solidFill>
                        <a:schemeClr val="accent1"/>
                      </a:solidFill>
                      <a:round/>
                    </a:ln>
                    <a:effectLst>
                      <a:outerShdw blurRad="57150" dist="19050" dir="5400000" algn="ctr" rotWithShape="0">
                        <a:srgbClr val="000000">
                          <a:alpha val="63000"/>
                        </a:srgbClr>
                      </a:outerShdw>
                    </a:effectLst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'Súrl.0.7 áttolás 0mm'!$T$2:$T$8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</c:v>
                      </c:pt>
                      <c:pt idx="1">
                        <c:v>1</c:v>
                      </c:pt>
                      <c:pt idx="2">
                        <c:v>2.5</c:v>
                      </c:pt>
                      <c:pt idx="3">
                        <c:v>5</c:v>
                      </c:pt>
                      <c:pt idx="4">
                        <c:v>10</c:v>
                      </c:pt>
                      <c:pt idx="5">
                        <c:v>15</c:v>
                      </c:pt>
                      <c:pt idx="6">
                        <c:v>20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'Súrl.0.7 áttolás 0mm'!$U$2:$U$8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</c:v>
                      </c:pt>
                      <c:pt idx="1">
                        <c:v>0.16</c:v>
                      </c:pt>
                      <c:pt idx="2">
                        <c:v>0.06</c:v>
                      </c:pt>
                      <c:pt idx="3">
                        <c:v>0.23</c:v>
                      </c:pt>
                      <c:pt idx="4">
                        <c:v>0.32</c:v>
                      </c:pt>
                      <c:pt idx="5">
                        <c:v>0.69</c:v>
                      </c:pt>
                      <c:pt idx="6">
                        <c:v>0.91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2-5CC3-487C-8210-49FDB34CC3D6}"/>
                  </c:ext>
                </c:extLst>
              </c15:ser>
            </c15:filteredScatterSeries>
          </c:ext>
        </c:extLst>
      </c:scatterChart>
      <c:valAx>
        <c:axId val="127739631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r>
                  <a:rPr lang="hu-HU"/>
                  <a:t>Displacement [mm]</a:t>
                </a:r>
              </a:p>
            </c:rich>
          </c:tx>
          <c:layout>
            <c:manualLayout>
              <c:xMode val="edge"/>
              <c:yMode val="edge"/>
              <c:x val="0.72445887613801985"/>
              <c:y val="0.803286993705939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hu-HU"/>
          </a:p>
        </c:txPr>
        <c:crossAx val="127740111"/>
        <c:crosses val="autoZero"/>
        <c:crossBetween val="midCat"/>
      </c:valAx>
      <c:valAx>
        <c:axId val="127740111"/>
        <c:scaling>
          <c:orientation val="minMax"/>
          <c:max val="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r>
                  <a:rPr lang="hu-HU"/>
                  <a:t>Friction force [kN]</a:t>
                </a:r>
              </a:p>
            </c:rich>
          </c:tx>
          <c:layout>
            <c:manualLayout>
              <c:xMode val="edge"/>
              <c:yMode val="edge"/>
              <c:x val="6.0481616492048688E-2"/>
              <c:y val="7.33300990047999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hu-HU"/>
          </a:p>
        </c:txPr>
        <c:crossAx val="12773963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Palatino Linotype" panose="02040502050505030304" pitchFamily="18" charset="0"/>
        </a:defRPr>
      </a:pPr>
      <a:endParaRPr lang="hu-H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lt1"/>
            </a:solidFill>
            <a:ln w="19050">
              <a:solidFill>
                <a:schemeClr val="accent1"/>
              </a:solidFill>
            </a:ln>
            <a:effectLst/>
          </c:spPr>
          <c:dPt>
            <c:idx val="0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967-4566-8C86-27FB248F1867}"/>
              </c:ext>
            </c:extLst>
          </c:dPt>
          <c:dPt>
            <c:idx val="1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967-4566-8C86-27FB248F186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Munka1!$B$1:$C$1</c:f>
              <c:numCache>
                <c:formatCode>General</c:formatCode>
                <c:ptCount val="2"/>
                <c:pt idx="0">
                  <c:v>0.6</c:v>
                </c:pt>
                <c:pt idx="1">
                  <c:v>2.39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967-4566-8C86-27FB248F186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62295196706914"/>
          <c:y val="7.868678570056642E-2"/>
          <c:w val="0.64867957194538162"/>
          <c:h val="0.8268890714587539"/>
        </c:manualLayout>
      </c:layout>
      <c:pieChart>
        <c:varyColors val="1"/>
        <c:ser>
          <c:idx val="0"/>
          <c:order val="0"/>
          <c:spPr>
            <a:solidFill>
              <a:schemeClr val="lt1"/>
            </a:solidFill>
            <a:ln w="19050">
              <a:solidFill>
                <a:schemeClr val="accent1"/>
              </a:solidFill>
            </a:ln>
            <a:effectLst/>
          </c:spPr>
          <c:dPt>
            <c:idx val="0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189-44F0-964B-8E52EA817E42}"/>
              </c:ext>
            </c:extLst>
          </c:dPt>
          <c:dPt>
            <c:idx val="1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189-44F0-964B-8E52EA817E4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Munka1!$B$2:$C$2</c:f>
              <c:numCache>
                <c:formatCode>General</c:formatCode>
                <c:ptCount val="2"/>
                <c:pt idx="0">
                  <c:v>1.98</c:v>
                </c:pt>
                <c:pt idx="1">
                  <c:v>7.91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89-44F0-964B-8E52EA817E42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lt1"/>
            </a:solidFill>
            <a:ln w="19050">
              <a:solidFill>
                <a:schemeClr val="accent1"/>
              </a:solidFill>
            </a:ln>
            <a:effectLst/>
          </c:spPr>
          <c:dPt>
            <c:idx val="0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A16-480E-933A-FFCC37E4DA00}"/>
              </c:ext>
            </c:extLst>
          </c:dPt>
          <c:dPt>
            <c:idx val="1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A16-480E-933A-FFCC37E4DA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Munka1!$B$3:$C$3</c:f>
              <c:numCache>
                <c:formatCode>General</c:formatCode>
                <c:ptCount val="2"/>
                <c:pt idx="0">
                  <c:v>4.51</c:v>
                </c:pt>
                <c:pt idx="1">
                  <c:v>21.03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16-480E-933A-FFCC37E4DA00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lt1"/>
            </a:solidFill>
            <a:ln w="19050">
              <a:solidFill>
                <a:schemeClr val="accent1"/>
              </a:solidFill>
            </a:ln>
            <a:effectLst/>
          </c:spPr>
          <c:dPt>
            <c:idx val="0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D26-4C80-B8DF-48902942FFD4}"/>
              </c:ext>
            </c:extLst>
          </c:dPt>
          <c:dPt>
            <c:idx val="1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D26-4C80-B8DF-48902942FFD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Munka1!$B$4:$C$4</c:f>
              <c:numCache>
                <c:formatCode>General</c:formatCode>
                <c:ptCount val="2"/>
                <c:pt idx="0">
                  <c:v>8.52</c:v>
                </c:pt>
                <c:pt idx="1">
                  <c:v>44.06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26-4C80-B8DF-48902942FFD4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lt1"/>
            </a:solidFill>
            <a:ln w="19050">
              <a:solidFill>
                <a:schemeClr val="accent6"/>
              </a:solidFill>
            </a:ln>
            <a:effectLst/>
          </c:spPr>
          <c:dPt>
            <c:idx val="0"/>
            <c:bubble3D val="0"/>
            <c:spPr>
              <a:solidFill>
                <a:schemeClr val="lt1"/>
              </a:solidFill>
              <a:ln w="19050">
                <a:solidFill>
                  <a:schemeClr val="accent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1F5-4552-AD2B-17A6124E9257}"/>
              </c:ext>
            </c:extLst>
          </c:dPt>
          <c:dPt>
            <c:idx val="1"/>
            <c:bubble3D val="0"/>
            <c:spPr>
              <a:solidFill>
                <a:schemeClr val="lt1"/>
              </a:solidFill>
              <a:ln w="19050">
                <a:solidFill>
                  <a:schemeClr val="accent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1F5-4552-AD2B-17A6124E92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Munka2!$B$1:$C$1</c:f>
              <c:numCache>
                <c:formatCode>General</c:formatCode>
                <c:ptCount val="2"/>
                <c:pt idx="0">
                  <c:v>1.08</c:v>
                </c:pt>
                <c:pt idx="1">
                  <c:v>27.229999999999997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1F5-4552-AD2B-17A6124E925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lt1"/>
            </a:solidFill>
            <a:ln w="19050">
              <a:solidFill>
                <a:schemeClr val="accent6"/>
              </a:solidFill>
            </a:ln>
            <a:effectLst/>
          </c:spPr>
          <c:dPt>
            <c:idx val="0"/>
            <c:bubble3D val="0"/>
            <c:spPr>
              <a:solidFill>
                <a:schemeClr val="lt1"/>
              </a:solidFill>
              <a:ln w="19050">
                <a:solidFill>
                  <a:schemeClr val="accent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1EB-43E3-8A94-302EAE312115}"/>
              </c:ext>
            </c:extLst>
          </c:dPt>
          <c:dPt>
            <c:idx val="1"/>
            <c:bubble3D val="0"/>
            <c:spPr>
              <a:solidFill>
                <a:schemeClr val="lt1"/>
              </a:solidFill>
              <a:ln w="19050">
                <a:solidFill>
                  <a:schemeClr val="accent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1EB-43E3-8A94-302EAE31211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Munka2!$B$2:$C$2</c:f>
              <c:numCache>
                <c:formatCode>General</c:formatCode>
                <c:ptCount val="2"/>
                <c:pt idx="0">
                  <c:v>9.86</c:v>
                </c:pt>
                <c:pt idx="1">
                  <c:v>60.86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1EB-43E3-8A94-302EAE312115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lt1"/>
            </a:solidFill>
            <a:ln w="19050">
              <a:solidFill>
                <a:schemeClr val="accent6"/>
              </a:solidFill>
            </a:ln>
            <a:effectLst/>
          </c:spPr>
          <c:dPt>
            <c:idx val="0"/>
            <c:bubble3D val="0"/>
            <c:spPr>
              <a:solidFill>
                <a:schemeClr val="lt1"/>
              </a:solidFill>
              <a:ln w="19050">
                <a:solidFill>
                  <a:schemeClr val="accent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00-49E0-99E7-CD5418643489}"/>
              </c:ext>
            </c:extLst>
          </c:dPt>
          <c:dPt>
            <c:idx val="1"/>
            <c:bubble3D val="0"/>
            <c:spPr>
              <a:solidFill>
                <a:schemeClr val="lt1"/>
              </a:solidFill>
              <a:ln w="19050">
                <a:solidFill>
                  <a:schemeClr val="accent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D00-49E0-99E7-CD541864348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Munka2!$B$3:$C$3</c:f>
              <c:numCache>
                <c:formatCode>General</c:formatCode>
                <c:ptCount val="2"/>
                <c:pt idx="0">
                  <c:v>28.22</c:v>
                </c:pt>
                <c:pt idx="1">
                  <c:v>94.27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00-49E0-99E7-CD5418643489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lt1"/>
            </a:solidFill>
            <a:ln w="19050">
              <a:solidFill>
                <a:schemeClr val="accent6"/>
              </a:solidFill>
            </a:ln>
            <a:effectLst/>
          </c:spPr>
          <c:dPt>
            <c:idx val="0"/>
            <c:bubble3D val="0"/>
            <c:spPr>
              <a:solidFill>
                <a:schemeClr val="lt1"/>
              </a:solidFill>
              <a:ln w="19050">
                <a:solidFill>
                  <a:schemeClr val="accent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9E6-4315-A3C6-70832CB55CB2}"/>
              </c:ext>
            </c:extLst>
          </c:dPt>
          <c:dPt>
            <c:idx val="1"/>
            <c:bubble3D val="0"/>
            <c:spPr>
              <a:solidFill>
                <a:schemeClr val="lt1"/>
              </a:solidFill>
              <a:ln w="19050">
                <a:solidFill>
                  <a:schemeClr val="accent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9E6-4315-A3C6-70832CB55CB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Munka2!$B$4:$C$4</c:f>
              <c:numCache>
                <c:formatCode>General</c:formatCode>
                <c:ptCount val="2"/>
                <c:pt idx="0">
                  <c:v>53.98</c:v>
                </c:pt>
                <c:pt idx="1">
                  <c:v>171.05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9E6-4315-A3C6-70832CB55CB2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25466072255673"/>
          <c:y val="9.166666666666666E-2"/>
          <c:w val="0.77340710398332557"/>
          <c:h val="0.78238976377952751"/>
        </c:manualLayout>
      </c:layout>
      <c:scatterChart>
        <c:scatterStyle val="lineMarker"/>
        <c:varyColors val="0"/>
        <c:ser>
          <c:idx val="0"/>
          <c:order val="0"/>
          <c:tx>
            <c:v>0,7g/cm3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3"/>
            <c:spPr>
              <a:solidFill>
                <a:schemeClr val="accent1"/>
              </a:solidFill>
              <a:ln w="6350">
                <a:solidFill>
                  <a:schemeClr val="tx1"/>
                </a:solidFill>
              </a:ln>
              <a:effectLst/>
            </c:spPr>
          </c:marker>
          <c:trendline>
            <c:spPr>
              <a:ln w="9525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4"/>
            <c:dispRSqr val="0"/>
            <c:dispEq val="0"/>
          </c:trendline>
          <c:xVal>
            <c:numRef>
              <c:f>Munka1!$A$2:$A$25</c:f>
              <c:numCache>
                <c:formatCode>General</c:formatCode>
                <c:ptCount val="24"/>
                <c:pt idx="0">
                  <c:v>2139</c:v>
                </c:pt>
                <c:pt idx="1">
                  <c:v>2178</c:v>
                </c:pt>
                <c:pt idx="2">
                  <c:v>2220</c:v>
                </c:pt>
                <c:pt idx="3">
                  <c:v>2302</c:v>
                </c:pt>
                <c:pt idx="4">
                  <c:v>2353</c:v>
                </c:pt>
                <c:pt idx="5">
                  <c:v>2511</c:v>
                </c:pt>
                <c:pt idx="6">
                  <c:v>2530</c:v>
                </c:pt>
                <c:pt idx="7">
                  <c:v>2617</c:v>
                </c:pt>
                <c:pt idx="8">
                  <c:v>2627</c:v>
                </c:pt>
                <c:pt idx="9">
                  <c:v>2631</c:v>
                </c:pt>
                <c:pt idx="10">
                  <c:v>2662</c:v>
                </c:pt>
                <c:pt idx="11">
                  <c:v>2678</c:v>
                </c:pt>
                <c:pt idx="12">
                  <c:v>2732</c:v>
                </c:pt>
                <c:pt idx="13">
                  <c:v>2918</c:v>
                </c:pt>
                <c:pt idx="14">
                  <c:v>3155</c:v>
                </c:pt>
                <c:pt idx="15">
                  <c:v>2511</c:v>
                </c:pt>
                <c:pt idx="16">
                  <c:v>2341</c:v>
                </c:pt>
                <c:pt idx="17">
                  <c:v>2829</c:v>
                </c:pt>
                <c:pt idx="18">
                  <c:v>2704</c:v>
                </c:pt>
                <c:pt idx="19">
                  <c:v>2815</c:v>
                </c:pt>
                <c:pt idx="20">
                  <c:v>2555</c:v>
                </c:pt>
                <c:pt idx="21">
                  <c:v>2699</c:v>
                </c:pt>
                <c:pt idx="22">
                  <c:v>2601</c:v>
                </c:pt>
                <c:pt idx="23">
                  <c:v>2544</c:v>
                </c:pt>
              </c:numCache>
            </c:numRef>
          </c:xVal>
          <c:yVal>
            <c:numRef>
              <c:f>Munka1!$B$2:$B$25</c:f>
              <c:numCache>
                <c:formatCode>General</c:formatCode>
                <c:ptCount val="24"/>
                <c:pt idx="0">
                  <c:v>4.8498836613608667E-4</c:v>
                </c:pt>
                <c:pt idx="1">
                  <c:v>5.8918598702448666E-4</c:v>
                </c:pt>
                <c:pt idx="2">
                  <c:v>7.1099047897802347E-4</c:v>
                </c:pt>
                <c:pt idx="3">
                  <c:v>9.617703859752764E-4</c:v>
                </c:pt>
                <c:pt idx="4">
                  <c:v>1.111505362643936E-3</c:v>
                </c:pt>
                <c:pt idx="5">
                  <c:v>1.4100690534027541E-3</c:v>
                </c:pt>
                <c:pt idx="6">
                  <c:v>1.4202426624330986E-3</c:v>
                </c:pt>
                <c:pt idx="7">
                  <c:v>1.384034657789133E-3</c:v>
                </c:pt>
                <c:pt idx="8">
                  <c:v>1.3714323747231073E-3</c:v>
                </c:pt>
                <c:pt idx="9">
                  <c:v>1.3659363140882518E-3</c:v>
                </c:pt>
                <c:pt idx="10">
                  <c:v>1.3149623245005205E-3</c:v>
                </c:pt>
                <c:pt idx="11">
                  <c:v>1.2832403046388731E-3</c:v>
                </c:pt>
                <c:pt idx="12">
                  <c:v>1.1536073233224899E-3</c:v>
                </c:pt>
                <c:pt idx="13">
                  <c:v>6.0153354015402905E-4</c:v>
                </c:pt>
                <c:pt idx="14">
                  <c:v>1.3854302367641508E-4</c:v>
                </c:pt>
                <c:pt idx="15">
                  <c:v>1.4100690534027541E-3</c:v>
                </c:pt>
                <c:pt idx="16">
                  <c:v>1.0775075524272612E-3</c:v>
                </c:pt>
                <c:pt idx="17">
                  <c:v>8.6788000448096174E-4</c:v>
                </c:pt>
                <c:pt idx="18">
                  <c:v>1.2247668622807663E-3</c:v>
                </c:pt>
                <c:pt idx="19">
                  <c:v>9.1098911263919882E-4</c:v>
                </c:pt>
                <c:pt idx="20">
                  <c:v>1.4237299561054783E-3</c:v>
                </c:pt>
                <c:pt idx="21">
                  <c:v>1.2366278108297676E-3</c:v>
                </c:pt>
                <c:pt idx="22">
                  <c:v>1.4007229580433806E-3</c:v>
                </c:pt>
                <c:pt idx="23">
                  <c:v>1.4235903000930884E-3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B2F-49AA-B019-80670E6464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5247231"/>
        <c:axId val="805247711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v>0,4g/cm3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Munka1!$D$2:$D$25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3610</c:v>
                      </c:pt>
                      <c:pt idx="1">
                        <c:v>3543</c:v>
                      </c:pt>
                      <c:pt idx="2">
                        <c:v>3411</c:v>
                      </c:pt>
                      <c:pt idx="3">
                        <c:v>3322</c:v>
                      </c:pt>
                      <c:pt idx="4">
                        <c:v>3824</c:v>
                      </c:pt>
                      <c:pt idx="5">
                        <c:v>3788</c:v>
                      </c:pt>
                      <c:pt idx="6">
                        <c:v>3825</c:v>
                      </c:pt>
                      <c:pt idx="7">
                        <c:v>3599</c:v>
                      </c:pt>
                      <c:pt idx="8">
                        <c:v>3723</c:v>
                      </c:pt>
                      <c:pt idx="9">
                        <c:v>3413</c:v>
                      </c:pt>
                      <c:pt idx="10">
                        <c:v>3530</c:v>
                      </c:pt>
                      <c:pt idx="11">
                        <c:v>3547</c:v>
                      </c:pt>
                      <c:pt idx="12">
                        <c:v>3701</c:v>
                      </c:pt>
                      <c:pt idx="13">
                        <c:v>3615</c:v>
                      </c:pt>
                      <c:pt idx="14">
                        <c:v>3599</c:v>
                      </c:pt>
                      <c:pt idx="15">
                        <c:v>3798</c:v>
                      </c:pt>
                      <c:pt idx="16">
                        <c:v>3698</c:v>
                      </c:pt>
                      <c:pt idx="17">
                        <c:v>3730</c:v>
                      </c:pt>
                      <c:pt idx="18">
                        <c:v>3780</c:v>
                      </c:pt>
                      <c:pt idx="19">
                        <c:v>3901</c:v>
                      </c:pt>
                      <c:pt idx="20">
                        <c:v>3788</c:v>
                      </c:pt>
                      <c:pt idx="21">
                        <c:v>3676</c:v>
                      </c:pt>
                      <c:pt idx="22">
                        <c:v>3678</c:v>
                      </c:pt>
                      <c:pt idx="23">
                        <c:v>3710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Munka1!$E$2:$E$25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2.5945623150151931E-3</c:v>
                      </c:pt>
                      <c:pt idx="1">
                        <c:v>1.9992409851286273E-3</c:v>
                      </c:pt>
                      <c:pt idx="2">
                        <c:v>6.4256603271042271E-4</c:v>
                      </c:pt>
                      <c:pt idx="3">
                        <c:v>1.876869832637417E-4</c:v>
                      </c:pt>
                      <c:pt idx="4">
                        <c:v>1.4377760794149395E-3</c:v>
                      </c:pt>
                      <c:pt idx="5">
                        <c:v>1.8478540071127675E-3</c:v>
                      </c:pt>
                      <c:pt idx="6">
                        <c:v>1.4265398945406845E-3</c:v>
                      </c:pt>
                      <c:pt idx="7">
                        <c:v>2.5223722769208918E-3</c:v>
                      </c:pt>
                      <c:pt idx="8">
                        <c:v>2.4886797964166268E-3</c:v>
                      </c:pt>
                      <c:pt idx="9">
                        <c:v>6.5774629393383058E-4</c:v>
                      </c:pt>
                      <c:pt idx="10">
                        <c:v>1.8544459757414153E-3</c:v>
                      </c:pt>
                      <c:pt idx="11">
                        <c:v>2.0427387693598299E-3</c:v>
                      </c:pt>
                      <c:pt idx="12">
                        <c:v>2.6306580642593055E-3</c:v>
                      </c:pt>
                      <c:pt idx="13">
                        <c:v>2.6230855136621513E-3</c:v>
                      </c:pt>
                      <c:pt idx="14">
                        <c:v>2.5223722769208918E-3</c:v>
                      </c:pt>
                      <c:pt idx="15">
                        <c:v>1.734076205712421E-3</c:v>
                      </c:pt>
                      <c:pt idx="16">
                        <c:v>2.6459366342981507E-3</c:v>
                      </c:pt>
                      <c:pt idx="17">
                        <c:v>2.433415631524067E-3</c:v>
                      </c:pt>
                      <c:pt idx="18">
                        <c:v>1.9376150606907798E-3</c:v>
                      </c:pt>
                      <c:pt idx="19">
                        <c:v>6.8421381093502164E-4</c:v>
                      </c:pt>
                      <c:pt idx="20">
                        <c:v>1.8478540071127675E-3</c:v>
                      </c:pt>
                      <c:pt idx="21">
                        <c:v>2.7250299438749941E-3</c:v>
                      </c:pt>
                      <c:pt idx="22">
                        <c:v>2.7203164151711114E-3</c:v>
                      </c:pt>
                      <c:pt idx="23">
                        <c:v>2.57875145834749E-3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DB2F-49AA-B019-80670E6464B3}"/>
                  </c:ext>
                </c:extLst>
              </c15:ser>
            </c15:filteredScatterSeries>
          </c:ext>
        </c:extLst>
      </c:scatterChart>
      <c:valAx>
        <c:axId val="805247231"/>
        <c:scaling>
          <c:orientation val="minMax"/>
          <c:max val="3200"/>
          <c:min val="2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hu-HU"/>
          </a:p>
        </c:txPr>
        <c:crossAx val="805247711"/>
        <c:crosses val="autoZero"/>
        <c:crossBetween val="midCat"/>
        <c:majorUnit val="200"/>
      </c:valAx>
      <c:valAx>
        <c:axId val="805247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hu-HU"/>
          </a:p>
        </c:txPr>
        <c:crossAx val="80524723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0.72897970704029647"/>
          <c:y val="8.0119422572178481E-2"/>
          <c:w val="0.20208646943029179"/>
          <c:h val="0.123093832020997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8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hu-H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939507905365889E-2"/>
          <c:y val="5.6434975461351913E-2"/>
          <c:w val="0.88817848833033697"/>
          <c:h val="0.82689325285055948"/>
        </c:manualLayout>
      </c:layout>
      <c:scatterChart>
        <c:scatterStyle val="smoothMarker"/>
        <c:varyColors val="0"/>
        <c:ser>
          <c:idx val="0"/>
          <c:order val="0"/>
          <c:tx>
            <c:v>0,4g/cm3</c:v>
          </c:tx>
          <c:spPr>
            <a:ln w="9525" cap="rnd">
              <a:solidFill>
                <a:schemeClr val="tx1"/>
              </a:solidFill>
              <a:prstDash val="sysDot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triangle"/>
            <c:size val="5"/>
            <c:spPr>
              <a:solidFill>
                <a:schemeClr val="tx1"/>
              </a:solidFill>
              <a:ln w="9525" cap="rnd">
                <a:solidFill>
                  <a:schemeClr val="tx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trendline>
            <c:spPr>
              <a:ln w="9525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forward val="5"/>
            <c:dispRSqr val="0"/>
            <c:dispEq val="0"/>
          </c:trendline>
          <c:xVal>
            <c:numRef>
              <c:f>'Súrl.0.7 áttolás 0mm'!$T$2:$T$8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2.5</c:v>
                </c:pt>
                <c:pt idx="3">
                  <c:v>5</c:v>
                </c:pt>
                <c:pt idx="4">
                  <c:v>10</c:v>
                </c:pt>
                <c:pt idx="5">
                  <c:v>15</c:v>
                </c:pt>
                <c:pt idx="6">
                  <c:v>20</c:v>
                </c:pt>
              </c:numCache>
            </c:numRef>
          </c:xVal>
          <c:yVal>
            <c:numRef>
              <c:f>'Súrl.0.7 áttolás 0mm'!$U$2:$U$8</c:f>
              <c:numCache>
                <c:formatCode>General</c:formatCode>
                <c:ptCount val="7"/>
                <c:pt idx="0">
                  <c:v>0</c:v>
                </c:pt>
                <c:pt idx="1">
                  <c:v>0.16</c:v>
                </c:pt>
                <c:pt idx="2">
                  <c:v>0.06</c:v>
                </c:pt>
                <c:pt idx="3">
                  <c:v>0.23</c:v>
                </c:pt>
                <c:pt idx="4">
                  <c:v>0.32</c:v>
                </c:pt>
                <c:pt idx="5">
                  <c:v>0.69</c:v>
                </c:pt>
                <c:pt idx="6">
                  <c:v>0.91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FF0-48D1-A578-9D213C919B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739631"/>
        <c:axId val="127740111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v>0,7g/cm3</c:v>
                </c:tx>
                <c:spPr>
                  <a:ln w="9525" cap="rnd">
                    <a:solidFill>
                      <a:schemeClr val="accent2"/>
                    </a:solidFill>
                    <a:rou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marker>
                  <c:symbol val="circle"/>
                  <c:size val="6"/>
                  <c:spPr>
                    <a:gradFill rotWithShape="1">
                      <a:gsLst>
                        <a:gs pos="0">
                          <a:schemeClr val="accent2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2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2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 w="9525" cap="rnd">
                      <a:solidFill>
                        <a:schemeClr val="accent2"/>
                      </a:solidFill>
                      <a:round/>
                    </a:ln>
                    <a:effectLst>
                      <a:outerShdw blurRad="57150" dist="19050" dir="5400000" algn="ctr" rotWithShape="0">
                        <a:srgbClr val="000000">
                          <a:alpha val="63000"/>
                        </a:srgbClr>
                      </a:outerShdw>
                    </a:effectLst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'Súrl.0.7 áttolás 0mm'!$T$12:$T$18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</c:v>
                      </c:pt>
                      <c:pt idx="1">
                        <c:v>1</c:v>
                      </c:pt>
                      <c:pt idx="2">
                        <c:v>2.5</c:v>
                      </c:pt>
                      <c:pt idx="3">
                        <c:v>5</c:v>
                      </c:pt>
                      <c:pt idx="4">
                        <c:v>10</c:v>
                      </c:pt>
                      <c:pt idx="5">
                        <c:v>15</c:v>
                      </c:pt>
                      <c:pt idx="6">
                        <c:v>20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'Súrl.0.7 áttolás 0mm'!$U$12:$U$18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</c:v>
                      </c:pt>
                      <c:pt idx="1">
                        <c:v>0.53</c:v>
                      </c:pt>
                      <c:pt idx="2">
                        <c:v>0.08</c:v>
                      </c:pt>
                      <c:pt idx="3">
                        <c:v>0.26</c:v>
                      </c:pt>
                      <c:pt idx="4">
                        <c:v>3.25</c:v>
                      </c:pt>
                      <c:pt idx="5">
                        <c:v>4.53</c:v>
                      </c:pt>
                      <c:pt idx="6">
                        <c:v>5.77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2-7FF0-48D1-A578-9D213C919BD4}"/>
                  </c:ext>
                </c:extLst>
              </c15:ser>
            </c15:filteredScatterSeries>
          </c:ext>
        </c:extLst>
      </c:scatterChart>
      <c:valAx>
        <c:axId val="127739631"/>
        <c:scaling>
          <c:orientation val="minMax"/>
          <c:max val="2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r>
                  <a:rPr lang="hu-HU"/>
                  <a:t>Displacement [mm]</a:t>
                </a:r>
              </a:p>
            </c:rich>
          </c:tx>
          <c:layout>
            <c:manualLayout>
              <c:xMode val="edge"/>
              <c:yMode val="edge"/>
              <c:x val="0.71971901152431217"/>
              <c:y val="0.776864349984915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hu-HU"/>
          </a:p>
        </c:txPr>
        <c:crossAx val="127740111"/>
        <c:crosses val="autoZero"/>
        <c:crossBetween val="midCat"/>
      </c:valAx>
      <c:valAx>
        <c:axId val="127740111"/>
        <c:scaling>
          <c:orientation val="minMax"/>
          <c:max val="1.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r>
                  <a:rPr lang="hu-HU"/>
                  <a:t>Friction force [kN]</a:t>
                </a:r>
              </a:p>
            </c:rich>
          </c:tx>
          <c:layout>
            <c:manualLayout>
              <c:xMode val="edge"/>
              <c:yMode val="edge"/>
              <c:x val="7.8181554944259449E-2"/>
              <c:y val="6.733699820134357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hu-HU"/>
          </a:p>
        </c:txPr>
        <c:crossAx val="12773963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solidFill>
            <a:schemeClr val="tx1"/>
          </a:solidFill>
          <a:latin typeface="Palatino Linotype" panose="02040502050505030304" pitchFamily="18" charset="0"/>
        </a:defRPr>
      </a:pPr>
      <a:endParaRPr lang="hu-H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227375398450529E-2"/>
          <c:y val="4.8629531388152077E-2"/>
          <c:w val="0.85993805988975314"/>
          <c:h val="0.81534723700078027"/>
        </c:manualLayout>
      </c:layout>
      <c:scatterChart>
        <c:scatterStyle val="smoothMarker"/>
        <c:varyColors val="0"/>
        <c:ser>
          <c:idx val="0"/>
          <c:order val="0"/>
          <c:tx>
            <c:v>radial const. 0,4 g/cm3</c:v>
          </c:tx>
          <c:spPr>
            <a:ln w="9525" cap="rnd">
              <a:solidFill>
                <a:schemeClr val="tx1"/>
              </a:solidFill>
              <a:prstDash val="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'Súrl.0.4 25mm'!$D$3:$D$1392</c:f>
              <c:numCache>
                <c:formatCode>General</c:formatCode>
                <c:ptCount val="1390"/>
                <c:pt idx="0">
                  <c:v>0</c:v>
                </c:pt>
                <c:pt idx="1">
                  <c:v>0.11848065167899335</c:v>
                </c:pt>
                <c:pt idx="2">
                  <c:v>0.23827216322709432</c:v>
                </c:pt>
                <c:pt idx="3">
                  <c:v>0.3574999219109003</c:v>
                </c:pt>
                <c:pt idx="4">
                  <c:v>0.47468466144880495</c:v>
                </c:pt>
                <c:pt idx="5">
                  <c:v>0.59223967157690538</c:v>
                </c:pt>
                <c:pt idx="6">
                  <c:v>0.70716388157130439</c:v>
                </c:pt>
                <c:pt idx="7">
                  <c:v>0.8222008281686044</c:v>
                </c:pt>
                <c:pt idx="8">
                  <c:v>0.93533012336280308</c:v>
                </c:pt>
                <c:pt idx="9">
                  <c:v>1.047169862692698</c:v>
                </c:pt>
                <c:pt idx="10">
                  <c:v>1.1581553463504974</c:v>
                </c:pt>
                <c:pt idx="11">
                  <c:v>1.2681640588456986</c:v>
                </c:pt>
                <c:pt idx="12">
                  <c:v>1.3779518383325922</c:v>
                </c:pt>
                <c:pt idx="13">
                  <c:v>1.4880558949808034</c:v>
                </c:pt>
                <c:pt idx="14">
                  <c:v>1.5964124644332003</c:v>
                </c:pt>
                <c:pt idx="15">
                  <c:v>1.7040633474541949</c:v>
                </c:pt>
                <c:pt idx="16">
                  <c:v>1.8128341924904987</c:v>
                </c:pt>
                <c:pt idx="17">
                  <c:v>1.9199771321551964</c:v>
                </c:pt>
                <c:pt idx="18">
                  <c:v>2.0282859946063923</c:v>
                </c:pt>
                <c:pt idx="19">
                  <c:v>2.1348704899456976</c:v>
                </c:pt>
                <c:pt idx="20">
                  <c:v>2.243361728648793</c:v>
                </c:pt>
                <c:pt idx="21">
                  <c:v>2.3491968119597999</c:v>
                </c:pt>
                <c:pt idx="22">
                  <c:v>2.4525750196361997</c:v>
                </c:pt>
                <c:pt idx="23">
                  <c:v>2.553427270822695</c:v>
                </c:pt>
                <c:pt idx="24">
                  <c:v>2.6515195707112014</c:v>
                </c:pt>
                <c:pt idx="25">
                  <c:v>2.747563193668995</c:v>
                </c:pt>
                <c:pt idx="26">
                  <c:v>2.842982434659902</c:v>
                </c:pt>
                <c:pt idx="27">
                  <c:v>2.9379296347815966</c:v>
                </c:pt>
                <c:pt idx="28">
                  <c:v>3.0311693014477044</c:v>
                </c:pt>
                <c:pt idx="29">
                  <c:v>3.1233109387461013</c:v>
                </c:pt>
                <c:pt idx="30">
                  <c:v>3.2143728471664019</c:v>
                </c:pt>
                <c:pt idx="31">
                  <c:v>3.3052956159875038</c:v>
                </c:pt>
                <c:pt idx="32">
                  <c:v>3.3956476470247026</c:v>
                </c:pt>
                <c:pt idx="33">
                  <c:v>3.4846600403238028</c:v>
                </c:pt>
                <c:pt idx="34">
                  <c:v>3.5725225063023913</c:v>
                </c:pt>
                <c:pt idx="35">
                  <c:v>3.6602499537843016</c:v>
                </c:pt>
                <c:pt idx="36">
                  <c:v>3.7480126052611951</c:v>
                </c:pt>
                <c:pt idx="37">
                  <c:v>3.835087172304199</c:v>
                </c:pt>
                <c:pt idx="38">
                  <c:v>3.9226088440534994</c:v>
                </c:pt>
                <c:pt idx="39">
                  <c:v>4.009029622618101</c:v>
                </c:pt>
                <c:pt idx="40">
                  <c:v>4.0962732945655915</c:v>
                </c:pt>
                <c:pt idx="41">
                  <c:v>4.1839475868090972</c:v>
                </c:pt>
                <c:pt idx="42">
                  <c:v>4.2756229807215007</c:v>
                </c:pt>
                <c:pt idx="43">
                  <c:v>4.3706677601704982</c:v>
                </c:pt>
                <c:pt idx="44">
                  <c:v>4.4694614856895001</c:v>
                </c:pt>
                <c:pt idx="45">
                  <c:v>4.5716674143023965</c:v>
                </c:pt>
                <c:pt idx="46">
                  <c:v>4.6762353633412985</c:v>
                </c:pt>
                <c:pt idx="47">
                  <c:v>4.7853505649159018</c:v>
                </c:pt>
                <c:pt idx="48">
                  <c:v>4.8944679318155977</c:v>
                </c:pt>
                <c:pt idx="49">
                  <c:v>5.0050021198154013</c:v>
                </c:pt>
                <c:pt idx="50">
                  <c:v>5.1158529342224952</c:v>
                </c:pt>
                <c:pt idx="51">
                  <c:v>5.2264828854705954</c:v>
                </c:pt>
                <c:pt idx="52">
                  <c:v>5.3371612422116996</c:v>
                </c:pt>
                <c:pt idx="53">
                  <c:v>5.4481341530142018</c:v>
                </c:pt>
                <c:pt idx="54">
                  <c:v>5.558650180222898</c:v>
                </c:pt>
                <c:pt idx="55">
                  <c:v>5.6695975262193983</c:v>
                </c:pt>
                <c:pt idx="56">
                  <c:v>5.780188920710998</c:v>
                </c:pt>
                <c:pt idx="57">
                  <c:v>5.8908620387624993</c:v>
                </c:pt>
                <c:pt idx="58">
                  <c:v>6.0026275982458017</c:v>
                </c:pt>
                <c:pt idx="59">
                  <c:v>6.1142360668863986</c:v>
                </c:pt>
                <c:pt idx="60">
                  <c:v>6.2250630627175951</c:v>
                </c:pt>
                <c:pt idx="61">
                  <c:v>6.3353376911034971</c:v>
                </c:pt>
                <c:pt idx="62">
                  <c:v>6.4433962838838994</c:v>
                </c:pt>
                <c:pt idx="63">
                  <c:v>6.5487586976827998</c:v>
                </c:pt>
                <c:pt idx="64">
                  <c:v>6.6514197636595966</c:v>
                </c:pt>
                <c:pt idx="65">
                  <c:v>6.7511445091176014</c:v>
                </c:pt>
                <c:pt idx="66">
                  <c:v>6.8494891741528008</c:v>
                </c:pt>
                <c:pt idx="67">
                  <c:v>6.9448583332698988</c:v>
                </c:pt>
                <c:pt idx="68">
                  <c:v>7.0384583519402995</c:v>
                </c:pt>
                <c:pt idx="69">
                  <c:v>7.1311610179843967</c:v>
                </c:pt>
                <c:pt idx="70">
                  <c:v>7.2228605098695979</c:v>
                </c:pt>
                <c:pt idx="71">
                  <c:v>7.3152893670636985</c:v>
                </c:pt>
                <c:pt idx="72">
                  <c:v>7.4061438932198982</c:v>
                </c:pt>
                <c:pt idx="73">
                  <c:v>7.4974198195779991</c:v>
                </c:pt>
                <c:pt idx="74">
                  <c:v>7.5881537860210955</c:v>
                </c:pt>
                <c:pt idx="75">
                  <c:v>7.6784637678420964</c:v>
                </c:pt>
                <c:pt idx="76">
                  <c:v>7.768541151838896</c:v>
                </c:pt>
                <c:pt idx="77">
                  <c:v>7.858184143683296</c:v>
                </c:pt>
                <c:pt idx="78">
                  <c:v>7.9475267839831005</c:v>
                </c:pt>
                <c:pt idx="79">
                  <c:v>8.0369938257016997</c:v>
                </c:pt>
                <c:pt idx="80">
                  <c:v>8.1265685748810981</c:v>
                </c:pt>
                <c:pt idx="81">
                  <c:v>8.2157813655247978</c:v>
                </c:pt>
                <c:pt idx="82">
                  <c:v>8.3059397047402967</c:v>
                </c:pt>
                <c:pt idx="83">
                  <c:v>8.3966482460758982</c:v>
                </c:pt>
                <c:pt idx="84">
                  <c:v>8.4893930311854007</c:v>
                </c:pt>
                <c:pt idx="85">
                  <c:v>8.5848491525520956</c:v>
                </c:pt>
                <c:pt idx="86">
                  <c:v>8.6815685664851969</c:v>
                </c:pt>
                <c:pt idx="87">
                  <c:v>8.7820633294844015</c:v>
                </c:pt>
                <c:pt idx="88">
                  <c:v>8.8838848081202997</c:v>
                </c:pt>
                <c:pt idx="89">
                  <c:v>8.9876848350937948</c:v>
                </c:pt>
                <c:pt idx="90">
                  <c:v>9.0931726980495</c:v>
                </c:pt>
                <c:pt idx="91">
                  <c:v>9.2011696838386996</c:v>
                </c:pt>
                <c:pt idx="92">
                  <c:v>9.3108102212194979</c:v>
                </c:pt>
                <c:pt idx="93">
                  <c:v>9.4208100628666998</c:v>
                </c:pt>
                <c:pt idx="94">
                  <c:v>9.5317431596271973</c:v>
                </c:pt>
                <c:pt idx="95">
                  <c:v>9.6419589749896986</c:v>
                </c:pt>
                <c:pt idx="96">
                  <c:v>9.7522577711975984</c:v>
                </c:pt>
                <c:pt idx="97">
                  <c:v>9.8623188705899949</c:v>
                </c:pt>
                <c:pt idx="98">
                  <c:v>9.9712184476952999</c:v>
                </c:pt>
                <c:pt idx="99">
                  <c:v>10.080930440804096</c:v>
                </c:pt>
                <c:pt idx="100">
                  <c:v>10.189580795976596</c:v>
                </c:pt>
                <c:pt idx="101">
                  <c:v>10.297983396049396</c:v>
                </c:pt>
                <c:pt idx="102">
                  <c:v>10.406439500606702</c:v>
                </c:pt>
                <c:pt idx="103">
                  <c:v>10.513239480716997</c:v>
                </c:pt>
                <c:pt idx="104">
                  <c:v>10.620085002503295</c:v>
                </c:pt>
                <c:pt idx="105">
                  <c:v>10.72626206748</c:v>
                </c:pt>
                <c:pt idx="106">
                  <c:v>10.831969396610795</c:v>
                </c:pt>
                <c:pt idx="107">
                  <c:v>10.936325143790995</c:v>
                </c:pt>
                <c:pt idx="108">
                  <c:v>11.040134460707598</c:v>
                </c:pt>
                <c:pt idx="109">
                  <c:v>11.144167644298697</c:v>
                </c:pt>
                <c:pt idx="110">
                  <c:v>11.246984823229496</c:v>
                </c:pt>
                <c:pt idx="111">
                  <c:v>11.346771385226297</c:v>
                </c:pt>
                <c:pt idx="112">
                  <c:v>11.445999642596099</c:v>
                </c:pt>
                <c:pt idx="113">
                  <c:v>11.543678365392701</c:v>
                </c:pt>
                <c:pt idx="114">
                  <c:v>11.639389296627897</c:v>
                </c:pt>
                <c:pt idx="115">
                  <c:v>11.7338413357962</c:v>
                </c:pt>
                <c:pt idx="116">
                  <c:v>11.827371854516102</c:v>
                </c:pt>
                <c:pt idx="117">
                  <c:v>11.920417619813001</c:v>
                </c:pt>
                <c:pt idx="118">
                  <c:v>12.013054907009199</c:v>
                </c:pt>
                <c:pt idx="119">
                  <c:v>12.105796618754098</c:v>
                </c:pt>
                <c:pt idx="120">
                  <c:v>12.198023961016595</c:v>
                </c:pt>
                <c:pt idx="121">
                  <c:v>12.290323178102199</c:v>
                </c:pt>
                <c:pt idx="122">
                  <c:v>12.3819034374091</c:v>
                </c:pt>
                <c:pt idx="123">
                  <c:v>12.474122677164701</c:v>
                </c:pt>
                <c:pt idx="124">
                  <c:v>12.5663306711998</c:v>
                </c:pt>
                <c:pt idx="125">
                  <c:v>12.658302854347795</c:v>
                </c:pt>
                <c:pt idx="126">
                  <c:v>12.750479206696902</c:v>
                </c:pt>
                <c:pt idx="127">
                  <c:v>12.842552182235295</c:v>
                </c:pt>
                <c:pt idx="128">
                  <c:v>12.934888139998201</c:v>
                </c:pt>
                <c:pt idx="129">
                  <c:v>13.027006727061796</c:v>
                </c:pt>
                <c:pt idx="130">
                  <c:v>13.119407015934598</c:v>
                </c:pt>
                <c:pt idx="131">
                  <c:v>13.212311965251502</c:v>
                </c:pt>
                <c:pt idx="132">
                  <c:v>13.3044790975067</c:v>
                </c:pt>
                <c:pt idx="133">
                  <c:v>13.396289998860098</c:v>
                </c:pt>
                <c:pt idx="134">
                  <c:v>13.489286450624299</c:v>
                </c:pt>
                <c:pt idx="135">
                  <c:v>13.582446489206497</c:v>
                </c:pt>
                <c:pt idx="136">
                  <c:v>13.677831573940502</c:v>
                </c:pt>
                <c:pt idx="137">
                  <c:v>13.775829367866301</c:v>
                </c:pt>
                <c:pt idx="138">
                  <c:v>13.875665033848101</c:v>
                </c:pt>
                <c:pt idx="139">
                  <c:v>13.978789269846295</c:v>
                </c:pt>
                <c:pt idx="140">
                  <c:v>14.083329698301796</c:v>
                </c:pt>
                <c:pt idx="141">
                  <c:v>14.188971089791195</c:v>
                </c:pt>
                <c:pt idx="142">
                  <c:v>14.295197887395702</c:v>
                </c:pt>
                <c:pt idx="143">
                  <c:v>14.401517374883902</c:v>
                </c:pt>
                <c:pt idx="144">
                  <c:v>14.509458481315995</c:v>
                </c:pt>
                <c:pt idx="145">
                  <c:v>14.6187339169472</c:v>
                </c:pt>
                <c:pt idx="146">
                  <c:v>14.729255951186801</c:v>
                </c:pt>
                <c:pt idx="147">
                  <c:v>14.839893585846397</c:v>
                </c:pt>
                <c:pt idx="148">
                  <c:v>14.950912666967696</c:v>
                </c:pt>
                <c:pt idx="149">
                  <c:v>15.062051190214795</c:v>
                </c:pt>
                <c:pt idx="150">
                  <c:v>15.173232321471801</c:v>
                </c:pt>
                <c:pt idx="151">
                  <c:v>15.284639554577495</c:v>
                </c:pt>
                <c:pt idx="152">
                  <c:v>15.395803363233796</c:v>
                </c:pt>
                <c:pt idx="153">
                  <c:v>15.506768660473796</c:v>
                </c:pt>
                <c:pt idx="154">
                  <c:v>15.617195420409502</c:v>
                </c:pt>
                <c:pt idx="155">
                  <c:v>15.727105156593296</c:v>
                </c:pt>
                <c:pt idx="156">
                  <c:v>15.8370019008266</c:v>
                </c:pt>
                <c:pt idx="157">
                  <c:v>15.945509623939998</c:v>
                </c:pt>
                <c:pt idx="158">
                  <c:v>16.052659269127595</c:v>
                </c:pt>
                <c:pt idx="159">
                  <c:v>16.157869481527499</c:v>
                </c:pt>
                <c:pt idx="160">
                  <c:v>16.260441000834497</c:v>
                </c:pt>
                <c:pt idx="161">
                  <c:v>16.3610544376184</c:v>
                </c:pt>
                <c:pt idx="162">
                  <c:v>16.458970438135196</c:v>
                </c:pt>
                <c:pt idx="163">
                  <c:v>16.555237229275498</c:v>
                </c:pt>
                <c:pt idx="164">
                  <c:v>16.651431097854697</c:v>
                </c:pt>
                <c:pt idx="165">
                  <c:v>16.7456579432137</c:v>
                </c:pt>
                <c:pt idx="166">
                  <c:v>16.839112885103198</c:v>
                </c:pt>
                <c:pt idx="167">
                  <c:v>16.931082483830899</c:v>
                </c:pt>
                <c:pt idx="168">
                  <c:v>17.021503735421696</c:v>
                </c:pt>
                <c:pt idx="169">
                  <c:v>17.109630231362701</c:v>
                </c:pt>
                <c:pt idx="170">
                  <c:v>17.197448203403098</c:v>
                </c:pt>
                <c:pt idx="171">
                  <c:v>17.285579938033898</c:v>
                </c:pt>
                <c:pt idx="172">
                  <c:v>17.372219135035699</c:v>
                </c:pt>
                <c:pt idx="173">
                  <c:v>17.458803290870698</c:v>
                </c:pt>
                <c:pt idx="174">
                  <c:v>17.545638414868399</c:v>
                </c:pt>
                <c:pt idx="175">
                  <c:v>17.632108157719699</c:v>
                </c:pt>
                <c:pt idx="176">
                  <c:v>17.717874379464696</c:v>
                </c:pt>
                <c:pt idx="177">
                  <c:v>17.803852383973201</c:v>
                </c:pt>
                <c:pt idx="178">
                  <c:v>17.889590316793701</c:v>
                </c:pt>
                <c:pt idx="179">
                  <c:v>17.975645574513401</c:v>
                </c:pt>
                <c:pt idx="180">
                  <c:v>18.062855369600697</c:v>
                </c:pt>
                <c:pt idx="181">
                  <c:v>18.153129518783899</c:v>
                </c:pt>
                <c:pt idx="182">
                  <c:v>18.248333694099095</c:v>
                </c:pt>
                <c:pt idx="183">
                  <c:v>18.347100248280697</c:v>
                </c:pt>
                <c:pt idx="184">
                  <c:v>18.4499457859852</c:v>
                </c:pt>
                <c:pt idx="185">
                  <c:v>18.555587736268102</c:v>
                </c:pt>
                <c:pt idx="186">
                  <c:v>18.663763815396997</c:v>
                </c:pt>
                <c:pt idx="187">
                  <c:v>18.773453666310502</c:v>
                </c:pt>
                <c:pt idx="188">
                  <c:v>18.883264356333797</c:v>
                </c:pt>
                <c:pt idx="189">
                  <c:v>18.993651651473499</c:v>
                </c:pt>
                <c:pt idx="190">
                  <c:v>19.105224566873098</c:v>
                </c:pt>
                <c:pt idx="191">
                  <c:v>19.218236445568095</c:v>
                </c:pt>
                <c:pt idx="192">
                  <c:v>19.3320858859773</c:v>
                </c:pt>
                <c:pt idx="193">
                  <c:v>19.445137089769801</c:v>
                </c:pt>
                <c:pt idx="194">
                  <c:v>19.557763819995699</c:v>
                </c:pt>
                <c:pt idx="195">
                  <c:v>19.669007396434296</c:v>
                </c:pt>
                <c:pt idx="196">
                  <c:v>19.779601584893797</c:v>
                </c:pt>
                <c:pt idx="197">
                  <c:v>19.888753317598095</c:v>
                </c:pt>
                <c:pt idx="198">
                  <c:v>19.997345697937597</c:v>
                </c:pt>
                <c:pt idx="199">
                  <c:v>20.104942657378899</c:v>
                </c:pt>
                <c:pt idx="200">
                  <c:v>20.210951385792299</c:v>
                </c:pt>
                <c:pt idx="201">
                  <c:v>20.3162711217321</c:v>
                </c:pt>
                <c:pt idx="202">
                  <c:v>20.420311988734902</c:v>
                </c:pt>
                <c:pt idx="203">
                  <c:v>20.523550218621601</c:v>
                </c:pt>
                <c:pt idx="204">
                  <c:v>20.625859314497696</c:v>
                </c:pt>
                <c:pt idx="205">
                  <c:v>20.7265161974818</c:v>
                </c:pt>
                <c:pt idx="206">
                  <c:v>20.826610375339598</c:v>
                </c:pt>
                <c:pt idx="207">
                  <c:v>20.925374414949999</c:v>
                </c:pt>
                <c:pt idx="208">
                  <c:v>21.022959050879095</c:v>
                </c:pt>
                <c:pt idx="209">
                  <c:v>21.119729454725501</c:v>
                </c:pt>
                <c:pt idx="210">
                  <c:v>21.215894475586602</c:v>
                </c:pt>
                <c:pt idx="211">
                  <c:v>21.311059675050195</c:v>
                </c:pt>
                <c:pt idx="212">
                  <c:v>21.405657349792996</c:v>
                </c:pt>
                <c:pt idx="213">
                  <c:v>21.499672482237699</c:v>
                </c:pt>
                <c:pt idx="214">
                  <c:v>21.593176667810596</c:v>
                </c:pt>
                <c:pt idx="215">
                  <c:v>21.687352662954595</c:v>
                </c:pt>
                <c:pt idx="216">
                  <c:v>21.781034824279999</c:v>
                </c:pt>
                <c:pt idx="217">
                  <c:v>21.875433428812997</c:v>
                </c:pt>
                <c:pt idx="218">
                  <c:v>21.969970963397699</c:v>
                </c:pt>
                <c:pt idx="219">
                  <c:v>22.0633793158731</c:v>
                </c:pt>
                <c:pt idx="220">
                  <c:v>22.157223247937395</c:v>
                </c:pt>
                <c:pt idx="221">
                  <c:v>22.250102772146796</c:v>
                </c:pt>
                <c:pt idx="222">
                  <c:v>22.343704397348695</c:v>
                </c:pt>
                <c:pt idx="223">
                  <c:v>22.436747019431699</c:v>
                </c:pt>
                <c:pt idx="224">
                  <c:v>22.529157436437998</c:v>
                </c:pt>
                <c:pt idx="225">
                  <c:v>22.620503631087701</c:v>
                </c:pt>
                <c:pt idx="226">
                  <c:v>22.7122228204463</c:v>
                </c:pt>
                <c:pt idx="227">
                  <c:v>22.803445382018296</c:v>
                </c:pt>
                <c:pt idx="228">
                  <c:v>22.894609200416198</c:v>
                </c:pt>
                <c:pt idx="229">
                  <c:v>22.987751008358195</c:v>
                </c:pt>
                <c:pt idx="230">
                  <c:v>23.083168433269996</c:v>
                </c:pt>
                <c:pt idx="231">
                  <c:v>23.181595171110999</c:v>
                </c:pt>
                <c:pt idx="232">
                  <c:v>23.282580904111796</c:v>
                </c:pt>
                <c:pt idx="233">
                  <c:v>23.3808189792733</c:v>
                </c:pt>
                <c:pt idx="234">
                  <c:v>23.479143108644799</c:v>
                </c:pt>
                <c:pt idx="235">
                  <c:v>23.579835405171401</c:v>
                </c:pt>
                <c:pt idx="236">
                  <c:v>23.682572886169098</c:v>
                </c:pt>
                <c:pt idx="237">
                  <c:v>23.786701553611699</c:v>
                </c:pt>
                <c:pt idx="238">
                  <c:v>23.893300647433101</c:v>
                </c:pt>
                <c:pt idx="239">
                  <c:v>24.001697729419398</c:v>
                </c:pt>
                <c:pt idx="240">
                  <c:v>24.1122877269271</c:v>
                </c:pt>
                <c:pt idx="241">
                  <c:v>24.223885159394698</c:v>
                </c:pt>
                <c:pt idx="242">
                  <c:v>24.333446417937601</c:v>
                </c:pt>
              </c:numCache>
            </c:numRef>
          </c:xVal>
          <c:yVal>
            <c:numRef>
              <c:f>'Súrl.0.4 25mm'!$C$3:$C$1792</c:f>
              <c:numCache>
                <c:formatCode>General</c:formatCode>
                <c:ptCount val="1790"/>
                <c:pt idx="0">
                  <c:v>0</c:v>
                </c:pt>
                <c:pt idx="1">
                  <c:v>0.428991578519344</c:v>
                </c:pt>
                <c:pt idx="2">
                  <c:v>0.76345149427652403</c:v>
                </c:pt>
                <c:pt idx="3">
                  <c:v>1.1737302877008899</c:v>
                </c:pt>
                <c:pt idx="4">
                  <c:v>1.62314418703318</c:v>
                </c:pt>
                <c:pt idx="5">
                  <c:v>2.1162074990570501</c:v>
                </c:pt>
                <c:pt idx="6">
                  <c:v>2.7503447607159601</c:v>
                </c:pt>
                <c:pt idx="7">
                  <c:v>3.38946068659425</c:v>
                </c:pt>
                <c:pt idx="8">
                  <c:v>3.97134916856885</c:v>
                </c:pt>
                <c:pt idx="9">
                  <c:v>4.4809589162468901</c:v>
                </c:pt>
                <c:pt idx="10">
                  <c:v>4.9159694463014603</c:v>
                </c:pt>
                <c:pt idx="11">
                  <c:v>5.2834072150290003</c:v>
                </c:pt>
                <c:pt idx="12">
                  <c:v>5.5916076526045799</c:v>
                </c:pt>
                <c:pt idx="13">
                  <c:v>5.8399215340614301</c:v>
                </c:pt>
                <c:pt idx="14">
                  <c:v>6.0311174951493696</c:v>
                </c:pt>
                <c:pt idx="15">
                  <c:v>6.1923438683152199</c:v>
                </c:pt>
                <c:pt idx="16">
                  <c:v>6.309056840837</c:v>
                </c:pt>
                <c:pt idx="17">
                  <c:v>6.3615924678742903</c:v>
                </c:pt>
                <c:pt idx="18">
                  <c:v>6.3604106195270997</c:v>
                </c:pt>
                <c:pt idx="19">
                  <c:v>6.3183600082993499</c:v>
                </c:pt>
                <c:pt idx="20">
                  <c:v>6.2039291486144101</c:v>
                </c:pt>
                <c:pt idx="21">
                  <c:v>6.0372287407517398</c:v>
                </c:pt>
                <c:pt idx="22">
                  <c:v>5.8087699115276301</c:v>
                </c:pt>
                <c:pt idx="23">
                  <c:v>5.5527521297335598</c:v>
                </c:pt>
                <c:pt idx="24">
                  <c:v>5.2870177663862696</c:v>
                </c:pt>
                <c:pt idx="25">
                  <c:v>5.0317161716520804</c:v>
                </c:pt>
                <c:pt idx="26">
                  <c:v>4.8138841055333597</c:v>
                </c:pt>
                <c:pt idx="27">
                  <c:v>4.64427499100566</c:v>
                </c:pt>
                <c:pt idx="28">
                  <c:v>4.5437253080308402</c:v>
                </c:pt>
                <c:pt idx="29">
                  <c:v>4.5165650546550804</c:v>
                </c:pt>
                <c:pt idx="30">
                  <c:v>4.5429756864905402</c:v>
                </c:pt>
                <c:pt idx="31">
                  <c:v>4.6025072224438199</c:v>
                </c:pt>
                <c:pt idx="32">
                  <c:v>4.6956546604633296</c:v>
                </c:pt>
                <c:pt idx="33">
                  <c:v>4.8114544712007001</c:v>
                </c:pt>
                <c:pt idx="34">
                  <c:v>4.90986667573452</c:v>
                </c:pt>
                <c:pt idx="35">
                  <c:v>4.9622484482824802</c:v>
                </c:pt>
                <c:pt idx="36">
                  <c:v>5.04175638779998</c:v>
                </c:pt>
                <c:pt idx="37">
                  <c:v>5.1441525109112298</c:v>
                </c:pt>
                <c:pt idx="38">
                  <c:v>5.2625679410994097</c:v>
                </c:pt>
                <c:pt idx="39">
                  <c:v>5.3614265285432303</c:v>
                </c:pt>
                <c:pt idx="40">
                  <c:v>5.45940734446049</c:v>
                </c:pt>
                <c:pt idx="41">
                  <c:v>5.5607948452234304</c:v>
                </c:pt>
                <c:pt idx="42">
                  <c:v>5.6583154015243098</c:v>
                </c:pt>
                <c:pt idx="43">
                  <c:v>5.7393445633351803</c:v>
                </c:pt>
                <c:pt idx="44">
                  <c:v>5.8086599223315698</c:v>
                </c:pt>
                <c:pt idx="45">
                  <c:v>5.8728608302772001</c:v>
                </c:pt>
                <c:pt idx="46">
                  <c:v>5.95419611781836</c:v>
                </c:pt>
                <c:pt idx="47">
                  <c:v>6.0141524299979201</c:v>
                </c:pt>
                <c:pt idx="48">
                  <c:v>6.0750475153326997</c:v>
                </c:pt>
                <c:pt idx="49">
                  <c:v>6.0940760187804699</c:v>
                </c:pt>
                <c:pt idx="50">
                  <c:v>6.12840410321951</c:v>
                </c:pt>
                <c:pt idx="51">
                  <c:v>6.1692895367741603</c:v>
                </c:pt>
                <c:pt idx="52">
                  <c:v>6.1936081387102604</c:v>
                </c:pt>
                <c:pt idx="53">
                  <c:v>6.2184919603169</c:v>
                </c:pt>
                <c:pt idx="54">
                  <c:v>6.21694410219789</c:v>
                </c:pt>
                <c:pt idx="55">
                  <c:v>6.2009581364691302</c:v>
                </c:pt>
                <c:pt idx="56">
                  <c:v>6.1372640542686003</c:v>
                </c:pt>
                <c:pt idx="57">
                  <c:v>6.0298886150121698</c:v>
                </c:pt>
                <c:pt idx="58">
                  <c:v>5.9082912281155604</c:v>
                </c:pt>
                <c:pt idx="59">
                  <c:v>5.82632217556238</c:v>
                </c:pt>
                <c:pt idx="60">
                  <c:v>5.8085693046450597</c:v>
                </c:pt>
                <c:pt idx="61">
                  <c:v>5.7948659174144304</c:v>
                </c:pt>
                <c:pt idx="62">
                  <c:v>5.7888053357601201</c:v>
                </c:pt>
                <c:pt idx="63">
                  <c:v>5.8320923708379304</c:v>
                </c:pt>
                <c:pt idx="64">
                  <c:v>5.9114737436175302</c:v>
                </c:pt>
                <c:pt idx="65">
                  <c:v>5.9718930162489396</c:v>
                </c:pt>
                <c:pt idx="66">
                  <c:v>6.0553709045052502</c:v>
                </c:pt>
                <c:pt idx="67">
                  <c:v>6.1340077780187103</c:v>
                </c:pt>
                <c:pt idx="68">
                  <c:v>6.1800157651305199</c:v>
                </c:pt>
                <c:pt idx="69">
                  <c:v>6.1884158290922597</c:v>
                </c:pt>
                <c:pt idx="70">
                  <c:v>6.2106906436383698</c:v>
                </c:pt>
                <c:pt idx="71">
                  <c:v>6.2486962415278002</c:v>
                </c:pt>
                <c:pt idx="72">
                  <c:v>6.3194010406732604</c:v>
                </c:pt>
                <c:pt idx="73">
                  <c:v>6.38036197051406</c:v>
                </c:pt>
                <c:pt idx="74">
                  <c:v>6.44794050604105</c:v>
                </c:pt>
                <c:pt idx="75">
                  <c:v>6.52578407898545</c:v>
                </c:pt>
                <c:pt idx="76">
                  <c:v>6.60855602473021</c:v>
                </c:pt>
                <c:pt idx="77">
                  <c:v>6.7080857232213003</c:v>
                </c:pt>
                <c:pt idx="78">
                  <c:v>6.7927582189440701</c:v>
                </c:pt>
                <c:pt idx="79">
                  <c:v>6.8701620213687402</c:v>
                </c:pt>
                <c:pt idx="80">
                  <c:v>6.9216637872159499</c:v>
                </c:pt>
                <c:pt idx="81">
                  <c:v>6.9379447959363496</c:v>
                </c:pt>
                <c:pt idx="82">
                  <c:v>6.9524643011391198</c:v>
                </c:pt>
                <c:pt idx="83">
                  <c:v>6.9526111707091296</c:v>
                </c:pt>
                <c:pt idx="84">
                  <c:v>6.9448997266590604</c:v>
                </c:pt>
                <c:pt idx="85">
                  <c:v>6.9294487126171598</c:v>
                </c:pt>
                <c:pt idx="86">
                  <c:v>6.9163027219474298</c:v>
                </c:pt>
                <c:pt idx="87">
                  <c:v>6.8836131133139098</c:v>
                </c:pt>
                <c:pt idx="88">
                  <c:v>6.8316514603793603</c:v>
                </c:pt>
                <c:pt idx="89">
                  <c:v>6.7962703295052096</c:v>
                </c:pt>
                <c:pt idx="90">
                  <c:v>6.7573874257504896</c:v>
                </c:pt>
                <c:pt idx="91">
                  <c:v>6.70505361631513</c:v>
                </c:pt>
                <c:pt idx="92">
                  <c:v>6.6180443391203898</c:v>
                </c:pt>
                <c:pt idx="93">
                  <c:v>6.5787656232714697</c:v>
                </c:pt>
                <c:pt idx="94">
                  <c:v>6.5666728653013697</c:v>
                </c:pt>
                <c:pt idx="95">
                  <c:v>6.54795672744513</c:v>
                </c:pt>
                <c:pt idx="96">
                  <c:v>6.5701202489435699</c:v>
                </c:pt>
                <c:pt idx="97">
                  <c:v>6.6040835343301296</c:v>
                </c:pt>
                <c:pt idx="98">
                  <c:v>6.6346095874905604</c:v>
                </c:pt>
                <c:pt idx="99">
                  <c:v>6.6618988290429098</c:v>
                </c:pt>
                <c:pt idx="100">
                  <c:v>6.7421958781778804</c:v>
                </c:pt>
                <c:pt idx="101">
                  <c:v>6.8046896718442396</c:v>
                </c:pt>
                <c:pt idx="102">
                  <c:v>6.8643471226096198</c:v>
                </c:pt>
                <c:pt idx="103">
                  <c:v>6.97689997032285</c:v>
                </c:pt>
                <c:pt idx="104">
                  <c:v>7.0805905386805499</c:v>
                </c:pt>
                <c:pt idx="105">
                  <c:v>7.1545935235917604</c:v>
                </c:pt>
                <c:pt idx="106">
                  <c:v>7.2422234341502199</c:v>
                </c:pt>
                <c:pt idx="107">
                  <c:v>7.3059524409472898</c:v>
                </c:pt>
                <c:pt idx="108">
                  <c:v>7.3508660309016696</c:v>
                </c:pt>
                <c:pt idx="109">
                  <c:v>7.3769040405750301</c:v>
                </c:pt>
                <c:pt idx="110">
                  <c:v>7.41000967100263</c:v>
                </c:pt>
                <c:pt idx="111">
                  <c:v>7.4412354268133596</c:v>
                </c:pt>
                <c:pt idx="112">
                  <c:v>7.4706719256937504</c:v>
                </c:pt>
                <c:pt idx="113">
                  <c:v>7.4983960017561904</c:v>
                </c:pt>
                <c:pt idx="114">
                  <c:v>7.5325494632124901</c:v>
                </c:pt>
                <c:pt idx="115">
                  <c:v>7.55869336426258</c:v>
                </c:pt>
                <c:pt idx="116">
                  <c:v>7.5846121646463898</c:v>
                </c:pt>
                <c:pt idx="117">
                  <c:v>7.5864190235734004</c:v>
                </c:pt>
                <c:pt idx="118">
                  <c:v>7.5837274082004997</c:v>
                </c:pt>
                <c:pt idx="119">
                  <c:v>7.6023248024284804</c:v>
                </c:pt>
                <c:pt idx="120">
                  <c:v>7.6299002394080198</c:v>
                </c:pt>
                <c:pt idx="121">
                  <c:v>7.6476202346384499</c:v>
                </c:pt>
                <c:pt idx="122">
                  <c:v>7.6815733686089498</c:v>
                </c:pt>
                <c:pt idx="123">
                  <c:v>7.7045680023729801</c:v>
                </c:pt>
                <c:pt idx="124">
                  <c:v>7.70539520308375</c:v>
                </c:pt>
                <c:pt idx="125">
                  <c:v>7.6798785477876699</c:v>
                </c:pt>
                <c:pt idx="126">
                  <c:v>7.6668795198202098</c:v>
                </c:pt>
                <c:pt idx="127">
                  <c:v>7.6892317272722703</c:v>
                </c:pt>
                <c:pt idx="128">
                  <c:v>7.68124163150787</c:v>
                </c:pt>
                <c:pt idx="129">
                  <c:v>7.6736743561923504</c:v>
                </c:pt>
                <c:pt idx="130">
                  <c:v>7.6919022016227201</c:v>
                </c:pt>
                <c:pt idx="131">
                  <c:v>7.7228687703609502</c:v>
                </c:pt>
                <c:pt idx="132">
                  <c:v>7.7619764022529099</c:v>
                </c:pt>
                <c:pt idx="133">
                  <c:v>7.8098850324749902</c:v>
                </c:pt>
                <c:pt idx="134">
                  <c:v>7.8543258830904996</c:v>
                </c:pt>
                <c:pt idx="135">
                  <c:v>7.9106152057647696</c:v>
                </c:pt>
                <c:pt idx="136">
                  <c:v>7.9425263218581703</c:v>
                </c:pt>
                <c:pt idx="137">
                  <c:v>7.9684033058583701</c:v>
                </c:pt>
                <c:pt idx="138">
                  <c:v>8.0133054405450803</c:v>
                </c:pt>
                <c:pt idx="139">
                  <c:v>8.0812417902052402</c:v>
                </c:pt>
                <c:pt idx="140">
                  <c:v>8.0940922722220403</c:v>
                </c:pt>
                <c:pt idx="141">
                  <c:v>8.04303735494614</c:v>
                </c:pt>
                <c:pt idx="142">
                  <c:v>8.0219490453600901</c:v>
                </c:pt>
                <c:pt idx="143">
                  <c:v>8.0722758546471596</c:v>
                </c:pt>
                <c:pt idx="144">
                  <c:v>8.0986408516764605</c:v>
                </c:pt>
                <c:pt idx="145">
                  <c:v>8.1052837893366796</c:v>
                </c:pt>
                <c:pt idx="146">
                  <c:v>8.1019169650971907</c:v>
                </c:pt>
                <c:pt idx="147">
                  <c:v>8.1669607199728507</c:v>
                </c:pt>
                <c:pt idx="148">
                  <c:v>8.1967375241219997</c:v>
                </c:pt>
                <c:pt idx="149">
                  <c:v>8.2107675261795503</c:v>
                </c:pt>
                <c:pt idx="150">
                  <c:v>8.1850926391780394</c:v>
                </c:pt>
                <c:pt idx="151">
                  <c:v>8.1431442871689796</c:v>
                </c:pt>
                <c:pt idx="152">
                  <c:v>8.1238413229584694</c:v>
                </c:pt>
                <c:pt idx="153">
                  <c:v>8.0894725397229195</c:v>
                </c:pt>
                <c:pt idx="154">
                  <c:v>8.1102531403303093</c:v>
                </c:pt>
                <c:pt idx="155">
                  <c:v>8.1574355252087098</c:v>
                </c:pt>
                <c:pt idx="156">
                  <c:v>8.1813536584377307</c:v>
                </c:pt>
                <c:pt idx="157">
                  <c:v>8.3009249530732596</c:v>
                </c:pt>
                <c:pt idx="158">
                  <c:v>8.4962809458374995</c:v>
                </c:pt>
                <c:pt idx="159">
                  <c:v>8.6805323138832993</c:v>
                </c:pt>
                <c:pt idx="160">
                  <c:v>8.8990507647395098</c:v>
                </c:pt>
                <c:pt idx="161">
                  <c:v>9.0947499498724902</c:v>
                </c:pt>
                <c:pt idx="162">
                  <c:v>9.2335712164640409</c:v>
                </c:pt>
                <c:pt idx="163">
                  <c:v>9.3528247438371199</c:v>
                </c:pt>
                <c:pt idx="164">
                  <c:v>9.4602393917739391</c:v>
                </c:pt>
                <c:pt idx="165">
                  <c:v>9.5787373371422309</c:v>
                </c:pt>
                <c:pt idx="166">
                  <c:v>9.6976889297366107</c:v>
                </c:pt>
                <c:pt idx="167">
                  <c:v>9.7996896132826805</c:v>
                </c:pt>
                <c:pt idx="168">
                  <c:v>9.8908286541700399</c:v>
                </c:pt>
                <c:pt idx="169">
                  <c:v>9.9659287370741403</c:v>
                </c:pt>
                <c:pt idx="170">
                  <c:v>10.0638844072819</c:v>
                </c:pt>
                <c:pt idx="171">
                  <c:v>10.170666873455</c:v>
                </c:pt>
                <c:pt idx="172">
                  <c:v>10.288176219910399</c:v>
                </c:pt>
                <c:pt idx="173">
                  <c:v>10.403679590672301</c:v>
                </c:pt>
                <c:pt idx="174">
                  <c:v>10.519964713603301</c:v>
                </c:pt>
                <c:pt idx="175">
                  <c:v>10.635492019355301</c:v>
                </c:pt>
                <c:pt idx="176">
                  <c:v>10.736174602061499</c:v>
                </c:pt>
                <c:pt idx="177">
                  <c:v>10.854965634644</c:v>
                </c:pt>
                <c:pt idx="178">
                  <c:v>10.9862101264298</c:v>
                </c:pt>
                <c:pt idx="179">
                  <c:v>11.1400200985372</c:v>
                </c:pt>
                <c:pt idx="180">
                  <c:v>11.297902557998899</c:v>
                </c:pt>
                <c:pt idx="181">
                  <c:v>11.4605383947492</c:v>
                </c:pt>
                <c:pt idx="182">
                  <c:v>11.6446373052895</c:v>
                </c:pt>
                <c:pt idx="183">
                  <c:v>11.8304130621254</c:v>
                </c:pt>
                <c:pt idx="184">
                  <c:v>12.0187230408192</c:v>
                </c:pt>
                <c:pt idx="185">
                  <c:v>12.2328814119101</c:v>
                </c:pt>
                <c:pt idx="186">
                  <c:v>12.450959160924</c:v>
                </c:pt>
                <c:pt idx="187">
                  <c:v>12.6795860007405</c:v>
                </c:pt>
                <c:pt idx="188">
                  <c:v>12.9106090404093</c:v>
                </c:pt>
                <c:pt idx="189">
                  <c:v>13.145313039422</c:v>
                </c:pt>
                <c:pt idx="190">
                  <c:v>13.373707421123999</c:v>
                </c:pt>
                <c:pt idx="191">
                  <c:v>13.6251822113991</c:v>
                </c:pt>
                <c:pt idx="192">
                  <c:v>13.878617808222799</c:v>
                </c:pt>
                <c:pt idx="193">
                  <c:v>14.136796165257699</c:v>
                </c:pt>
                <c:pt idx="194">
                  <c:v>14.389813877642201</c:v>
                </c:pt>
                <c:pt idx="195">
                  <c:v>14.6372176706791</c:v>
                </c:pt>
                <c:pt idx="196">
                  <c:v>14.884776808321501</c:v>
                </c:pt>
                <c:pt idx="197">
                  <c:v>15.121023450046801</c:v>
                </c:pt>
                <c:pt idx="198">
                  <c:v>15.353025309741501</c:v>
                </c:pt>
                <c:pt idx="199">
                  <c:v>15.5894570983946</c:v>
                </c:pt>
                <c:pt idx="200">
                  <c:v>15.819241479039199</c:v>
                </c:pt>
                <c:pt idx="201">
                  <c:v>16.051070671528599</c:v>
                </c:pt>
                <c:pt idx="202">
                  <c:v>16.291360836476098</c:v>
                </c:pt>
                <c:pt idx="203">
                  <c:v>16.524936538189699</c:v>
                </c:pt>
                <c:pt idx="204">
                  <c:v>16.771775670349601</c:v>
                </c:pt>
                <c:pt idx="205">
                  <c:v>17.019822821021101</c:v>
                </c:pt>
                <c:pt idx="206">
                  <c:v>17.265314795076801</c:v>
                </c:pt>
                <c:pt idx="207">
                  <c:v>17.5017309375107</c:v>
                </c:pt>
                <c:pt idx="208">
                  <c:v>17.748422455042601</c:v>
                </c:pt>
                <c:pt idx="209">
                  <c:v>17.9805195890367</c:v>
                </c:pt>
                <c:pt idx="210">
                  <c:v>18.192770052701199</c:v>
                </c:pt>
                <c:pt idx="211">
                  <c:v>18.4036577120423</c:v>
                </c:pt>
                <c:pt idx="212">
                  <c:v>18.5940993018448</c:v>
                </c:pt>
                <c:pt idx="213">
                  <c:v>18.752446025609999</c:v>
                </c:pt>
                <c:pt idx="214">
                  <c:v>18.873011041432601</c:v>
                </c:pt>
                <c:pt idx="215">
                  <c:v>18.953466136008501</c:v>
                </c:pt>
                <c:pt idx="216">
                  <c:v>18.989763036370299</c:v>
                </c:pt>
                <c:pt idx="217">
                  <c:v>18.986875005066398</c:v>
                </c:pt>
                <c:pt idx="218">
                  <c:v>18.984869681298701</c:v>
                </c:pt>
                <c:pt idx="219">
                  <c:v>19.036194030195499</c:v>
                </c:pt>
                <c:pt idx="220">
                  <c:v>19.0778740681708</c:v>
                </c:pt>
                <c:pt idx="221">
                  <c:v>19.1329871304333</c:v>
                </c:pt>
                <c:pt idx="222">
                  <c:v>19.173437450081099</c:v>
                </c:pt>
                <c:pt idx="223">
                  <c:v>19.246091879904299</c:v>
                </c:pt>
                <c:pt idx="224">
                  <c:v>19.349987246096099</c:v>
                </c:pt>
                <c:pt idx="225">
                  <c:v>19.463218189775901</c:v>
                </c:pt>
                <c:pt idx="226">
                  <c:v>19.584652967751001</c:v>
                </c:pt>
                <c:pt idx="227">
                  <c:v>19.6983482688665</c:v>
                </c:pt>
                <c:pt idx="228">
                  <c:v>19.8173272423446</c:v>
                </c:pt>
                <c:pt idx="229">
                  <c:v>19.9549778364599</c:v>
                </c:pt>
                <c:pt idx="230">
                  <c:v>20.112061407417102</c:v>
                </c:pt>
                <c:pt idx="231">
                  <c:v>20.298144686967099</c:v>
                </c:pt>
                <c:pt idx="232">
                  <c:v>20.5419944599271</c:v>
                </c:pt>
                <c:pt idx="233">
                  <c:v>21.2172752246261</c:v>
                </c:pt>
                <c:pt idx="234">
                  <c:v>21.893665939569502</c:v>
                </c:pt>
                <c:pt idx="235">
                  <c:v>22.416918352246299</c:v>
                </c:pt>
                <c:pt idx="236">
                  <c:v>22.853561583906401</c:v>
                </c:pt>
                <c:pt idx="237">
                  <c:v>23.200011067092401</c:v>
                </c:pt>
                <c:pt idx="238">
                  <c:v>23.405975569039601</c:v>
                </c:pt>
                <c:pt idx="239">
                  <c:v>23.453649319708301</c:v>
                </c:pt>
                <c:pt idx="240">
                  <c:v>23.443471174687101</c:v>
                </c:pt>
                <c:pt idx="241">
                  <c:v>23.404637631028901</c:v>
                </c:pt>
                <c:pt idx="242">
                  <c:v>23.348653409630099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2AE-4CF6-B5AB-202C4A2F449D}"/>
            </c:ext>
          </c:extLst>
        </c:ser>
        <c:ser>
          <c:idx val="1"/>
          <c:order val="1"/>
          <c:tx>
            <c:v>free compr. 0,4g/cm3</c:v>
          </c:tx>
          <c:spPr>
            <a:ln w="9525" cap="rnd">
              <a:solidFill>
                <a:schemeClr val="tx1"/>
              </a:solidFill>
              <a:prstDash val="solid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'Súrl.0.4 '!$D$2:$D$1300</c:f>
              <c:numCache>
                <c:formatCode>General</c:formatCode>
                <c:ptCount val="1299"/>
                <c:pt idx="0">
                  <c:v>0</c:v>
                </c:pt>
                <c:pt idx="1">
                  <c:v>0.10251801482253953</c:v>
                </c:pt>
                <c:pt idx="2">
                  <c:v>0.19859076489517946</c:v>
                </c:pt>
                <c:pt idx="3">
                  <c:v>0.29157904430338988</c:v>
                </c:pt>
                <c:pt idx="4">
                  <c:v>0.38128008082996967</c:v>
                </c:pt>
                <c:pt idx="5">
                  <c:v>0.46887341785476</c:v>
                </c:pt>
                <c:pt idx="6">
                  <c:v>0.55574842574363981</c:v>
                </c:pt>
                <c:pt idx="7">
                  <c:v>0.6416089439037993</c:v>
                </c:pt>
                <c:pt idx="8">
                  <c:v>0.72708640907081978</c:v>
                </c:pt>
                <c:pt idx="9">
                  <c:v>0.81270720478888947</c:v>
                </c:pt>
                <c:pt idx="10">
                  <c:v>0.90035264931420933</c:v>
                </c:pt>
                <c:pt idx="11">
                  <c:v>0.99007093859230988</c:v>
                </c:pt>
                <c:pt idx="12">
                  <c:v>1.0797099490324698</c:v>
                </c:pt>
                <c:pt idx="13">
                  <c:v>1.1704580948624894</c:v>
                </c:pt>
                <c:pt idx="14">
                  <c:v>1.2622915575063898</c:v>
                </c:pt>
                <c:pt idx="15">
                  <c:v>1.3550630250089295</c:v>
                </c:pt>
                <c:pt idx="16">
                  <c:v>1.4495140862884295</c:v>
                </c:pt>
                <c:pt idx="17">
                  <c:v>1.5451439226066199</c:v>
                </c:pt>
                <c:pt idx="18">
                  <c:v>1.6419139772070599</c:v>
                </c:pt>
                <c:pt idx="19">
                  <c:v>1.7406588082885195</c:v>
                </c:pt>
                <c:pt idx="20">
                  <c:v>1.8399529334505695</c:v>
                </c:pt>
                <c:pt idx="21">
                  <c:v>1.9408142650325599</c:v>
                </c:pt>
                <c:pt idx="22">
                  <c:v>2.0449404877533199</c:v>
                </c:pt>
                <c:pt idx="23">
                  <c:v>2.1550411916401497</c:v>
                </c:pt>
                <c:pt idx="24">
                  <c:v>2.2660370828282099</c:v>
                </c:pt>
                <c:pt idx="25">
                  <c:v>2.3778314201804793</c:v>
                </c:pt>
                <c:pt idx="26">
                  <c:v>2.4926091564099799</c:v>
                </c:pt>
                <c:pt idx="27">
                  <c:v>2.60875838161106</c:v>
                </c:pt>
                <c:pt idx="28">
                  <c:v>2.7244419920688392</c:v>
                </c:pt>
                <c:pt idx="29">
                  <c:v>2.8407052810076694</c:v>
                </c:pt>
                <c:pt idx="30">
                  <c:v>2.9562974588673496</c:v>
                </c:pt>
                <c:pt idx="31">
                  <c:v>3.0714841621418492</c:v>
                </c:pt>
                <c:pt idx="32">
                  <c:v>3.1862380797953698</c:v>
                </c:pt>
                <c:pt idx="33">
                  <c:v>3.2979395875655992</c:v>
                </c:pt>
                <c:pt idx="34">
                  <c:v>3.4074038255746997</c:v>
                </c:pt>
                <c:pt idx="35">
                  <c:v>3.5165754653000292</c:v>
                </c:pt>
                <c:pt idx="36">
                  <c:v>3.62524642598546</c:v>
                </c:pt>
                <c:pt idx="37">
                  <c:v>3.7266353983971499</c:v>
                </c:pt>
                <c:pt idx="38">
                  <c:v>3.8149908600040199</c:v>
                </c:pt>
                <c:pt idx="39">
                  <c:v>3.9022104339787997</c:v>
                </c:pt>
                <c:pt idx="40">
                  <c:v>3.9896320816788098</c:v>
                </c:pt>
                <c:pt idx="41">
                  <c:v>4.0770676992180999</c:v>
                </c:pt>
                <c:pt idx="42">
                  <c:v>4.1644705574842797</c:v>
                </c:pt>
                <c:pt idx="43">
                  <c:v>4.2520409141234499</c:v>
                </c:pt>
                <c:pt idx="44">
                  <c:v>4.3394199538136498</c:v>
                </c:pt>
                <c:pt idx="45">
                  <c:v>4.4268914039906999</c:v>
                </c:pt>
                <c:pt idx="46">
                  <c:v>4.5141628759184194</c:v>
                </c:pt>
                <c:pt idx="47">
                  <c:v>4.6008601176024193</c:v>
                </c:pt>
                <c:pt idx="48">
                  <c:v>4.6877924716815498</c:v>
                </c:pt>
                <c:pt idx="49">
                  <c:v>4.7747494126778189</c:v>
                </c:pt>
                <c:pt idx="50">
                  <c:v>4.8637296753465993</c:v>
                </c:pt>
                <c:pt idx="51">
                  <c:v>4.9543989614338697</c:v>
                </c:pt>
                <c:pt idx="52">
                  <c:v>5.04829346431635</c:v>
                </c:pt>
                <c:pt idx="53">
                  <c:v>5.1423318565434393</c:v>
                </c:pt>
                <c:pt idx="54">
                  <c:v>5.2374360776586197</c:v>
                </c:pt>
                <c:pt idx="55">
                  <c:v>5.3348208750366997</c:v>
                </c:pt>
                <c:pt idx="56">
                  <c:v>5.4340633117934001</c:v>
                </c:pt>
                <c:pt idx="57">
                  <c:v>5.5339725289790795</c:v>
                </c:pt>
                <c:pt idx="58">
                  <c:v>5.6340637731706096</c:v>
                </c:pt>
                <c:pt idx="59">
                  <c:v>5.7338740838941593</c:v>
                </c:pt>
                <c:pt idx="60">
                  <c:v>5.8380031704319801</c:v>
                </c:pt>
                <c:pt idx="61">
                  <c:v>5.9446100175141794</c:v>
                </c:pt>
                <c:pt idx="62">
                  <c:v>6.0525309375285197</c:v>
                </c:pt>
                <c:pt idx="63">
                  <c:v>6.1606123709962093</c:v>
                </c:pt>
                <c:pt idx="64">
                  <c:v>6.2693515044973394</c:v>
                </c:pt>
                <c:pt idx="65">
                  <c:v>6.3806503316502496</c:v>
                </c:pt>
                <c:pt idx="66">
                  <c:v>6.4948792627435195</c:v>
                </c:pt>
                <c:pt idx="67">
                  <c:v>6.610633560588079</c:v>
                </c:pt>
                <c:pt idx="68">
                  <c:v>6.7281173245358499</c:v>
                </c:pt>
                <c:pt idx="69">
                  <c:v>6.8520789728082212</c:v>
                </c:pt>
                <c:pt idx="70">
                  <c:v>6.9738076819696415</c:v>
                </c:pt>
                <c:pt idx="71">
                  <c:v>7.0951793918881902</c:v>
                </c:pt>
                <c:pt idx="72">
                  <c:v>7.2159211319042829</c:v>
                </c:pt>
                <c:pt idx="73">
                  <c:v>7.3354780200016076</c:v>
                </c:pt>
                <c:pt idx="74">
                  <c:v>7.4469551023037655</c:v>
                </c:pt>
                <c:pt idx="75">
                  <c:v>7.5577212594848238</c:v>
                </c:pt>
                <c:pt idx="76">
                  <c:v>7.6667328747011627</c:v>
                </c:pt>
                <c:pt idx="77">
                  <c:v>7.75473496922337</c:v>
                </c:pt>
                <c:pt idx="78">
                  <c:v>7.8359665811371872</c:v>
                </c:pt>
                <c:pt idx="79">
                  <c:v>7.9172473668852792</c:v>
                </c:pt>
                <c:pt idx="80">
                  <c:v>7.9961858995300261</c:v>
                </c:pt>
                <c:pt idx="81">
                  <c:v>8.0749248730206205</c:v>
                </c:pt>
                <c:pt idx="82">
                  <c:v>8.1537925087310068</c:v>
                </c:pt>
                <c:pt idx="83">
                  <c:v>8.2322576733716595</c:v>
                </c:pt>
                <c:pt idx="84">
                  <c:v>8.3122503700886838</c:v>
                </c:pt>
                <c:pt idx="85">
                  <c:v>8.3919984549198681</c:v>
                </c:pt>
                <c:pt idx="86">
                  <c:v>8.4729847564558796</c:v>
                </c:pt>
                <c:pt idx="87">
                  <c:v>8.5564622295819888</c:v>
                </c:pt>
                <c:pt idx="88">
                  <c:v>8.64000745642862</c:v>
                </c:pt>
                <c:pt idx="89">
                  <c:v>8.7248818436338098</c:v>
                </c:pt>
                <c:pt idx="90">
                  <c:v>8.8114228326654338</c:v>
                </c:pt>
                <c:pt idx="91">
                  <c:v>8.9030584125358896</c:v>
                </c:pt>
                <c:pt idx="92">
                  <c:v>9.0017906009128001</c:v>
                </c:pt>
                <c:pt idx="93">
                  <c:v>9.1036769694521595</c:v>
                </c:pt>
                <c:pt idx="94">
                  <c:v>9.2082819385651398</c:v>
                </c:pt>
                <c:pt idx="95">
                  <c:v>9.3238473641825994</c:v>
                </c:pt>
                <c:pt idx="96">
                  <c:v>9.4450146953524392</c:v>
                </c:pt>
                <c:pt idx="97">
                  <c:v>9.5674843647894203</c:v>
                </c:pt>
                <c:pt idx="98">
                  <c:v>9.6910867087954387</c:v>
                </c:pt>
                <c:pt idx="99">
                  <c:v>9.8162825923684487</c:v>
                </c:pt>
                <c:pt idx="100">
                  <c:v>9.9425005093833896</c:v>
                </c:pt>
                <c:pt idx="101">
                  <c:v>10.06868245406217</c:v>
                </c:pt>
                <c:pt idx="102">
                  <c:v>10.19363589107442</c:v>
                </c:pt>
                <c:pt idx="103">
                  <c:v>10.317658238298479</c:v>
                </c:pt>
                <c:pt idx="104">
                  <c:v>10.43988490238114</c:v>
                </c:pt>
                <c:pt idx="105">
                  <c:v>10.545835167017049</c:v>
                </c:pt>
                <c:pt idx="106">
                  <c:v>10.64357158524988</c:v>
                </c:pt>
                <c:pt idx="107">
                  <c:v>10.741618762557559</c:v>
                </c:pt>
                <c:pt idx="108">
                  <c:v>10.839432992795189</c:v>
                </c:pt>
                <c:pt idx="109">
                  <c:v>10.932544346487479</c:v>
                </c:pt>
                <c:pt idx="110">
                  <c:v>11.016733233679059</c:v>
                </c:pt>
                <c:pt idx="111">
                  <c:v>11.100843750072269</c:v>
                </c:pt>
                <c:pt idx="112">
                  <c:v>11.18549950929269</c:v>
                </c:pt>
                <c:pt idx="113">
                  <c:v>11.26917311896233</c:v>
                </c:pt>
                <c:pt idx="114">
                  <c:v>11.352611755935229</c:v>
                </c:pt>
                <c:pt idx="115">
                  <c:v>11.43547630236281</c:v>
                </c:pt>
                <c:pt idx="116">
                  <c:v>11.518741643479409</c:v>
                </c:pt>
                <c:pt idx="117">
                  <c:v>11.601823560606229</c:v>
                </c:pt>
                <c:pt idx="118">
                  <c:v>11.68610939848244</c:v>
                </c:pt>
                <c:pt idx="119">
                  <c:v>11.77155263754322</c:v>
                </c:pt>
                <c:pt idx="120">
                  <c:v>11.85747944259078</c:v>
                </c:pt>
                <c:pt idx="121">
                  <c:v>11.94554908128592</c:v>
                </c:pt>
                <c:pt idx="122">
                  <c:v>12.035282248442851</c:v>
                </c:pt>
                <c:pt idx="123">
                  <c:v>12.125831603459869</c:v>
                </c:pt>
                <c:pt idx="124">
                  <c:v>12.216975724384358</c:v>
                </c:pt>
                <c:pt idx="125">
                  <c:v>12.31448750760153</c:v>
                </c:pt>
                <c:pt idx="126">
                  <c:v>12.423318981740309</c:v>
                </c:pt>
                <c:pt idx="127">
                  <c:v>12.534636039533488</c:v>
                </c:pt>
                <c:pt idx="128">
                  <c:v>12.64581067481517</c:v>
                </c:pt>
                <c:pt idx="129">
                  <c:v>12.756999908578909</c:v>
                </c:pt>
                <c:pt idx="130">
                  <c:v>12.868962792042129</c:v>
                </c:pt>
                <c:pt idx="131">
                  <c:v>12.9836202479554</c:v>
                </c:pt>
                <c:pt idx="132">
                  <c:v>13.09816510696405</c:v>
                </c:pt>
                <c:pt idx="133">
                  <c:v>13.21097924258396</c:v>
                </c:pt>
                <c:pt idx="134">
                  <c:v>13.323939851968749</c:v>
                </c:pt>
                <c:pt idx="135">
                  <c:v>13.436689446931169</c:v>
                </c:pt>
                <c:pt idx="136">
                  <c:v>13.54866532234492</c:v>
                </c:pt>
                <c:pt idx="137">
                  <c:v>13.660642175647419</c:v>
                </c:pt>
                <c:pt idx="138">
                  <c:v>13.77257285863109</c:v>
                </c:pt>
                <c:pt idx="139">
                  <c:v>13.882830862908239</c:v>
                </c:pt>
                <c:pt idx="140">
                  <c:v>13.99263847956691</c:v>
                </c:pt>
                <c:pt idx="141">
                  <c:v>14.102600812195639</c:v>
                </c:pt>
                <c:pt idx="142">
                  <c:v>14.21287055113778</c:v>
                </c:pt>
                <c:pt idx="143">
                  <c:v>14.321349147136289</c:v>
                </c:pt>
                <c:pt idx="144">
                  <c:v>14.42184321164353</c:v>
                </c:pt>
                <c:pt idx="145">
                  <c:v>14.52277439242194</c:v>
                </c:pt>
                <c:pt idx="146">
                  <c:v>14.62121111869801</c:v>
                </c:pt>
                <c:pt idx="147">
                  <c:v>14.708130690374199</c:v>
                </c:pt>
                <c:pt idx="148">
                  <c:v>14.79334978336369</c:v>
                </c:pt>
                <c:pt idx="149">
                  <c:v>14.878014064186068</c:v>
                </c:pt>
                <c:pt idx="150">
                  <c:v>14.96252230190365</c:v>
                </c:pt>
                <c:pt idx="151">
                  <c:v>15.046771888046919</c:v>
                </c:pt>
                <c:pt idx="152">
                  <c:v>15.130878772281919</c:v>
                </c:pt>
                <c:pt idx="153">
                  <c:v>15.21553879230331</c:v>
                </c:pt>
                <c:pt idx="154">
                  <c:v>15.299801859341489</c:v>
                </c:pt>
                <c:pt idx="155">
                  <c:v>15.384581181790359</c:v>
                </c:pt>
                <c:pt idx="156">
                  <c:v>15.47070489172261</c:v>
                </c:pt>
                <c:pt idx="157">
                  <c:v>15.55780579191268</c:v>
                </c:pt>
                <c:pt idx="158">
                  <c:v>15.64426966743147</c:v>
                </c:pt>
                <c:pt idx="159">
                  <c:v>15.72971898337234</c:v>
                </c:pt>
                <c:pt idx="160">
                  <c:v>15.815996361536699</c:v>
                </c:pt>
                <c:pt idx="161">
                  <c:v>15.90653740449935</c:v>
                </c:pt>
                <c:pt idx="162">
                  <c:v>15.998600531301051</c:v>
                </c:pt>
                <c:pt idx="163">
                  <c:v>16.092408071933999</c:v>
                </c:pt>
                <c:pt idx="164">
                  <c:v>16.19510895195274</c:v>
                </c:pt>
                <c:pt idx="165">
                  <c:v>16.314053122899129</c:v>
                </c:pt>
                <c:pt idx="166">
                  <c:v>16.434475791785999</c:v>
                </c:pt>
                <c:pt idx="167">
                  <c:v>16.55495818173581</c:v>
                </c:pt>
                <c:pt idx="168">
                  <c:v>16.67621010028251</c:v>
                </c:pt>
                <c:pt idx="169">
                  <c:v>16.798292176528591</c:v>
                </c:pt>
                <c:pt idx="170">
                  <c:v>16.921429604283279</c:v>
                </c:pt>
                <c:pt idx="171">
                  <c:v>17.044893227785231</c:v>
                </c:pt>
                <c:pt idx="172">
                  <c:v>17.168056220345811</c:v>
                </c:pt>
                <c:pt idx="173">
                  <c:v>17.291297374157178</c:v>
                </c:pt>
                <c:pt idx="174">
                  <c:v>17.413616378877489</c:v>
                </c:pt>
                <c:pt idx="175">
                  <c:v>17.530549172363941</c:v>
                </c:pt>
                <c:pt idx="176">
                  <c:v>17.64277517775005</c:v>
                </c:pt>
                <c:pt idx="177">
                  <c:v>17.751926561208411</c:v>
                </c:pt>
                <c:pt idx="178">
                  <c:v>17.85935413634849</c:v>
                </c:pt>
                <c:pt idx="179">
                  <c:v>17.96126753652689</c:v>
                </c:pt>
                <c:pt idx="180">
                  <c:v>18.05661036249699</c:v>
                </c:pt>
                <c:pt idx="181">
                  <c:v>18.150145770660689</c:v>
                </c:pt>
                <c:pt idx="182">
                  <c:v>18.238531546818791</c:v>
                </c:pt>
                <c:pt idx="183">
                  <c:v>18.320027887186988</c:v>
                </c:pt>
                <c:pt idx="184">
                  <c:v>18.400714605519589</c:v>
                </c:pt>
                <c:pt idx="185">
                  <c:v>18.48153759963439</c:v>
                </c:pt>
                <c:pt idx="186">
                  <c:v>18.559104992553589</c:v>
                </c:pt>
                <c:pt idx="187">
                  <c:v>18.637072621368191</c:v>
                </c:pt>
                <c:pt idx="188">
                  <c:v>18.714395821496591</c:v>
                </c:pt>
                <c:pt idx="189">
                  <c:v>18.791153941626089</c:v>
                </c:pt>
                <c:pt idx="190">
                  <c:v>18.86911046441849</c:v>
                </c:pt>
                <c:pt idx="191">
                  <c:v>18.947033250048989</c:v>
                </c:pt>
                <c:pt idx="192">
                  <c:v>19.028863679123688</c:v>
                </c:pt>
                <c:pt idx="193">
                  <c:v>19.11271247057789</c:v>
                </c:pt>
                <c:pt idx="194">
                  <c:v>19.19650021383449</c:v>
                </c:pt>
                <c:pt idx="195">
                  <c:v>19.284213272381891</c:v>
                </c:pt>
                <c:pt idx="196">
                  <c:v>19.379019586674389</c:v>
                </c:pt>
                <c:pt idx="197">
                  <c:v>19.475474830946588</c:v>
                </c:pt>
                <c:pt idx="198">
                  <c:v>19.573493509782189</c:v>
                </c:pt>
                <c:pt idx="199">
                  <c:v>19.67854530420459</c:v>
                </c:pt>
                <c:pt idx="200">
                  <c:v>19.79327142187789</c:v>
                </c:pt>
                <c:pt idx="201">
                  <c:v>19.909538762070188</c:v>
                </c:pt>
                <c:pt idx="202">
                  <c:v>20.026683687566088</c:v>
                </c:pt>
                <c:pt idx="203">
                  <c:v>20.147997632199189</c:v>
                </c:pt>
                <c:pt idx="204">
                  <c:v>20.272958263678689</c:v>
                </c:pt>
                <c:pt idx="205">
                  <c:v>20.397085733943388</c:v>
                </c:pt>
                <c:pt idx="206">
                  <c:v>20.521084681686588</c:v>
                </c:pt>
                <c:pt idx="207">
                  <c:v>20.645027610374388</c:v>
                </c:pt>
                <c:pt idx="208">
                  <c:v>20.767144960464691</c:v>
                </c:pt>
                <c:pt idx="209">
                  <c:v>20.88733880338409</c:v>
                </c:pt>
                <c:pt idx="210">
                  <c:v>21.00523160422599</c:v>
                </c:pt>
                <c:pt idx="211">
                  <c:v>21.123171972370791</c:v>
                </c:pt>
                <c:pt idx="212">
                  <c:v>21.238732787941288</c:v>
                </c:pt>
                <c:pt idx="213">
                  <c:v>21.351208504204489</c:v>
                </c:pt>
                <c:pt idx="214">
                  <c:v>21.460228501324391</c:v>
                </c:pt>
                <c:pt idx="215">
                  <c:v>21.546222152052991</c:v>
                </c:pt>
                <c:pt idx="216">
                  <c:v>21.62335459402599</c:v>
                </c:pt>
                <c:pt idx="217">
                  <c:v>21.700236137685589</c:v>
                </c:pt>
                <c:pt idx="218">
                  <c:v>21.776920357365288</c:v>
                </c:pt>
                <c:pt idx="219">
                  <c:v>21.85218908307969</c:v>
                </c:pt>
                <c:pt idx="220">
                  <c:v>21.926526439608988</c:v>
                </c:pt>
                <c:pt idx="221">
                  <c:v>22.000827474556289</c:v>
                </c:pt>
                <c:pt idx="222">
                  <c:v>22.075877991380988</c:v>
                </c:pt>
                <c:pt idx="223">
                  <c:v>22.149611711154989</c:v>
                </c:pt>
                <c:pt idx="224">
                  <c:v>22.224087089696489</c:v>
                </c:pt>
                <c:pt idx="225">
                  <c:v>22.300194494712191</c:v>
                </c:pt>
                <c:pt idx="226">
                  <c:v>22.37800747740599</c:v>
                </c:pt>
                <c:pt idx="227">
                  <c:v>22.463235860338589</c:v>
                </c:pt>
                <c:pt idx="228">
                  <c:v>22.55601836401409</c:v>
                </c:pt>
                <c:pt idx="229">
                  <c:v>22.65651857525069</c:v>
                </c:pt>
                <c:pt idx="230">
                  <c:v>22.770568273305891</c:v>
                </c:pt>
                <c:pt idx="231">
                  <c:v>22.896137640532189</c:v>
                </c:pt>
                <c:pt idx="232">
                  <c:v>23.029725905054288</c:v>
                </c:pt>
                <c:pt idx="233">
                  <c:v>23.16386534958529</c:v>
                </c:pt>
                <c:pt idx="234">
                  <c:v>23.29509026654679</c:v>
                </c:pt>
                <c:pt idx="235">
                  <c:v>23.423309293189789</c:v>
                </c:pt>
                <c:pt idx="236">
                  <c:v>23.54834913365799</c:v>
                </c:pt>
                <c:pt idx="237">
                  <c:v>23.670674774051989</c:v>
                </c:pt>
                <c:pt idx="238">
                  <c:v>23.789091024771889</c:v>
                </c:pt>
                <c:pt idx="239">
                  <c:v>23.902367212826089</c:v>
                </c:pt>
                <c:pt idx="240">
                  <c:v>24.011922184941287</c:v>
                </c:pt>
                <c:pt idx="241">
                  <c:v>24.11800139119379</c:v>
                </c:pt>
                <c:pt idx="242">
                  <c:v>24.219139046196787</c:v>
                </c:pt>
                <c:pt idx="243">
                  <c:v>24.31591727315319</c:v>
                </c:pt>
                <c:pt idx="244">
                  <c:v>24.409015355498187</c:v>
                </c:pt>
                <c:pt idx="245">
                  <c:v>24.498045001548888</c:v>
                </c:pt>
                <c:pt idx="246">
                  <c:v>24.58273170396329</c:v>
                </c:pt>
                <c:pt idx="247">
                  <c:v>24.663771998928087</c:v>
                </c:pt>
                <c:pt idx="248">
                  <c:v>24.74067477674339</c:v>
                </c:pt>
                <c:pt idx="249">
                  <c:v>24.814088587197787</c:v>
                </c:pt>
                <c:pt idx="250">
                  <c:v>24.883784115379488</c:v>
                </c:pt>
                <c:pt idx="251">
                  <c:v>24.950450563309488</c:v>
                </c:pt>
                <c:pt idx="252">
                  <c:v>25.015178975435788</c:v>
                </c:pt>
                <c:pt idx="253">
                  <c:v>25.084902722692888</c:v>
                </c:pt>
                <c:pt idx="254">
                  <c:v>25.157171425421289</c:v>
                </c:pt>
                <c:pt idx="255">
                  <c:v>25.232079729282088</c:v>
                </c:pt>
                <c:pt idx="256">
                  <c:v>25.315614339050889</c:v>
                </c:pt>
                <c:pt idx="257">
                  <c:v>25.407850622010489</c:v>
                </c:pt>
                <c:pt idx="258">
                  <c:v>25.514928881319289</c:v>
                </c:pt>
                <c:pt idx="259">
                  <c:v>25.621251162775287</c:v>
                </c:pt>
                <c:pt idx="260">
                  <c:v>25.720176204783488</c:v>
                </c:pt>
                <c:pt idx="261">
                  <c:v>25.81667838771569</c:v>
                </c:pt>
                <c:pt idx="262">
                  <c:v>25.916054934929587</c:v>
                </c:pt>
                <c:pt idx="263">
                  <c:v>26.020267910352288</c:v>
                </c:pt>
                <c:pt idx="264">
                  <c:v>26.11802765821669</c:v>
                </c:pt>
                <c:pt idx="265">
                  <c:v>26.220584509192388</c:v>
                </c:pt>
                <c:pt idx="266">
                  <c:v>26.31581976740009</c:v>
                </c:pt>
                <c:pt idx="267">
                  <c:v>26.40581731376539</c:v>
                </c:pt>
                <c:pt idx="268">
                  <c:v>26.484870468941487</c:v>
                </c:pt>
                <c:pt idx="269">
                  <c:v>26.556083890010488</c:v>
                </c:pt>
                <c:pt idx="270">
                  <c:v>26.627653472131989</c:v>
                </c:pt>
                <c:pt idx="271">
                  <c:v>26.703824509765589</c:v>
                </c:pt>
                <c:pt idx="272">
                  <c:v>26.77094050712369</c:v>
                </c:pt>
                <c:pt idx="273">
                  <c:v>26.826672482450288</c:v>
                </c:pt>
                <c:pt idx="274">
                  <c:v>26.874063415987187</c:v>
                </c:pt>
                <c:pt idx="275">
                  <c:v>26.91312392481219</c:v>
                </c:pt>
                <c:pt idx="276">
                  <c:v>26.94608946260729</c:v>
                </c:pt>
                <c:pt idx="277">
                  <c:v>26.973711327329088</c:v>
                </c:pt>
              </c:numCache>
            </c:numRef>
          </c:xVal>
          <c:yVal>
            <c:numRef>
              <c:f>'Súrl.0.4 '!$C$2:$C$1100</c:f>
              <c:numCache>
                <c:formatCode>General</c:formatCode>
                <c:ptCount val="1099"/>
                <c:pt idx="0">
                  <c:v>0.124409329146147</c:v>
                </c:pt>
                <c:pt idx="1">
                  <c:v>0.54242042824626002</c:v>
                </c:pt>
                <c:pt idx="2">
                  <c:v>1.3615978881716699</c:v>
                </c:pt>
                <c:pt idx="3">
                  <c:v>2.22309613600373</c:v>
                </c:pt>
                <c:pt idx="4">
                  <c:v>2.90254838764668</c:v>
                </c:pt>
                <c:pt idx="5">
                  <c:v>3.47860213369131</c:v>
                </c:pt>
                <c:pt idx="6">
                  <c:v>3.9612285792827602</c:v>
                </c:pt>
                <c:pt idx="7">
                  <c:v>4.3652203865349302</c:v>
                </c:pt>
                <c:pt idx="8">
                  <c:v>4.7040343284606898</c:v>
                </c:pt>
                <c:pt idx="9">
                  <c:v>4.9786300398409402</c:v>
                </c:pt>
                <c:pt idx="10">
                  <c:v>5.2030813880264803</c:v>
                </c:pt>
                <c:pt idx="11">
                  <c:v>5.3885323926806503</c:v>
                </c:pt>
                <c:pt idx="12">
                  <c:v>5.5214360356330898</c:v>
                </c:pt>
                <c:pt idx="13">
                  <c:v>5.6078992784023303</c:v>
                </c:pt>
                <c:pt idx="14">
                  <c:v>5.6545081548392799</c:v>
                </c:pt>
                <c:pt idx="15">
                  <c:v>5.6603938341140703</c:v>
                </c:pt>
                <c:pt idx="16">
                  <c:v>5.6333306245505801</c:v>
                </c:pt>
                <c:pt idx="17">
                  <c:v>5.57225728407502</c:v>
                </c:pt>
                <c:pt idx="18">
                  <c:v>5.4839301854371998</c:v>
                </c:pt>
                <c:pt idx="19">
                  <c:v>5.3386177867651003</c:v>
                </c:pt>
                <c:pt idx="20">
                  <c:v>5.1951520144939396</c:v>
                </c:pt>
                <c:pt idx="21">
                  <c:v>5.05169676616788</c:v>
                </c:pt>
                <c:pt idx="22">
                  <c:v>4.89910030737519</c:v>
                </c:pt>
                <c:pt idx="23">
                  <c:v>4.6910472214221999</c:v>
                </c:pt>
                <c:pt idx="24">
                  <c:v>4.5037530362606004</c:v>
                </c:pt>
                <c:pt idx="25">
                  <c:v>4.3667881749570396</c:v>
                </c:pt>
                <c:pt idx="26">
                  <c:v>4.2376165278255904</c:v>
                </c:pt>
                <c:pt idx="27">
                  <c:v>4.1315621696412599</c:v>
                </c:pt>
                <c:pt idx="28">
                  <c:v>4.0761092677712396</c:v>
                </c:pt>
                <c:pt idx="29">
                  <c:v>4.0313079021871099</c:v>
                </c:pt>
                <c:pt idx="30">
                  <c:v>4.00039041414857</c:v>
                </c:pt>
                <c:pt idx="31">
                  <c:v>3.97904375568032</c:v>
                </c:pt>
                <c:pt idx="32">
                  <c:v>3.99246467277408</c:v>
                </c:pt>
                <c:pt idx="33">
                  <c:v>3.9905608631670502</c:v>
                </c:pt>
                <c:pt idx="34">
                  <c:v>4.0248237550258601</c:v>
                </c:pt>
                <c:pt idx="35">
                  <c:v>4.0451074950396997</c:v>
                </c:pt>
                <c:pt idx="36">
                  <c:v>4.0842733345925799</c:v>
                </c:pt>
                <c:pt idx="37">
                  <c:v>4.1279023513197899</c:v>
                </c:pt>
                <c:pt idx="38">
                  <c:v>4.1447695344686499</c:v>
                </c:pt>
                <c:pt idx="39">
                  <c:v>4.1831550188362598</c:v>
                </c:pt>
                <c:pt idx="40">
                  <c:v>4.2072222568094704</c:v>
                </c:pt>
                <c:pt idx="41">
                  <c:v>4.2191629298031303</c:v>
                </c:pt>
                <c:pt idx="42">
                  <c:v>4.2258626781404001</c:v>
                </c:pt>
                <c:pt idx="43">
                  <c:v>4.2273283004760698</c:v>
                </c:pt>
                <c:pt idx="44">
                  <c:v>4.2454456910490999</c:v>
                </c:pt>
                <c:pt idx="45">
                  <c:v>4.2513293214142296</c:v>
                </c:pt>
                <c:pt idx="46">
                  <c:v>4.2838339693844301</c:v>
                </c:pt>
                <c:pt idx="47">
                  <c:v>4.3297150172293204</c:v>
                </c:pt>
                <c:pt idx="48">
                  <c:v>4.3485256843268898</c:v>
                </c:pt>
                <c:pt idx="49">
                  <c:v>4.3494601733982599</c:v>
                </c:pt>
                <c:pt idx="50">
                  <c:v>4.3299934826791304</c:v>
                </c:pt>
                <c:pt idx="51">
                  <c:v>4.3134150095284003</c:v>
                </c:pt>
                <c:pt idx="52">
                  <c:v>4.2862932197749597</c:v>
                </c:pt>
                <c:pt idx="53">
                  <c:v>4.2356302961707097</c:v>
                </c:pt>
                <c:pt idx="54">
                  <c:v>4.2170679196715399</c:v>
                </c:pt>
                <c:pt idx="55">
                  <c:v>4.2100039310753301</c:v>
                </c:pt>
                <c:pt idx="56">
                  <c:v>4.2241953313350704</c:v>
                </c:pt>
                <c:pt idx="57">
                  <c:v>4.2245632968843001</c:v>
                </c:pt>
                <c:pt idx="58">
                  <c:v>4.2270864360034501</c:v>
                </c:pt>
                <c:pt idx="59">
                  <c:v>4.25425078719854</c:v>
                </c:pt>
                <c:pt idx="60">
                  <c:v>4.2532989755272901</c:v>
                </c:pt>
                <c:pt idx="61">
                  <c:v>4.2076496407389596</c:v>
                </c:pt>
                <c:pt idx="62">
                  <c:v>4.1451468132436302</c:v>
                </c:pt>
                <c:pt idx="63">
                  <c:v>4.0683111175894702</c:v>
                </c:pt>
                <c:pt idx="64">
                  <c:v>3.97221744060516</c:v>
                </c:pt>
                <c:pt idx="65">
                  <c:v>3.9582735858857601</c:v>
                </c:pt>
                <c:pt idx="66">
                  <c:v>4.0198184549808502</c:v>
                </c:pt>
                <c:pt idx="67">
                  <c:v>4.0901241824030903</c:v>
                </c:pt>
                <c:pt idx="68">
                  <c:v>4.1674991138279402</c:v>
                </c:pt>
                <c:pt idx="69">
                  <c:v>4.2195175774395501</c:v>
                </c:pt>
                <c:pt idx="70">
                  <c:v>4.29047644138336</c:v>
                </c:pt>
                <c:pt idx="71">
                  <c:v>4.3499512597918502</c:v>
                </c:pt>
                <c:pt idx="72">
                  <c:v>4.4402110390365097</c:v>
                </c:pt>
                <c:pt idx="73">
                  <c:v>4.5389625243842602</c:v>
                </c:pt>
                <c:pt idx="74">
                  <c:v>4.6133732423186302</c:v>
                </c:pt>
                <c:pt idx="75">
                  <c:v>4.6654209494590804</c:v>
                </c:pt>
                <c:pt idx="76">
                  <c:v>4.6912691555917299</c:v>
                </c:pt>
                <c:pt idx="77">
                  <c:v>4.7252789139747602</c:v>
                </c:pt>
                <c:pt idx="78">
                  <c:v>4.7703293152153501</c:v>
                </c:pt>
                <c:pt idx="79">
                  <c:v>4.8408241942524901</c:v>
                </c:pt>
                <c:pt idx="80">
                  <c:v>4.9049965105950797</c:v>
                </c:pt>
                <c:pt idx="81">
                  <c:v>4.9566135741770303</c:v>
                </c:pt>
                <c:pt idx="82">
                  <c:v>5.0006553530693099</c:v>
                </c:pt>
                <c:pt idx="83">
                  <c:v>5.0388075411319697</c:v>
                </c:pt>
                <c:pt idx="84">
                  <c:v>5.0703726708888999</c:v>
                </c:pt>
                <c:pt idx="85">
                  <c:v>5.0851999782025796</c:v>
                </c:pt>
                <c:pt idx="86">
                  <c:v>5.1029549911618197</c:v>
                </c:pt>
                <c:pt idx="87">
                  <c:v>5.1044525578618103</c:v>
                </c:pt>
                <c:pt idx="88">
                  <c:v>5.1053114235401198</c:v>
                </c:pt>
                <c:pt idx="89">
                  <c:v>5.1143283955752903</c:v>
                </c:pt>
                <c:pt idx="90">
                  <c:v>5.1279239356517801</c:v>
                </c:pt>
                <c:pt idx="91">
                  <c:v>5.1359039731323701</c:v>
                </c:pt>
                <c:pt idx="92">
                  <c:v>5.1641755737364301</c:v>
                </c:pt>
                <c:pt idx="93">
                  <c:v>5.1714676432311499</c:v>
                </c:pt>
                <c:pt idx="94">
                  <c:v>5.1502174697816399</c:v>
                </c:pt>
                <c:pt idx="95">
                  <c:v>5.0945327617227996</c:v>
                </c:pt>
                <c:pt idx="96">
                  <c:v>5.0094413571059704</c:v>
                </c:pt>
                <c:pt idx="97">
                  <c:v>4.8925769515335604</c:v>
                </c:pt>
                <c:pt idx="98">
                  <c:v>4.7516562044620496</c:v>
                </c:pt>
                <c:pt idx="99">
                  <c:v>4.5976402238011396</c:v>
                </c:pt>
                <c:pt idx="100">
                  <c:v>4.4899199157953298</c:v>
                </c:pt>
                <c:pt idx="101">
                  <c:v>4.4433345086872604</c:v>
                </c:pt>
                <c:pt idx="102">
                  <c:v>4.4828629121184296</c:v>
                </c:pt>
                <c:pt idx="103">
                  <c:v>4.5641533099114904</c:v>
                </c:pt>
                <c:pt idx="104">
                  <c:v>4.6892732381820696</c:v>
                </c:pt>
                <c:pt idx="105">
                  <c:v>4.8149731010198602</c:v>
                </c:pt>
                <c:pt idx="106">
                  <c:v>4.9391273409128198</c:v>
                </c:pt>
                <c:pt idx="107">
                  <c:v>5.0514092668890997</c:v>
                </c:pt>
                <c:pt idx="108">
                  <c:v>5.1530870608985397</c:v>
                </c:pt>
                <c:pt idx="109">
                  <c:v>5.2414080128073701</c:v>
                </c:pt>
                <c:pt idx="110">
                  <c:v>5.3457099944353104</c:v>
                </c:pt>
                <c:pt idx="111">
                  <c:v>5.4154419340193298</c:v>
                </c:pt>
                <c:pt idx="112">
                  <c:v>5.4840403608977804</c:v>
                </c:pt>
                <c:pt idx="113">
                  <c:v>5.53247546777129</c:v>
                </c:pt>
                <c:pt idx="114">
                  <c:v>5.5822730064392099</c:v>
                </c:pt>
                <c:pt idx="115">
                  <c:v>5.6217210367322004</c:v>
                </c:pt>
                <c:pt idx="116">
                  <c:v>5.6580956093966996</c:v>
                </c:pt>
                <c:pt idx="117">
                  <c:v>5.6725852191448203</c:v>
                </c:pt>
                <c:pt idx="118">
                  <c:v>5.6533602997660601</c:v>
                </c:pt>
                <c:pt idx="119">
                  <c:v>5.6024985387921298</c:v>
                </c:pt>
                <c:pt idx="120">
                  <c:v>5.5415774695575202</c:v>
                </c:pt>
                <c:pt idx="121">
                  <c:v>5.4737739264965102</c:v>
                </c:pt>
                <c:pt idx="122">
                  <c:v>5.3756445646286002</c:v>
                </c:pt>
                <c:pt idx="123">
                  <c:v>5.2663086913526103</c:v>
                </c:pt>
                <c:pt idx="124">
                  <c:v>5.1518447697162602</c:v>
                </c:pt>
                <c:pt idx="125">
                  <c:v>4.9955341964960098</c:v>
                </c:pt>
                <c:pt idx="126">
                  <c:v>4.8332558944821402</c:v>
                </c:pt>
                <c:pt idx="127">
                  <c:v>4.72260909155011</c:v>
                </c:pt>
                <c:pt idx="128">
                  <c:v>4.6537277288734904</c:v>
                </c:pt>
                <c:pt idx="129">
                  <c:v>4.6366030350327501</c:v>
                </c:pt>
                <c:pt idx="130">
                  <c:v>4.6651350334286699</c:v>
                </c:pt>
                <c:pt idx="131">
                  <c:v>4.69276318326592</c:v>
                </c:pt>
                <c:pt idx="132">
                  <c:v>4.7868006862700003</c:v>
                </c:pt>
                <c:pt idx="133">
                  <c:v>4.9328747205436203</c:v>
                </c:pt>
                <c:pt idx="134">
                  <c:v>5.0338854081928703</c:v>
                </c:pt>
                <c:pt idx="135">
                  <c:v>5.1408222876489198</c:v>
                </c:pt>
                <c:pt idx="136">
                  <c:v>5.2350389771163499</c:v>
                </c:pt>
                <c:pt idx="137">
                  <c:v>5.2988480776548403</c:v>
                </c:pt>
                <c:pt idx="138">
                  <c:v>5.35602997988462</c:v>
                </c:pt>
                <c:pt idx="139">
                  <c:v>5.3948733955621702</c:v>
                </c:pt>
                <c:pt idx="140">
                  <c:v>5.38884159177542</c:v>
                </c:pt>
                <c:pt idx="141">
                  <c:v>5.3632417693734196</c:v>
                </c:pt>
                <c:pt idx="142">
                  <c:v>5.30600650236011</c:v>
                </c:pt>
                <c:pt idx="143">
                  <c:v>5.2795705385506198</c:v>
                </c:pt>
                <c:pt idx="144">
                  <c:v>5.2528770640492404</c:v>
                </c:pt>
                <c:pt idx="145">
                  <c:v>5.2474088966846502</c:v>
                </c:pt>
                <c:pt idx="146">
                  <c:v>5.2695430815219897</c:v>
                </c:pt>
                <c:pt idx="147">
                  <c:v>5.2747672423720404</c:v>
                </c:pt>
                <c:pt idx="148">
                  <c:v>5.3071429021656504</c:v>
                </c:pt>
                <c:pt idx="149">
                  <c:v>5.3422252647578699</c:v>
                </c:pt>
                <c:pt idx="150">
                  <c:v>5.3595780394971397</c:v>
                </c:pt>
                <c:pt idx="151">
                  <c:v>5.3764712996780899</c:v>
                </c:pt>
                <c:pt idx="152">
                  <c:v>5.3949852474033797</c:v>
                </c:pt>
                <c:pt idx="153">
                  <c:v>5.4121084511280104</c:v>
                </c:pt>
                <c:pt idx="154">
                  <c:v>5.4181274957954901</c:v>
                </c:pt>
                <c:pt idx="155">
                  <c:v>5.3875569254159901</c:v>
                </c:pt>
                <c:pt idx="156">
                  <c:v>5.37735419347882</c:v>
                </c:pt>
                <c:pt idx="157">
                  <c:v>5.3911690600216398</c:v>
                </c:pt>
                <c:pt idx="158">
                  <c:v>5.4597962647676503</c:v>
                </c:pt>
                <c:pt idx="159">
                  <c:v>5.5399350821971902</c:v>
                </c:pt>
                <c:pt idx="160">
                  <c:v>5.5909626185894004</c:v>
                </c:pt>
                <c:pt idx="161">
                  <c:v>5.6300207041204002</c:v>
                </c:pt>
                <c:pt idx="162">
                  <c:v>5.6402581743895999</c:v>
                </c:pt>
                <c:pt idx="163">
                  <c:v>5.6436053477227697</c:v>
                </c:pt>
                <c:pt idx="164">
                  <c:v>5.6588045321404898</c:v>
                </c:pt>
                <c:pt idx="165">
                  <c:v>5.6661441922187796</c:v>
                </c:pt>
                <c:pt idx="166">
                  <c:v>5.64636001363397</c:v>
                </c:pt>
                <c:pt idx="167">
                  <c:v>5.6076103821396801</c:v>
                </c:pt>
                <c:pt idx="168">
                  <c:v>5.5196880362927896</c:v>
                </c:pt>
                <c:pt idx="169">
                  <c:v>5.4154601879417896</c:v>
                </c:pt>
                <c:pt idx="170">
                  <c:v>5.3493711166083804</c:v>
                </c:pt>
                <c:pt idx="171">
                  <c:v>5.2897817455232099</c:v>
                </c:pt>
                <c:pt idx="172">
                  <c:v>5.2124435082077998</c:v>
                </c:pt>
                <c:pt idx="173">
                  <c:v>5.1238607615232503</c:v>
                </c:pt>
                <c:pt idx="174">
                  <c:v>5.0507334060967004</c:v>
                </c:pt>
                <c:pt idx="175">
                  <c:v>5.0430775620043304</c:v>
                </c:pt>
                <c:pt idx="176">
                  <c:v>5.0572440959513196</c:v>
                </c:pt>
                <c:pt idx="177">
                  <c:v>5.0925625488161996</c:v>
                </c:pt>
                <c:pt idx="178">
                  <c:v>5.13051692396402</c:v>
                </c:pt>
                <c:pt idx="179">
                  <c:v>5.1522098481655103</c:v>
                </c:pt>
                <c:pt idx="180">
                  <c:v>5.1618395373225203</c:v>
                </c:pt>
                <c:pt idx="181">
                  <c:v>5.1758439280092698</c:v>
                </c:pt>
                <c:pt idx="182">
                  <c:v>5.2314729429781401</c:v>
                </c:pt>
                <c:pt idx="183">
                  <c:v>5.3047180175781303</c:v>
                </c:pt>
                <c:pt idx="184">
                  <c:v>5.3781799040734803</c:v>
                </c:pt>
                <c:pt idx="185">
                  <c:v>5.4529085755348197</c:v>
                </c:pt>
                <c:pt idx="186">
                  <c:v>5.5157759226858598</c:v>
                </c:pt>
                <c:pt idx="187">
                  <c:v>5.5856092832982496</c:v>
                </c:pt>
                <c:pt idx="188">
                  <c:v>5.6527997367084</c:v>
                </c:pt>
                <c:pt idx="189">
                  <c:v>5.72716426104307</c:v>
                </c:pt>
                <c:pt idx="190">
                  <c:v>5.8184784837067101</c:v>
                </c:pt>
                <c:pt idx="191">
                  <c:v>5.9276885353028801</c:v>
                </c:pt>
                <c:pt idx="192">
                  <c:v>6.0288971289992297</c:v>
                </c:pt>
                <c:pt idx="193">
                  <c:v>6.1320143751800096</c:v>
                </c:pt>
                <c:pt idx="194">
                  <c:v>6.2101718969643098</c:v>
                </c:pt>
                <c:pt idx="195">
                  <c:v>6.2845657579600802</c:v>
                </c:pt>
                <c:pt idx="196">
                  <c:v>6.3851166516542399</c:v>
                </c:pt>
                <c:pt idx="197">
                  <c:v>6.4883772283792496</c:v>
                </c:pt>
                <c:pt idx="198">
                  <c:v>6.5883214585483101</c:v>
                </c:pt>
                <c:pt idx="199">
                  <c:v>6.7206204868853101</c:v>
                </c:pt>
                <c:pt idx="200">
                  <c:v>6.8668968975544002</c:v>
                </c:pt>
                <c:pt idx="201">
                  <c:v>7.0035701617598498</c:v>
                </c:pt>
                <c:pt idx="202">
                  <c:v>7.1447049267590002</c:v>
                </c:pt>
                <c:pt idx="203">
                  <c:v>7.2942076250910803</c:v>
                </c:pt>
                <c:pt idx="204">
                  <c:v>7.4249766767025003</c:v>
                </c:pt>
                <c:pt idx="205">
                  <c:v>7.5578573159873503</c:v>
                </c:pt>
                <c:pt idx="206">
                  <c:v>7.7400051057338697</c:v>
                </c:pt>
                <c:pt idx="207">
                  <c:v>7.9432522878050804</c:v>
                </c:pt>
                <c:pt idx="208">
                  <c:v>8.12974106520414</c:v>
                </c:pt>
                <c:pt idx="209">
                  <c:v>8.3309579640626907</c:v>
                </c:pt>
                <c:pt idx="210">
                  <c:v>8.5525353439152205</c:v>
                </c:pt>
                <c:pt idx="211">
                  <c:v>8.7515338324010408</c:v>
                </c:pt>
                <c:pt idx="212">
                  <c:v>8.9494573883712292</c:v>
                </c:pt>
                <c:pt idx="213">
                  <c:v>9.1417979449033702</c:v>
                </c:pt>
                <c:pt idx="214">
                  <c:v>9.3299913220107609</c:v>
                </c:pt>
                <c:pt idx="215">
                  <c:v>9.4546373002231103</c:v>
                </c:pt>
                <c:pt idx="216">
                  <c:v>9.60891097784042</c:v>
                </c:pt>
                <c:pt idx="217">
                  <c:v>9.7776048816740495</c:v>
                </c:pt>
                <c:pt idx="218">
                  <c:v>9.9547117017209494</c:v>
                </c:pt>
                <c:pt idx="219">
                  <c:v>10.139923635870201</c:v>
                </c:pt>
                <c:pt idx="220">
                  <c:v>10.347713623195901</c:v>
                </c:pt>
                <c:pt idx="221">
                  <c:v>10.551374685019301</c:v>
                </c:pt>
                <c:pt idx="222">
                  <c:v>10.751021374017</c:v>
                </c:pt>
                <c:pt idx="223">
                  <c:v>10.9540381468832</c:v>
                </c:pt>
                <c:pt idx="224">
                  <c:v>11.1593587324023</c:v>
                </c:pt>
                <c:pt idx="225">
                  <c:v>11.385253816843001</c:v>
                </c:pt>
                <c:pt idx="226">
                  <c:v>11.658034939318901</c:v>
                </c:pt>
                <c:pt idx="227">
                  <c:v>11.9968580082059</c:v>
                </c:pt>
                <c:pt idx="228">
                  <c:v>12.382450141012701</c:v>
                </c:pt>
                <c:pt idx="229">
                  <c:v>12.8318510949612</c:v>
                </c:pt>
                <c:pt idx="230">
                  <c:v>13.3638040162623</c:v>
                </c:pt>
                <c:pt idx="231">
                  <c:v>13.967951573431501</c:v>
                </c:pt>
                <c:pt idx="232">
                  <c:v>14.6312505938113</c:v>
                </c:pt>
                <c:pt idx="233">
                  <c:v>15.3316721320152</c:v>
                </c:pt>
                <c:pt idx="234">
                  <c:v>16.073563322424899</c:v>
                </c:pt>
                <c:pt idx="235">
                  <c:v>16.820181440561999</c:v>
                </c:pt>
                <c:pt idx="236">
                  <c:v>17.610802128911001</c:v>
                </c:pt>
                <c:pt idx="237">
                  <c:v>18.426572717726199</c:v>
                </c:pt>
                <c:pt idx="238">
                  <c:v>19.2593584768474</c:v>
                </c:pt>
                <c:pt idx="239">
                  <c:v>20.112902484834201</c:v>
                </c:pt>
                <c:pt idx="240">
                  <c:v>20.9974630735815</c:v>
                </c:pt>
                <c:pt idx="241">
                  <c:v>21.906661987304702</c:v>
                </c:pt>
                <c:pt idx="242">
                  <c:v>22.842558939009901</c:v>
                </c:pt>
                <c:pt idx="243">
                  <c:v>23.768157977610802</c:v>
                </c:pt>
                <c:pt idx="244">
                  <c:v>24.730272497981801</c:v>
                </c:pt>
                <c:pt idx="245">
                  <c:v>25.695927441120102</c:v>
                </c:pt>
                <c:pt idx="246">
                  <c:v>26.653384231030898</c:v>
                </c:pt>
                <c:pt idx="247">
                  <c:v>27.649730816483501</c:v>
                </c:pt>
                <c:pt idx="248">
                  <c:v>28.6435066722333</c:v>
                </c:pt>
                <c:pt idx="249">
                  <c:v>29.638305958360402</c:v>
                </c:pt>
                <c:pt idx="250">
                  <c:v>30.617260560393301</c:v>
                </c:pt>
                <c:pt idx="251">
                  <c:v>31.5962032414973</c:v>
                </c:pt>
                <c:pt idx="252">
                  <c:v>32.593603618442998</c:v>
                </c:pt>
                <c:pt idx="253">
                  <c:v>33.774401154369102</c:v>
                </c:pt>
                <c:pt idx="254">
                  <c:v>35.0057663396001</c:v>
                </c:pt>
                <c:pt idx="255">
                  <c:v>36.401202902197802</c:v>
                </c:pt>
                <c:pt idx="256">
                  <c:v>38.073395658284397</c:v>
                </c:pt>
                <c:pt idx="257">
                  <c:v>40.003755223006003</c:v>
                </c:pt>
                <c:pt idx="258">
                  <c:v>42.384021636098602</c:v>
                </c:pt>
                <c:pt idx="259">
                  <c:v>44.832635298371301</c:v>
                </c:pt>
                <c:pt idx="260">
                  <c:v>47.325763851404197</c:v>
                </c:pt>
                <c:pt idx="261">
                  <c:v>49.9524242244661</c:v>
                </c:pt>
                <c:pt idx="262">
                  <c:v>52.925687003880697</c:v>
                </c:pt>
                <c:pt idx="263">
                  <c:v>56.105120386928299</c:v>
                </c:pt>
                <c:pt idx="264">
                  <c:v>59.340223576873498</c:v>
                </c:pt>
                <c:pt idx="265">
                  <c:v>62.910355348140001</c:v>
                </c:pt>
                <c:pt idx="266">
                  <c:v>66.550755221396699</c:v>
                </c:pt>
                <c:pt idx="267">
                  <c:v>70.225257426500306</c:v>
                </c:pt>
                <c:pt idx="268">
                  <c:v>73.511579632759094</c:v>
                </c:pt>
                <c:pt idx="269">
                  <c:v>76.7275453545153</c:v>
                </c:pt>
                <c:pt idx="270">
                  <c:v>80.195502284914298</c:v>
                </c:pt>
                <c:pt idx="271">
                  <c:v>84.1199132613838</c:v>
                </c:pt>
                <c:pt idx="272">
                  <c:v>87.514569237828297</c:v>
                </c:pt>
                <c:pt idx="273">
                  <c:v>90.532221086323304</c:v>
                </c:pt>
                <c:pt idx="274">
                  <c:v>93.169401306658997</c:v>
                </c:pt>
                <c:pt idx="275">
                  <c:v>95.358187332749395</c:v>
                </c:pt>
                <c:pt idx="276">
                  <c:v>97.256960067898007</c:v>
                </c:pt>
                <c:pt idx="277">
                  <c:v>98.881310969591098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2AE-4CF6-B5AB-202C4A2F44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420320"/>
        <c:axId val="30409760"/>
      </c:scatterChart>
      <c:valAx>
        <c:axId val="30420320"/>
        <c:scaling>
          <c:orientation val="minMax"/>
          <c:max val="2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Displacement [mm]</a:t>
                </a:r>
              </a:p>
            </c:rich>
          </c:tx>
          <c:layout>
            <c:manualLayout>
              <c:xMode val="edge"/>
              <c:yMode val="edge"/>
              <c:x val="0.59347234373481084"/>
              <c:y val="0.759839967789406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30409760"/>
        <c:crosses val="autoZero"/>
        <c:crossBetween val="midCat"/>
      </c:valAx>
      <c:valAx>
        <c:axId val="30409760"/>
        <c:scaling>
          <c:orientation val="minMax"/>
          <c:max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Force [kN]</a:t>
                </a:r>
              </a:p>
            </c:rich>
          </c:tx>
          <c:layout>
            <c:manualLayout>
              <c:xMode val="edge"/>
              <c:yMode val="edge"/>
              <c:x val="0.11170688114387846"/>
              <c:y val="7.206534528011586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304203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3156801277856351"/>
          <c:y val="4.9623704198778866E-2"/>
          <c:w val="0.40996194920079432"/>
          <c:h val="0.416670213520607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hu-H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15988626421698"/>
          <c:y val="5.1261665208515605E-2"/>
          <c:w val="0.79731167979002626"/>
          <c:h val="0.81825002339237662"/>
        </c:manualLayout>
      </c:layout>
      <c:scatterChart>
        <c:scatterStyle val="smoothMarker"/>
        <c:varyColors val="0"/>
        <c:ser>
          <c:idx val="0"/>
          <c:order val="0"/>
          <c:tx>
            <c:v>free compr. 0,7g/cm3</c:v>
          </c:tx>
          <c:spPr>
            <a:ln w="9525" cap="rnd">
              <a:solidFill>
                <a:schemeClr val="tx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'Súrl.0.7'!$D$2:$D$900</c:f>
              <c:numCache>
                <c:formatCode>General</c:formatCode>
                <c:ptCount val="899"/>
                <c:pt idx="0">
                  <c:v>0</c:v>
                </c:pt>
                <c:pt idx="1">
                  <c:v>0.10996498689818957</c:v>
                </c:pt>
                <c:pt idx="2">
                  <c:v>0.21008598684738988</c:v>
                </c:pt>
                <c:pt idx="3">
                  <c:v>0.30778517545852946</c:v>
                </c:pt>
                <c:pt idx="4">
                  <c:v>0.40680430433429926</c:v>
                </c:pt>
                <c:pt idx="5">
                  <c:v>0.50460267880434984</c:v>
                </c:pt>
                <c:pt idx="6">
                  <c:v>0.60322331801457985</c:v>
                </c:pt>
                <c:pt idx="7">
                  <c:v>0.70247560350797933</c:v>
                </c:pt>
                <c:pt idx="8">
                  <c:v>0.80181471155252915</c:v>
                </c:pt>
                <c:pt idx="9">
                  <c:v>0.90061737776860973</c:v>
                </c:pt>
                <c:pt idx="10">
                  <c:v>1.0005842903905293</c:v>
                </c:pt>
                <c:pt idx="11">
                  <c:v>1.1006616345919698</c:v>
                </c:pt>
                <c:pt idx="12">
                  <c:v>1.2020291633003692</c:v>
                </c:pt>
                <c:pt idx="13">
                  <c:v>1.3042594692828695</c:v>
                </c:pt>
                <c:pt idx="14">
                  <c:v>1.4073966972316097</c:v>
                </c:pt>
                <c:pt idx="15">
                  <c:v>1.5118513508739193</c:v>
                </c:pt>
                <c:pt idx="16">
                  <c:v>1.6180550283944193</c:v>
                </c:pt>
                <c:pt idx="17">
                  <c:v>1.724561991125749</c:v>
                </c:pt>
                <c:pt idx="18">
                  <c:v>1.8321480540924791</c:v>
                </c:pt>
                <c:pt idx="19">
                  <c:v>1.9379059540414696</c:v>
                </c:pt>
                <c:pt idx="20">
                  <c:v>2.0427074787931696</c:v>
                </c:pt>
                <c:pt idx="21">
                  <c:v>2.1424718985946791</c:v>
                </c:pt>
                <c:pt idx="22">
                  <c:v>2.2394363435087392</c:v>
                </c:pt>
                <c:pt idx="23">
                  <c:v>2.3340136921353594</c:v>
                </c:pt>
                <c:pt idx="24">
                  <c:v>2.4263452493988797</c:v>
                </c:pt>
                <c:pt idx="25">
                  <c:v>2.5174574492406094</c:v>
                </c:pt>
                <c:pt idx="26">
                  <c:v>2.6088686036429891</c:v>
                </c:pt>
                <c:pt idx="27">
                  <c:v>2.6991694352191793</c:v>
                </c:pt>
                <c:pt idx="28">
                  <c:v>2.7903263385466097</c:v>
                </c:pt>
                <c:pt idx="29">
                  <c:v>2.8818403808153095</c:v>
                </c:pt>
                <c:pt idx="30">
                  <c:v>2.9738119353205192</c:v>
                </c:pt>
                <c:pt idx="31">
                  <c:v>3.0662989768952595</c:v>
                </c:pt>
                <c:pt idx="32">
                  <c:v>3.1591237393346594</c:v>
                </c:pt>
                <c:pt idx="33">
                  <c:v>3.2520048700755693</c:v>
                </c:pt>
                <c:pt idx="34">
                  <c:v>3.3468915807931099</c:v>
                </c:pt>
                <c:pt idx="35">
                  <c:v>3.4421696565581499</c:v>
                </c:pt>
                <c:pt idx="36">
                  <c:v>3.5407900862207997</c:v>
                </c:pt>
                <c:pt idx="37">
                  <c:v>3.6399203451680595</c:v>
                </c:pt>
                <c:pt idx="38">
                  <c:v>3.7418281574107297</c:v>
                </c:pt>
                <c:pt idx="39">
                  <c:v>3.8450154672332992</c:v>
                </c:pt>
                <c:pt idx="40">
                  <c:v>3.9492612717783198</c:v>
                </c:pt>
                <c:pt idx="41">
                  <c:v>4.0541201427202695</c:v>
                </c:pt>
                <c:pt idx="42">
                  <c:v>4.1601399771558096</c:v>
                </c:pt>
                <c:pt idx="43">
                  <c:v>4.2653246247498391</c:v>
                </c:pt>
                <c:pt idx="44">
                  <c:v>4.3713814792594796</c:v>
                </c:pt>
                <c:pt idx="45">
                  <c:v>4.4767960005588989</c:v>
                </c:pt>
                <c:pt idx="46">
                  <c:v>4.5831698307218698</c:v>
                </c:pt>
                <c:pt idx="47">
                  <c:v>4.6891417486086695</c:v>
                </c:pt>
                <c:pt idx="48">
                  <c:v>4.7948965053438197</c:v>
                </c:pt>
                <c:pt idx="49">
                  <c:v>4.9003363120523389</c:v>
                </c:pt>
                <c:pt idx="50">
                  <c:v>5.0050976036668988</c:v>
                </c:pt>
                <c:pt idx="51">
                  <c:v>5.1095208251708195</c:v>
                </c:pt>
                <c:pt idx="52">
                  <c:v>5.2134733329400991</c:v>
                </c:pt>
                <c:pt idx="53">
                  <c:v>5.3167715632865793</c:v>
                </c:pt>
                <c:pt idx="54">
                  <c:v>5.4203265592790695</c:v>
                </c:pt>
                <c:pt idx="55">
                  <c:v>5.5225440130094299</c:v>
                </c:pt>
                <c:pt idx="56">
                  <c:v>5.6243057007331991</c:v>
                </c:pt>
                <c:pt idx="57">
                  <c:v>5.7257385384402495</c:v>
                </c:pt>
                <c:pt idx="58">
                  <c:v>5.8264939087912797</c:v>
                </c:pt>
                <c:pt idx="59">
                  <c:v>5.9266728835734996</c:v>
                </c:pt>
                <c:pt idx="60">
                  <c:v>6.0265192364823994</c:v>
                </c:pt>
                <c:pt idx="61">
                  <c:v>6.1261033755079692</c:v>
                </c:pt>
                <c:pt idx="62">
                  <c:v>6.2252252525516596</c:v>
                </c:pt>
                <c:pt idx="63">
                  <c:v>6.3236985099574596</c:v>
                </c:pt>
                <c:pt idx="64">
                  <c:v>6.4207684271581096</c:v>
                </c:pt>
                <c:pt idx="65">
                  <c:v>6.5181770431121695</c:v>
                </c:pt>
                <c:pt idx="66">
                  <c:v>6.6150996483575799</c:v>
                </c:pt>
                <c:pt idx="67">
                  <c:v>6.712266306695259</c:v>
                </c:pt>
                <c:pt idx="68">
                  <c:v>6.8097011160979797</c:v>
                </c:pt>
                <c:pt idx="69">
                  <c:v>6.9062234854479394</c:v>
                </c:pt>
                <c:pt idx="70">
                  <c:v>7.0021950938841693</c:v>
                </c:pt>
                <c:pt idx="71">
                  <c:v>7.0979614853813473</c:v>
                </c:pt>
                <c:pt idx="72">
                  <c:v>7.193010525631351</c:v>
                </c:pt>
                <c:pt idx="73">
                  <c:v>7.2886283478877534</c:v>
                </c:pt>
                <c:pt idx="74">
                  <c:v>7.3836580399103502</c:v>
                </c:pt>
                <c:pt idx="75">
                  <c:v>7.4781780423467161</c:v>
                </c:pt>
                <c:pt idx="76">
                  <c:v>7.5731251027699562</c:v>
                </c:pt>
                <c:pt idx="77">
                  <c:v>7.6678200075941421</c:v>
                </c:pt>
                <c:pt idx="78">
                  <c:v>7.7624661576792313</c:v>
                </c:pt>
                <c:pt idx="79">
                  <c:v>7.8569014330403473</c:v>
                </c:pt>
                <c:pt idx="80">
                  <c:v>7.9515031590365171</c:v>
                </c:pt>
                <c:pt idx="81">
                  <c:v>8.0462114749064142</c:v>
                </c:pt>
                <c:pt idx="82">
                  <c:v>8.1419451071304714</c:v>
                </c:pt>
                <c:pt idx="83">
                  <c:v>8.2384288498748148</c:v>
                </c:pt>
                <c:pt idx="84">
                  <c:v>8.3361227997962253</c:v>
                </c:pt>
                <c:pt idx="85">
                  <c:v>8.434388116144298</c:v>
                </c:pt>
                <c:pt idx="86">
                  <c:v>8.5334161857172113</c:v>
                </c:pt>
                <c:pt idx="87">
                  <c:v>8.6349228540248681</c:v>
                </c:pt>
                <c:pt idx="88">
                  <c:v>8.7366042151727576</c:v>
                </c:pt>
                <c:pt idx="89">
                  <c:v>8.8398240747208572</c:v>
                </c:pt>
                <c:pt idx="90">
                  <c:v>8.9438752095554754</c:v>
                </c:pt>
                <c:pt idx="91">
                  <c:v>9.0497863586413985</c:v>
                </c:pt>
                <c:pt idx="92">
                  <c:v>9.1555657721428894</c:v>
                </c:pt>
                <c:pt idx="93">
                  <c:v>9.2621366468889388</c:v>
                </c:pt>
                <c:pt idx="94">
                  <c:v>9.368248682263749</c:v>
                </c:pt>
                <c:pt idx="95">
                  <c:v>9.4752663823192602</c:v>
                </c:pt>
                <c:pt idx="96">
                  <c:v>9.58270101222816</c:v>
                </c:pt>
                <c:pt idx="97">
                  <c:v>9.6898217398483801</c:v>
                </c:pt>
                <c:pt idx="98">
                  <c:v>9.7968390906579099</c:v>
                </c:pt>
                <c:pt idx="99">
                  <c:v>9.9035801180464293</c:v>
                </c:pt>
                <c:pt idx="100">
                  <c:v>10.00911135735306</c:v>
                </c:pt>
                <c:pt idx="101">
                  <c:v>10.114374375745449</c:v>
                </c:pt>
                <c:pt idx="102">
                  <c:v>10.218944140863449</c:v>
                </c:pt>
                <c:pt idx="103">
                  <c:v>10.323398584958159</c:v>
                </c:pt>
                <c:pt idx="104">
                  <c:v>10.427421291169839</c:v>
                </c:pt>
                <c:pt idx="105">
                  <c:v>10.53030461728962</c:v>
                </c:pt>
                <c:pt idx="106">
                  <c:v>10.63295709181525</c:v>
                </c:pt>
                <c:pt idx="107">
                  <c:v>10.73462916302001</c:v>
                </c:pt>
                <c:pt idx="108">
                  <c:v>10.835961417884219</c:v>
                </c:pt>
                <c:pt idx="109">
                  <c:v>10.937282357178619</c:v>
                </c:pt>
                <c:pt idx="110">
                  <c:v>11.03740342697701</c:v>
                </c:pt>
                <c:pt idx="111">
                  <c:v>11.137041978526579</c:v>
                </c:pt>
                <c:pt idx="112">
                  <c:v>11.236322413246139</c:v>
                </c:pt>
                <c:pt idx="113">
                  <c:v>11.334938791655389</c:v>
                </c:pt>
                <c:pt idx="114">
                  <c:v>11.433256774297559</c:v>
                </c:pt>
                <c:pt idx="115">
                  <c:v>11.5309832739445</c:v>
                </c:pt>
                <c:pt idx="116">
                  <c:v>11.628460202412649</c:v>
                </c:pt>
                <c:pt idx="117">
                  <c:v>11.72634009089491</c:v>
                </c:pt>
                <c:pt idx="118">
                  <c:v>11.82176827258305</c:v>
                </c:pt>
                <c:pt idx="119">
                  <c:v>11.91680802288993</c:v>
                </c:pt>
                <c:pt idx="120">
                  <c:v>12.01108599786072</c:v>
                </c:pt>
                <c:pt idx="121">
                  <c:v>12.104536539250798</c:v>
                </c:pt>
                <c:pt idx="122">
                  <c:v>12.19793294751365</c:v>
                </c:pt>
                <c:pt idx="123">
                  <c:v>12.291214803094389</c:v>
                </c:pt>
                <c:pt idx="124">
                  <c:v>12.384195678487769</c:v>
                </c:pt>
                <c:pt idx="125">
                  <c:v>12.47689066112024</c:v>
                </c:pt>
                <c:pt idx="126">
                  <c:v>12.570059011756801</c:v>
                </c:pt>
                <c:pt idx="127">
                  <c:v>12.663001050996979</c:v>
                </c:pt>
                <c:pt idx="128">
                  <c:v>12.755754916502021</c:v>
                </c:pt>
                <c:pt idx="129">
                  <c:v>12.849325109565559</c:v>
                </c:pt>
                <c:pt idx="130">
                  <c:v>12.942831809709549</c:v>
                </c:pt>
                <c:pt idx="131">
                  <c:v>13.03650035044163</c:v>
                </c:pt>
                <c:pt idx="132">
                  <c:v>13.13128298585651</c:v>
                </c:pt>
                <c:pt idx="133">
                  <c:v>13.226435822012389</c:v>
                </c:pt>
                <c:pt idx="134">
                  <c:v>13.322975933058229</c:v>
                </c:pt>
                <c:pt idx="135">
                  <c:v>13.42132101718861</c:v>
                </c:pt>
                <c:pt idx="136">
                  <c:v>13.52103193250567</c:v>
                </c:pt>
                <c:pt idx="137">
                  <c:v>13.62275785744087</c:v>
                </c:pt>
                <c:pt idx="138">
                  <c:v>13.727784506152599</c:v>
                </c:pt>
                <c:pt idx="139">
                  <c:v>13.833788135574579</c:v>
                </c:pt>
                <c:pt idx="140">
                  <c:v>13.94193082678753</c:v>
                </c:pt>
                <c:pt idx="141">
                  <c:v>14.05018318123885</c:v>
                </c:pt>
                <c:pt idx="142">
                  <c:v>14.158845550473121</c:v>
                </c:pt>
                <c:pt idx="143">
                  <c:v>14.26798652640122</c:v>
                </c:pt>
                <c:pt idx="144">
                  <c:v>14.375981905658929</c:v>
                </c:pt>
                <c:pt idx="145">
                  <c:v>14.483564196769059</c:v>
                </c:pt>
                <c:pt idx="146">
                  <c:v>14.591186301921139</c:v>
                </c:pt>
                <c:pt idx="147">
                  <c:v>14.69805655032302</c:v>
                </c:pt>
                <c:pt idx="148">
                  <c:v>14.80523553217305</c:v>
                </c:pt>
                <c:pt idx="149">
                  <c:v>14.911401840373468</c:v>
                </c:pt>
                <c:pt idx="150">
                  <c:v>15.017549848084428</c:v>
                </c:pt>
                <c:pt idx="151">
                  <c:v>15.12329042543271</c:v>
                </c:pt>
                <c:pt idx="152">
                  <c:v>15.228403826846389</c:v>
                </c:pt>
                <c:pt idx="153">
                  <c:v>15.33261247161893</c:v>
                </c:pt>
                <c:pt idx="154">
                  <c:v>15.43581193520167</c:v>
                </c:pt>
                <c:pt idx="155">
                  <c:v>15.538520079536839</c:v>
                </c:pt>
                <c:pt idx="156">
                  <c:v>15.641490856850529</c:v>
                </c:pt>
                <c:pt idx="157">
                  <c:v>15.74370705329536</c:v>
                </c:pt>
                <c:pt idx="158">
                  <c:v>15.845853959337349</c:v>
                </c:pt>
                <c:pt idx="159">
                  <c:v>15.947005025386058</c:v>
                </c:pt>
                <c:pt idx="160">
                  <c:v>16.045924549307749</c:v>
                </c:pt>
                <c:pt idx="161">
                  <c:v>16.14430162437008</c:v>
                </c:pt>
                <c:pt idx="162">
                  <c:v>16.241648284086921</c:v>
                </c:pt>
                <c:pt idx="163">
                  <c:v>16.337712023613228</c:v>
                </c:pt>
                <c:pt idx="164">
                  <c:v>16.433376505132841</c:v>
                </c:pt>
                <c:pt idx="165">
                  <c:v>16.527982980874359</c:v>
                </c:pt>
                <c:pt idx="166">
                  <c:v>16.6218568083947</c:v>
                </c:pt>
                <c:pt idx="167">
                  <c:v>16.715692917348981</c:v>
                </c:pt>
                <c:pt idx="168">
                  <c:v>16.808539821983651</c:v>
                </c:pt>
                <c:pt idx="169">
                  <c:v>16.901388472848229</c:v>
                </c:pt>
                <c:pt idx="170">
                  <c:v>16.993670786428279</c:v>
                </c:pt>
                <c:pt idx="171">
                  <c:v>17.08585670811728</c:v>
                </c:pt>
                <c:pt idx="172">
                  <c:v>17.178079789578767</c:v>
                </c:pt>
                <c:pt idx="173">
                  <c:v>17.26993944567133</c:v>
                </c:pt>
                <c:pt idx="174">
                  <c:v>17.361059259075468</c:v>
                </c:pt>
                <c:pt idx="175">
                  <c:v>17.452417817032952</c:v>
                </c:pt>
                <c:pt idx="176">
                  <c:v>17.543426919460771</c:v>
                </c:pt>
                <c:pt idx="177">
                  <c:v>17.635594331112721</c:v>
                </c:pt>
                <c:pt idx="178">
                  <c:v>17.72717137735658</c:v>
                </c:pt>
                <c:pt idx="179">
                  <c:v>17.81946186329262</c:v>
                </c:pt>
                <c:pt idx="180">
                  <c:v>17.91342286261008</c:v>
                </c:pt>
                <c:pt idx="181">
                  <c:v>18.00859567563613</c:v>
                </c:pt>
                <c:pt idx="182">
                  <c:v>18.106292279826981</c:v>
                </c:pt>
                <c:pt idx="183">
                  <c:v>18.206279099469882</c:v>
                </c:pt>
                <c:pt idx="184">
                  <c:v>18.308624796324878</c:v>
                </c:pt>
                <c:pt idx="185">
                  <c:v>18.413347181936977</c:v>
                </c:pt>
                <c:pt idx="186">
                  <c:v>18.519007781955381</c:v>
                </c:pt>
                <c:pt idx="187">
                  <c:v>18.627916369607078</c:v>
                </c:pt>
                <c:pt idx="188">
                  <c:v>18.736719275424477</c:v>
                </c:pt>
                <c:pt idx="189">
                  <c:v>18.846965265639881</c:v>
                </c:pt>
                <c:pt idx="190">
                  <c:v>18.957751748937078</c:v>
                </c:pt>
                <c:pt idx="191">
                  <c:v>19.068055574287079</c:v>
                </c:pt>
                <c:pt idx="192">
                  <c:v>19.177118528662781</c:v>
                </c:pt>
                <c:pt idx="193">
                  <c:v>19.28597996810678</c:v>
                </c:pt>
                <c:pt idx="194">
                  <c:v>19.393142325848082</c:v>
                </c:pt>
                <c:pt idx="195">
                  <c:v>19.500305102684578</c:v>
                </c:pt>
                <c:pt idx="196">
                  <c:v>19.605791568656279</c:v>
                </c:pt>
                <c:pt idx="197">
                  <c:v>19.710639682821977</c:v>
                </c:pt>
                <c:pt idx="198">
                  <c:v>19.814112745707078</c:v>
                </c:pt>
                <c:pt idx="199">
                  <c:v>19.916466754616479</c:v>
                </c:pt>
                <c:pt idx="200">
                  <c:v>20.017795097925678</c:v>
                </c:pt>
                <c:pt idx="201">
                  <c:v>20.11830362121658</c:v>
                </c:pt>
                <c:pt idx="202">
                  <c:v>20.217798702516681</c:v>
                </c:pt>
                <c:pt idx="203">
                  <c:v>20.31721513362168</c:v>
                </c:pt>
                <c:pt idx="204">
                  <c:v>20.414140602684178</c:v>
                </c:pt>
                <c:pt idx="205">
                  <c:v>20.510906396483577</c:v>
                </c:pt>
                <c:pt idx="206">
                  <c:v>20.60629071287638</c:v>
                </c:pt>
                <c:pt idx="207">
                  <c:v>20.700605777770477</c:v>
                </c:pt>
                <c:pt idx="208">
                  <c:v>20.793385417628979</c:v>
                </c:pt>
                <c:pt idx="209">
                  <c:v>20.885229357652378</c:v>
                </c:pt>
                <c:pt idx="210">
                  <c:v>20.976365725316079</c:v>
                </c:pt>
                <c:pt idx="211">
                  <c:v>21.06683880501058</c:v>
                </c:pt>
                <c:pt idx="212">
                  <c:v>21.157943042043982</c:v>
                </c:pt>
                <c:pt idx="213">
                  <c:v>21.249979696000182</c:v>
                </c:pt>
                <c:pt idx="214">
                  <c:v>21.343709494477579</c:v>
                </c:pt>
                <c:pt idx="215">
                  <c:v>21.43963241802388</c:v>
                </c:pt>
                <c:pt idx="216">
                  <c:v>21.53896824315618</c:v>
                </c:pt>
                <c:pt idx="217">
                  <c:v>21.637013255138779</c:v>
                </c:pt>
                <c:pt idx="218">
                  <c:v>21.737504455828979</c:v>
                </c:pt>
                <c:pt idx="219">
                  <c:v>21.83831773116378</c:v>
                </c:pt>
                <c:pt idx="220">
                  <c:v>21.93955995041388</c:v>
                </c:pt>
                <c:pt idx="221">
                  <c:v>22.040116041007479</c:v>
                </c:pt>
                <c:pt idx="222">
                  <c:v>22.141190901582981</c:v>
                </c:pt>
                <c:pt idx="223">
                  <c:v>22.241441541640679</c:v>
                </c:pt>
                <c:pt idx="224">
                  <c:v>22.344195297501081</c:v>
                </c:pt>
                <c:pt idx="225">
                  <c:v>22.445466713715277</c:v>
                </c:pt>
                <c:pt idx="226">
                  <c:v>22.546789259541178</c:v>
                </c:pt>
                <c:pt idx="227">
                  <c:v>22.646964183069979</c:v>
                </c:pt>
                <c:pt idx="228">
                  <c:v>22.746712537556277</c:v>
                </c:pt>
                <c:pt idx="229">
                  <c:v>22.846699496897578</c:v>
                </c:pt>
                <c:pt idx="230">
                  <c:v>22.946519376961078</c:v>
                </c:pt>
                <c:pt idx="231">
                  <c:v>23.044738522990279</c:v>
                </c:pt>
                <c:pt idx="232">
                  <c:v>23.143701283564582</c:v>
                </c:pt>
                <c:pt idx="233">
                  <c:v>23.24254767537758</c:v>
                </c:pt>
                <c:pt idx="234">
                  <c:v>23.342142710877781</c:v>
                </c:pt>
                <c:pt idx="235">
                  <c:v>23.440822302809877</c:v>
                </c:pt>
                <c:pt idx="236">
                  <c:v>23.538219253948078</c:v>
                </c:pt>
                <c:pt idx="237">
                  <c:v>23.635670408062779</c:v>
                </c:pt>
                <c:pt idx="238">
                  <c:v>23.730979915966181</c:v>
                </c:pt>
                <c:pt idx="239">
                  <c:v>23.828395866085877</c:v>
                </c:pt>
                <c:pt idx="240">
                  <c:v>23.924500467392079</c:v>
                </c:pt>
                <c:pt idx="241">
                  <c:v>24.020435544698579</c:v>
                </c:pt>
                <c:pt idx="242">
                  <c:v>24.11533741269178</c:v>
                </c:pt>
                <c:pt idx="243">
                  <c:v>24.209736576018379</c:v>
                </c:pt>
                <c:pt idx="244">
                  <c:v>24.30134687047968</c:v>
                </c:pt>
                <c:pt idx="245">
                  <c:v>24.395387288333481</c:v>
                </c:pt>
                <c:pt idx="246">
                  <c:v>24.486588964995779</c:v>
                </c:pt>
                <c:pt idx="247">
                  <c:v>24.57441825260608</c:v>
                </c:pt>
                <c:pt idx="248">
                  <c:v>24.657314999513179</c:v>
                </c:pt>
                <c:pt idx="249">
                  <c:v>24.737484414697178</c:v>
                </c:pt>
                <c:pt idx="250">
                  <c:v>24.82087960546988</c:v>
                </c:pt>
                <c:pt idx="251">
                  <c:v>24.905343558796979</c:v>
                </c:pt>
                <c:pt idx="252">
                  <c:v>24.988291994109481</c:v>
                </c:pt>
                <c:pt idx="253">
                  <c:v>25.068484110282178</c:v>
                </c:pt>
                <c:pt idx="254">
                  <c:v>25.138732425004381</c:v>
                </c:pt>
              </c:numCache>
            </c:numRef>
          </c:xVal>
          <c:yVal>
            <c:numRef>
              <c:f>'Súrl.0.7'!$C$2:$C$1100</c:f>
              <c:numCache>
                <c:formatCode>General</c:formatCode>
                <c:ptCount val="1099"/>
                <c:pt idx="0">
                  <c:v>0.162909645587206</c:v>
                </c:pt>
                <c:pt idx="1">
                  <c:v>1.05596277862787</c:v>
                </c:pt>
                <c:pt idx="2">
                  <c:v>2.7036425657570402</c:v>
                </c:pt>
                <c:pt idx="3">
                  <c:v>4.1049201972782603</c:v>
                </c:pt>
                <c:pt idx="4">
                  <c:v>5.1799836568534401</c:v>
                </c:pt>
                <c:pt idx="5">
                  <c:v>6.0128066688775998</c:v>
                </c:pt>
                <c:pt idx="6">
                  <c:v>6.6581879742443597</c:v>
                </c:pt>
                <c:pt idx="7">
                  <c:v>7.1434974670410201</c:v>
                </c:pt>
                <c:pt idx="8">
                  <c:v>7.4961172416806203</c:v>
                </c:pt>
                <c:pt idx="9">
                  <c:v>7.7396973036229602</c:v>
                </c:pt>
                <c:pt idx="10">
                  <c:v>7.8863598406314903</c:v>
                </c:pt>
                <c:pt idx="11">
                  <c:v>7.9438736662268603</c:v>
                </c:pt>
                <c:pt idx="12">
                  <c:v>7.9064136371016502</c:v>
                </c:pt>
                <c:pt idx="13">
                  <c:v>7.7725553885102299</c:v>
                </c:pt>
                <c:pt idx="14">
                  <c:v>7.5153258629143203</c:v>
                </c:pt>
                <c:pt idx="15">
                  <c:v>7.1983598172664598</c:v>
                </c:pt>
                <c:pt idx="16">
                  <c:v>6.7984584718942598</c:v>
                </c:pt>
                <c:pt idx="17">
                  <c:v>6.3585012219846204</c:v>
                </c:pt>
                <c:pt idx="18">
                  <c:v>5.9286243282258502</c:v>
                </c:pt>
                <c:pt idx="19">
                  <c:v>5.5684227496385601</c:v>
                </c:pt>
                <c:pt idx="20">
                  <c:v>5.3056495264172598</c:v>
                </c:pt>
                <c:pt idx="21">
                  <c:v>5.2494626492261904</c:v>
                </c:pt>
                <c:pt idx="22">
                  <c:v>5.3069407120346996</c:v>
                </c:pt>
                <c:pt idx="23">
                  <c:v>5.4369805380702001</c:v>
                </c:pt>
                <c:pt idx="24">
                  <c:v>5.6528348475694701</c:v>
                </c:pt>
                <c:pt idx="25">
                  <c:v>5.8874534443020803</c:v>
                </c:pt>
                <c:pt idx="26">
                  <c:v>6.1472700908780098</c:v>
                </c:pt>
                <c:pt idx="27">
                  <c:v>6.3643602654337901</c:v>
                </c:pt>
                <c:pt idx="28">
                  <c:v>6.5657695755362502</c:v>
                </c:pt>
                <c:pt idx="29">
                  <c:v>6.7326853051781699</c:v>
                </c:pt>
                <c:pt idx="30">
                  <c:v>6.88210884109139</c:v>
                </c:pt>
                <c:pt idx="31">
                  <c:v>7.0395211689174202</c:v>
                </c:pt>
                <c:pt idx="32">
                  <c:v>7.1453229524195203</c:v>
                </c:pt>
                <c:pt idx="33">
                  <c:v>7.2153888642787898</c:v>
                </c:pt>
                <c:pt idx="34">
                  <c:v>7.29164490476251</c:v>
                </c:pt>
                <c:pt idx="35">
                  <c:v>7.36166806891561</c:v>
                </c:pt>
                <c:pt idx="36">
                  <c:v>7.4043048545718202</c:v>
                </c:pt>
                <c:pt idx="37">
                  <c:v>7.4477194808423501</c:v>
                </c:pt>
                <c:pt idx="38">
                  <c:v>7.5071299448609397</c:v>
                </c:pt>
                <c:pt idx="39">
                  <c:v>7.5503794476389903</c:v>
                </c:pt>
                <c:pt idx="40">
                  <c:v>7.5557762756943703</c:v>
                </c:pt>
                <c:pt idx="41">
                  <c:v>7.5479490682482702</c:v>
                </c:pt>
                <c:pt idx="42">
                  <c:v>7.5279796496033704</c:v>
                </c:pt>
                <c:pt idx="43">
                  <c:v>7.5143069028854397</c:v>
                </c:pt>
                <c:pt idx="44">
                  <c:v>7.5315019115805599</c:v>
                </c:pt>
                <c:pt idx="45">
                  <c:v>7.5322793796658498</c:v>
                </c:pt>
                <c:pt idx="46">
                  <c:v>7.4794846586883104</c:v>
                </c:pt>
                <c:pt idx="47">
                  <c:v>7.4281360022723701</c:v>
                </c:pt>
                <c:pt idx="48">
                  <c:v>7.3973594233393696</c:v>
                </c:pt>
                <c:pt idx="49">
                  <c:v>7.4128499254584304</c:v>
                </c:pt>
                <c:pt idx="50">
                  <c:v>7.4620812200009796</c:v>
                </c:pt>
                <c:pt idx="51">
                  <c:v>7.4971594847738698</c:v>
                </c:pt>
                <c:pt idx="52">
                  <c:v>7.5201862491667297</c:v>
                </c:pt>
                <c:pt idx="53">
                  <c:v>7.5198872014880198</c:v>
                </c:pt>
                <c:pt idx="54">
                  <c:v>7.5068663805723199</c:v>
                </c:pt>
                <c:pt idx="55">
                  <c:v>7.5347029604017699</c:v>
                </c:pt>
                <c:pt idx="56">
                  <c:v>7.5611901469528702</c:v>
                </c:pt>
                <c:pt idx="57">
                  <c:v>7.5392755679786196</c:v>
                </c:pt>
                <c:pt idx="58">
                  <c:v>7.5311472639441499</c:v>
                </c:pt>
                <c:pt idx="59">
                  <c:v>7.5645866803824902</c:v>
                </c:pt>
                <c:pt idx="60">
                  <c:v>7.6006307266652602</c:v>
                </c:pt>
                <c:pt idx="61">
                  <c:v>7.6084490865468997</c:v>
                </c:pt>
                <c:pt idx="62">
                  <c:v>7.62619795277715</c:v>
                </c:pt>
                <c:pt idx="63">
                  <c:v>7.6601099222898501</c:v>
                </c:pt>
                <c:pt idx="64">
                  <c:v>7.6944177038967601</c:v>
                </c:pt>
                <c:pt idx="65">
                  <c:v>7.7037859708070799</c:v>
                </c:pt>
                <c:pt idx="66">
                  <c:v>7.6995986513793504</c:v>
                </c:pt>
                <c:pt idx="67">
                  <c:v>7.6834892854094496</c:v>
                </c:pt>
                <c:pt idx="68">
                  <c:v>7.6453095301985696</c:v>
                </c:pt>
                <c:pt idx="69">
                  <c:v>7.6440750621259204</c:v>
                </c:pt>
                <c:pt idx="70">
                  <c:v>7.6723216101527196</c:v>
                </c:pt>
                <c:pt idx="71">
                  <c:v>7.7138654887676203</c:v>
                </c:pt>
                <c:pt idx="72">
                  <c:v>7.7658177353441697</c:v>
                </c:pt>
                <c:pt idx="73">
                  <c:v>7.8087658621370801</c:v>
                </c:pt>
                <c:pt idx="74">
                  <c:v>7.8593006357550603</c:v>
                </c:pt>
                <c:pt idx="75">
                  <c:v>7.9083517193794304</c:v>
                </c:pt>
                <c:pt idx="76">
                  <c:v>7.97251146286726</c:v>
                </c:pt>
                <c:pt idx="77">
                  <c:v>8.0433931201696396</c:v>
                </c:pt>
                <c:pt idx="78">
                  <c:v>8.1331342458724993</c:v>
                </c:pt>
                <c:pt idx="79">
                  <c:v>8.2140676677227003</c:v>
                </c:pt>
                <c:pt idx="80">
                  <c:v>8.3022984676063096</c:v>
                </c:pt>
                <c:pt idx="81">
                  <c:v>8.40368550270796</c:v>
                </c:pt>
                <c:pt idx="82">
                  <c:v>8.4938428364694101</c:v>
                </c:pt>
                <c:pt idx="83">
                  <c:v>8.5641416721046006</c:v>
                </c:pt>
                <c:pt idx="84">
                  <c:v>8.6457488127052802</c:v>
                </c:pt>
                <c:pt idx="85">
                  <c:v>8.7260195985436404</c:v>
                </c:pt>
                <c:pt idx="86">
                  <c:v>8.81603015586734</c:v>
                </c:pt>
                <c:pt idx="87">
                  <c:v>8.8736686855554598</c:v>
                </c:pt>
                <c:pt idx="88">
                  <c:v>8.9489398524165207</c:v>
                </c:pt>
                <c:pt idx="89">
                  <c:v>9.00385407730937</c:v>
                </c:pt>
                <c:pt idx="90">
                  <c:v>9.0622865594923496</c:v>
                </c:pt>
                <c:pt idx="91">
                  <c:v>9.1047208756208402</c:v>
                </c:pt>
                <c:pt idx="92">
                  <c:v>9.1280762106180209</c:v>
                </c:pt>
                <c:pt idx="93">
                  <c:v>9.1337312012910807</c:v>
                </c:pt>
                <c:pt idx="94">
                  <c:v>9.1218521818518603</c:v>
                </c:pt>
                <c:pt idx="95">
                  <c:v>9.0964986942708492</c:v>
                </c:pt>
                <c:pt idx="96">
                  <c:v>9.0834557078778708</c:v>
                </c:pt>
                <c:pt idx="97">
                  <c:v>9.0702899731695705</c:v>
                </c:pt>
                <c:pt idx="98">
                  <c:v>9.0542403981089592</c:v>
                </c:pt>
                <c:pt idx="99">
                  <c:v>9.0545078739523905</c:v>
                </c:pt>
                <c:pt idx="100">
                  <c:v>9.0851861052215099</c:v>
                </c:pt>
                <c:pt idx="101">
                  <c:v>9.1176890768110805</c:v>
                </c:pt>
                <c:pt idx="102">
                  <c:v>9.1784931719303096</c:v>
                </c:pt>
                <c:pt idx="103">
                  <c:v>9.2289435677230394</c:v>
                </c:pt>
                <c:pt idx="104">
                  <c:v>9.3044750392436999</c:v>
                </c:pt>
                <c:pt idx="105">
                  <c:v>9.3583970330655593</c:v>
                </c:pt>
                <c:pt idx="106">
                  <c:v>9.4063547439873201</c:v>
                </c:pt>
                <c:pt idx="107">
                  <c:v>9.4341159798204899</c:v>
                </c:pt>
                <c:pt idx="108">
                  <c:v>9.4442633911967295</c:v>
                </c:pt>
                <c:pt idx="109">
                  <c:v>9.4372900202870404</c:v>
                </c:pt>
                <c:pt idx="110">
                  <c:v>9.4198790378868598</c:v>
                </c:pt>
                <c:pt idx="111">
                  <c:v>9.40462397411466</c:v>
                </c:pt>
                <c:pt idx="112">
                  <c:v>9.3774451874196494</c:v>
                </c:pt>
                <c:pt idx="113">
                  <c:v>9.3496934510767495</c:v>
                </c:pt>
                <c:pt idx="114">
                  <c:v>9.3272720463573897</c:v>
                </c:pt>
                <c:pt idx="115">
                  <c:v>9.3166972510516608</c:v>
                </c:pt>
                <c:pt idx="116">
                  <c:v>9.2838940210640395</c:v>
                </c:pt>
                <c:pt idx="117">
                  <c:v>9.2657041735947097</c:v>
                </c:pt>
                <c:pt idx="118">
                  <c:v>9.3034294433891809</c:v>
                </c:pt>
                <c:pt idx="119">
                  <c:v>9.37251495197415</c:v>
                </c:pt>
                <c:pt idx="120">
                  <c:v>9.4374321401119197</c:v>
                </c:pt>
                <c:pt idx="121">
                  <c:v>9.5232109539210796</c:v>
                </c:pt>
                <c:pt idx="122">
                  <c:v>9.5931370742619002</c:v>
                </c:pt>
                <c:pt idx="123">
                  <c:v>9.6439621411263907</c:v>
                </c:pt>
                <c:pt idx="124">
                  <c:v>9.6974203363061005</c:v>
                </c:pt>
                <c:pt idx="125">
                  <c:v>9.7368199378251994</c:v>
                </c:pt>
                <c:pt idx="126">
                  <c:v>9.7823021933436394</c:v>
                </c:pt>
                <c:pt idx="127">
                  <c:v>9.8411117680370808</c:v>
                </c:pt>
                <c:pt idx="128">
                  <c:v>9.8912457004189491</c:v>
                </c:pt>
                <c:pt idx="129">
                  <c:v>9.9324774928390998</c:v>
                </c:pt>
                <c:pt idx="130">
                  <c:v>9.9851358681917208</c:v>
                </c:pt>
                <c:pt idx="131">
                  <c:v>10.037853196263301</c:v>
                </c:pt>
                <c:pt idx="132">
                  <c:v>10.0965007208288</c:v>
                </c:pt>
                <c:pt idx="133">
                  <c:v>10.142761468887301</c:v>
                </c:pt>
                <c:pt idx="134">
                  <c:v>10.1996597833931</c:v>
                </c:pt>
                <c:pt idx="135">
                  <c:v>10.257760807871801</c:v>
                </c:pt>
                <c:pt idx="136">
                  <c:v>10.3393492288888</c:v>
                </c:pt>
                <c:pt idx="137">
                  <c:v>10.432095639407599</c:v>
                </c:pt>
                <c:pt idx="138">
                  <c:v>10.504556167870801</c:v>
                </c:pt>
                <c:pt idx="139">
                  <c:v>10.555577464401701</c:v>
                </c:pt>
                <c:pt idx="140">
                  <c:v>10.608186013996599</c:v>
                </c:pt>
                <c:pt idx="141">
                  <c:v>10.648610629141301</c:v>
                </c:pt>
                <c:pt idx="142">
                  <c:v>10.692085325717899</c:v>
                </c:pt>
                <c:pt idx="143">
                  <c:v>10.753169562667599</c:v>
                </c:pt>
                <c:pt idx="144">
                  <c:v>10.846618004143201</c:v>
                </c:pt>
                <c:pt idx="145">
                  <c:v>10.937432292848801</c:v>
                </c:pt>
                <c:pt idx="146">
                  <c:v>11.013037431985101</c:v>
                </c:pt>
                <c:pt idx="147">
                  <c:v>11.081186961382601</c:v>
                </c:pt>
                <c:pt idx="148">
                  <c:v>11.132698412984601</c:v>
                </c:pt>
                <c:pt idx="149">
                  <c:v>11.1754957586527</c:v>
                </c:pt>
                <c:pt idx="150">
                  <c:v>11.2337411381304</c:v>
                </c:pt>
                <c:pt idx="151">
                  <c:v>11.2749729305506</c:v>
                </c:pt>
                <c:pt idx="152">
                  <c:v>11.330038867890799</c:v>
                </c:pt>
                <c:pt idx="153">
                  <c:v>11.383782140910601</c:v>
                </c:pt>
                <c:pt idx="154">
                  <c:v>11.4330901764333</c:v>
                </c:pt>
                <c:pt idx="155">
                  <c:v>11.4857263863087</c:v>
                </c:pt>
                <c:pt idx="156">
                  <c:v>11.5139582194388</c:v>
                </c:pt>
                <c:pt idx="157">
                  <c:v>11.5141754038632</c:v>
                </c:pt>
                <c:pt idx="158">
                  <c:v>11.4754379726946</c:v>
                </c:pt>
                <c:pt idx="159">
                  <c:v>11.494991835206701</c:v>
                </c:pt>
                <c:pt idx="160">
                  <c:v>11.5133641287684</c:v>
                </c:pt>
                <c:pt idx="161">
                  <c:v>11.559456121176501</c:v>
                </c:pt>
                <c:pt idx="162">
                  <c:v>11.6315886378288</c:v>
                </c:pt>
                <c:pt idx="163">
                  <c:v>11.7198009043932</c:v>
                </c:pt>
                <c:pt idx="164">
                  <c:v>11.8274562060833</c:v>
                </c:pt>
                <c:pt idx="165">
                  <c:v>11.9457360357046</c:v>
                </c:pt>
                <c:pt idx="166">
                  <c:v>12.07529110834</c:v>
                </c:pt>
                <c:pt idx="167">
                  <c:v>12.2000065632164</c:v>
                </c:pt>
                <c:pt idx="168">
                  <c:v>12.3124317266047</c:v>
                </c:pt>
                <c:pt idx="169">
                  <c:v>12.4089032411575</c:v>
                </c:pt>
                <c:pt idx="170">
                  <c:v>12.5180325470865</c:v>
                </c:pt>
                <c:pt idx="171">
                  <c:v>12.620525434613199</c:v>
                </c:pt>
                <c:pt idx="172">
                  <c:v>12.728197872638701</c:v>
                </c:pt>
                <c:pt idx="173">
                  <c:v>12.844766862690401</c:v>
                </c:pt>
                <c:pt idx="174">
                  <c:v>12.978062126785501</c:v>
                </c:pt>
                <c:pt idx="175">
                  <c:v>13.0987671203911</c:v>
                </c:pt>
                <c:pt idx="176">
                  <c:v>13.2088235579431</c:v>
                </c:pt>
                <c:pt idx="177">
                  <c:v>13.317808136344</c:v>
                </c:pt>
                <c:pt idx="178">
                  <c:v>13.429289776831901</c:v>
                </c:pt>
                <c:pt idx="179">
                  <c:v>13.555158954113701</c:v>
                </c:pt>
                <c:pt idx="180">
                  <c:v>13.6884842999279</c:v>
                </c:pt>
                <c:pt idx="181">
                  <c:v>13.846493139863</c:v>
                </c:pt>
                <c:pt idx="182">
                  <c:v>14.0155170112848</c:v>
                </c:pt>
                <c:pt idx="183">
                  <c:v>14.1905145719647</c:v>
                </c:pt>
                <c:pt idx="184">
                  <c:v>14.3713369965553</c:v>
                </c:pt>
                <c:pt idx="185">
                  <c:v>14.547851774841501</c:v>
                </c:pt>
                <c:pt idx="186">
                  <c:v>14.704580232501</c:v>
                </c:pt>
                <c:pt idx="187">
                  <c:v>14.8796179331839</c:v>
                </c:pt>
                <c:pt idx="188">
                  <c:v>15.0550428777933</c:v>
                </c:pt>
                <c:pt idx="189">
                  <c:v>15.238192677497899</c:v>
                </c:pt>
                <c:pt idx="190">
                  <c:v>15.426466986536999</c:v>
                </c:pt>
                <c:pt idx="191">
                  <c:v>15.630800742656</c:v>
                </c:pt>
                <c:pt idx="192">
                  <c:v>15.848706476390401</c:v>
                </c:pt>
                <c:pt idx="193">
                  <c:v>16.076955758035201</c:v>
                </c:pt>
                <c:pt idx="194">
                  <c:v>16.3143183104694</c:v>
                </c:pt>
                <c:pt idx="195">
                  <c:v>16.558013483882</c:v>
                </c:pt>
                <c:pt idx="196">
                  <c:v>16.795021854341002</c:v>
                </c:pt>
                <c:pt idx="197">
                  <c:v>17.074594181030999</c:v>
                </c:pt>
                <c:pt idx="198">
                  <c:v>17.3828396014869</c:v>
                </c:pt>
                <c:pt idx="199">
                  <c:v>17.671423405408898</c:v>
                </c:pt>
                <c:pt idx="200">
                  <c:v>17.947317473590399</c:v>
                </c:pt>
                <c:pt idx="201">
                  <c:v>18.2046017609537</c:v>
                </c:pt>
                <c:pt idx="202">
                  <c:v>18.456063885241701</c:v>
                </c:pt>
                <c:pt idx="203">
                  <c:v>18.710543029010299</c:v>
                </c:pt>
                <c:pt idx="204">
                  <c:v>19.008748419582801</c:v>
                </c:pt>
                <c:pt idx="205">
                  <c:v>19.3298557773232</c:v>
                </c:pt>
                <c:pt idx="206">
                  <c:v>19.639517739415201</c:v>
                </c:pt>
                <c:pt idx="207">
                  <c:v>19.969512149691599</c:v>
                </c:pt>
                <c:pt idx="208">
                  <c:v>20.3051920980215</c:v>
                </c:pt>
                <c:pt idx="209">
                  <c:v>20.665188413113398</c:v>
                </c:pt>
                <c:pt idx="210">
                  <c:v>21.065515186637601</c:v>
                </c:pt>
                <c:pt idx="211">
                  <c:v>21.462026052176999</c:v>
                </c:pt>
                <c:pt idx="212">
                  <c:v>21.899295318871701</c:v>
                </c:pt>
                <c:pt idx="213">
                  <c:v>22.351024579256801</c:v>
                </c:pt>
                <c:pt idx="214">
                  <c:v>22.816164791584001</c:v>
                </c:pt>
                <c:pt idx="215">
                  <c:v>23.296621441841101</c:v>
                </c:pt>
                <c:pt idx="216">
                  <c:v>23.849369585514101</c:v>
                </c:pt>
                <c:pt idx="217">
                  <c:v>24.444704689085501</c:v>
                </c:pt>
                <c:pt idx="218">
                  <c:v>25.098936352878798</c:v>
                </c:pt>
                <c:pt idx="219">
                  <c:v>25.764234364032699</c:v>
                </c:pt>
                <c:pt idx="220">
                  <c:v>26.4470329508185</c:v>
                </c:pt>
                <c:pt idx="221">
                  <c:v>27.176732476800701</c:v>
                </c:pt>
                <c:pt idx="222">
                  <c:v>27.9050387442112</c:v>
                </c:pt>
                <c:pt idx="223">
                  <c:v>28.705663327127699</c:v>
                </c:pt>
                <c:pt idx="224">
                  <c:v>29.5509180985391</c:v>
                </c:pt>
                <c:pt idx="225">
                  <c:v>30.420442391186999</c:v>
                </c:pt>
                <c:pt idx="226">
                  <c:v>31.328172050416502</c:v>
                </c:pt>
                <c:pt idx="227">
                  <c:v>32.274250313639598</c:v>
                </c:pt>
                <c:pt idx="228">
                  <c:v>33.278975728899198</c:v>
                </c:pt>
                <c:pt idx="229">
                  <c:v>34.344002418220001</c:v>
                </c:pt>
                <c:pt idx="230">
                  <c:v>35.424492694437497</c:v>
                </c:pt>
                <c:pt idx="231">
                  <c:v>36.561368592083497</c:v>
                </c:pt>
                <c:pt idx="232">
                  <c:v>37.708557862788403</c:v>
                </c:pt>
                <c:pt idx="233">
                  <c:v>38.961635902524002</c:v>
                </c:pt>
                <c:pt idx="234">
                  <c:v>40.297698415815802</c:v>
                </c:pt>
                <c:pt idx="235">
                  <c:v>41.733133979141698</c:v>
                </c:pt>
                <c:pt idx="236">
                  <c:v>43.235459178686099</c:v>
                </c:pt>
                <c:pt idx="237">
                  <c:v>44.826346077024901</c:v>
                </c:pt>
                <c:pt idx="238">
                  <c:v>46.425708103924997</c:v>
                </c:pt>
                <c:pt idx="239">
                  <c:v>48.168094735592597</c:v>
                </c:pt>
                <c:pt idx="240">
                  <c:v>49.950024578720303</c:v>
                </c:pt>
                <c:pt idx="241">
                  <c:v>51.843847800046198</c:v>
                </c:pt>
                <c:pt idx="242">
                  <c:v>53.8153004832566</c:v>
                </c:pt>
                <c:pt idx="243">
                  <c:v>55.852583982050398</c:v>
                </c:pt>
                <c:pt idx="244">
                  <c:v>58.0245783552527</c:v>
                </c:pt>
                <c:pt idx="245">
                  <c:v>60.349449794739499</c:v>
                </c:pt>
                <c:pt idx="246">
                  <c:v>62.691541388630903</c:v>
                </c:pt>
                <c:pt idx="247">
                  <c:v>65.066149551421404</c:v>
                </c:pt>
                <c:pt idx="248">
                  <c:v>67.412426043301807</c:v>
                </c:pt>
                <c:pt idx="249">
                  <c:v>69.8047393932939</c:v>
                </c:pt>
                <c:pt idx="250">
                  <c:v>72.516481857746797</c:v>
                </c:pt>
                <c:pt idx="251">
                  <c:v>75.248515047132997</c:v>
                </c:pt>
                <c:pt idx="252">
                  <c:v>78.158323932439103</c:v>
                </c:pt>
                <c:pt idx="253">
                  <c:v>81.017339602112799</c:v>
                </c:pt>
                <c:pt idx="254">
                  <c:v>83.575430046766996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BA4-406E-90F5-7EBE287BD4FB}"/>
            </c:ext>
          </c:extLst>
        </c:ser>
        <c:ser>
          <c:idx val="1"/>
          <c:order val="1"/>
          <c:tx>
            <c:v>radial const. 0,7g/cm3</c:v>
          </c:tx>
          <c:spPr>
            <a:ln w="9525" cap="rnd">
              <a:solidFill>
                <a:schemeClr val="tx1"/>
              </a:solidFill>
              <a:prstDash val="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'Súrl.0,7 25mm'!$D$2:$D$1200</c:f>
              <c:numCache>
                <c:formatCode>General</c:formatCode>
                <c:ptCount val="1199"/>
                <c:pt idx="0">
                  <c:v>0</c:v>
                </c:pt>
                <c:pt idx="1">
                  <c:v>8.3190812024099614E-2</c:v>
                </c:pt>
                <c:pt idx="2">
                  <c:v>0.18339297673949773</c:v>
                </c:pt>
                <c:pt idx="3">
                  <c:v>0.30012383619910565</c:v>
                </c:pt>
                <c:pt idx="4">
                  <c:v>0.42526300222461089</c:v>
                </c:pt>
                <c:pt idx="5">
                  <c:v>0.5501357634149997</c:v>
                </c:pt>
                <c:pt idx="6">
                  <c:v>0.66131102733950797</c:v>
                </c:pt>
                <c:pt idx="7">
                  <c:v>0.77536358921180693</c:v>
                </c:pt>
                <c:pt idx="8">
                  <c:v>0.89384570772389793</c:v>
                </c:pt>
                <c:pt idx="9">
                  <c:v>1.0134758676283013</c:v>
                </c:pt>
                <c:pt idx="10">
                  <c:v>1.1366218868341065</c:v>
                </c:pt>
                <c:pt idx="11">
                  <c:v>1.2629776861627988</c:v>
                </c:pt>
                <c:pt idx="12">
                  <c:v>1.3902777767777081</c:v>
                </c:pt>
                <c:pt idx="13">
                  <c:v>1.516013734337406</c:v>
                </c:pt>
                <c:pt idx="14">
                  <c:v>1.6443471041149991</c:v>
                </c:pt>
                <c:pt idx="15">
                  <c:v>1.772492928800105</c:v>
                </c:pt>
                <c:pt idx="16">
                  <c:v>1.8956115671210085</c:v>
                </c:pt>
                <c:pt idx="17">
                  <c:v>2.0156264563992039</c:v>
                </c:pt>
                <c:pt idx="18">
                  <c:v>2.1282061082667099</c:v>
                </c:pt>
                <c:pt idx="19">
                  <c:v>2.2348243407680002</c:v>
                </c:pt>
                <c:pt idx="20">
                  <c:v>2.3391602507763025</c:v>
                </c:pt>
                <c:pt idx="21">
                  <c:v>2.4432092202859081</c:v>
                </c:pt>
                <c:pt idx="22">
                  <c:v>2.5420437377354972</c:v>
                </c:pt>
                <c:pt idx="23">
                  <c:v>2.6387045481928055</c:v>
                </c:pt>
                <c:pt idx="24">
                  <c:v>2.7345980652274022</c:v>
                </c:pt>
                <c:pt idx="25">
                  <c:v>2.8283904485847984</c:v>
                </c:pt>
                <c:pt idx="26">
                  <c:v>2.9239280839637019</c:v>
                </c:pt>
                <c:pt idx="27">
                  <c:v>3.0151070596372023</c:v>
                </c:pt>
                <c:pt idx="28">
                  <c:v>3.1068872273442025</c:v>
                </c:pt>
                <c:pt idx="29">
                  <c:v>3.1982372636997098</c:v>
                </c:pt>
                <c:pt idx="30">
                  <c:v>3.2908563901049064</c:v>
                </c:pt>
                <c:pt idx="31">
                  <c:v>3.3823128067865014</c:v>
                </c:pt>
                <c:pt idx="32">
                  <c:v>3.4737035652236017</c:v>
                </c:pt>
                <c:pt idx="33">
                  <c:v>3.5666141024762084</c:v>
                </c:pt>
                <c:pt idx="34">
                  <c:v>3.6611016948854029</c:v>
                </c:pt>
                <c:pt idx="35">
                  <c:v>3.7529663102709065</c:v>
                </c:pt>
                <c:pt idx="36">
                  <c:v>3.8392461331571042</c:v>
                </c:pt>
                <c:pt idx="37">
                  <c:v>3.9259971587224101</c:v>
                </c:pt>
                <c:pt idx="38">
                  <c:v>4.0184502535877016</c:v>
                </c:pt>
                <c:pt idx="39">
                  <c:v>4.1171850263848029</c:v>
                </c:pt>
                <c:pt idx="40">
                  <c:v>4.2168863025128047</c:v>
                </c:pt>
                <c:pt idx="41">
                  <c:v>4.3199304913319025</c:v>
                </c:pt>
                <c:pt idx="42">
                  <c:v>4.4255861320573047</c:v>
                </c:pt>
                <c:pt idx="43">
                  <c:v>4.5323926081428993</c:v>
                </c:pt>
                <c:pt idx="44">
                  <c:v>4.6405473832668065</c:v>
                </c:pt>
                <c:pt idx="45">
                  <c:v>4.7459443025687023</c:v>
                </c:pt>
                <c:pt idx="46">
                  <c:v>4.8520129615926066</c:v>
                </c:pt>
                <c:pt idx="47">
                  <c:v>4.9602084587980073</c:v>
                </c:pt>
                <c:pt idx="48">
                  <c:v>5.0648785972113046</c:v>
                </c:pt>
                <c:pt idx="49">
                  <c:v>5.1695693411374037</c:v>
                </c:pt>
                <c:pt idx="50">
                  <c:v>5.2755689193060107</c:v>
                </c:pt>
                <c:pt idx="51">
                  <c:v>5.3798421745852067</c:v>
                </c:pt>
                <c:pt idx="52">
                  <c:v>5.4810185260431012</c:v>
                </c:pt>
                <c:pt idx="53">
                  <c:v>5.5812059525780029</c:v>
                </c:pt>
                <c:pt idx="54">
                  <c:v>5.6814603644924091</c:v>
                </c:pt>
                <c:pt idx="55">
                  <c:v>5.7801537865653074</c:v>
                </c:pt>
                <c:pt idx="56">
                  <c:v>5.8806153013470066</c:v>
                </c:pt>
                <c:pt idx="57">
                  <c:v>5.9798698918638991</c:v>
                </c:pt>
                <c:pt idx="58">
                  <c:v>6.0799635109281098</c:v>
                </c:pt>
                <c:pt idx="59">
                  <c:v>6.1774883559450018</c:v>
                </c:pt>
                <c:pt idx="60">
                  <c:v>6.2774763630242063</c:v>
                </c:pt>
                <c:pt idx="61">
                  <c:v>6.3793969576697975</c:v>
                </c:pt>
                <c:pt idx="62">
                  <c:v>6.4824799826421042</c:v>
                </c:pt>
                <c:pt idx="63">
                  <c:v>6.5803928399451053</c:v>
                </c:pt>
                <c:pt idx="64">
                  <c:v>6.6796561616115042</c:v>
                </c:pt>
                <c:pt idx="65">
                  <c:v>6.7815144507739973</c:v>
                </c:pt>
                <c:pt idx="66">
                  <c:v>6.8850399704056002</c:v>
                </c:pt>
                <c:pt idx="67">
                  <c:v>6.9856500544280067</c:v>
                </c:pt>
                <c:pt idx="68">
                  <c:v>7.0865245176590008</c:v>
                </c:pt>
                <c:pt idx="69">
                  <c:v>7.1839746240356988</c:v>
                </c:pt>
                <c:pt idx="70">
                  <c:v>7.2814506444643001</c:v>
                </c:pt>
                <c:pt idx="71">
                  <c:v>7.378329593961908</c:v>
                </c:pt>
                <c:pt idx="72">
                  <c:v>7.4731702740591004</c:v>
                </c:pt>
                <c:pt idx="73">
                  <c:v>7.5670890844618981</c:v>
                </c:pt>
                <c:pt idx="74">
                  <c:v>7.663266468630809</c:v>
                </c:pt>
                <c:pt idx="75">
                  <c:v>7.7592797770372073</c:v>
                </c:pt>
                <c:pt idx="76">
                  <c:v>7.8542475128226101</c:v>
                </c:pt>
                <c:pt idx="77">
                  <c:v>7.9524553432819971</c:v>
                </c:pt>
                <c:pt idx="78">
                  <c:v>8.046452245086499</c:v>
                </c:pt>
                <c:pt idx="79">
                  <c:v>8.1447215428387096</c:v>
                </c:pt>
                <c:pt idx="80">
                  <c:v>8.2442009779189078</c:v>
                </c:pt>
                <c:pt idx="81">
                  <c:v>8.343364974028006</c:v>
                </c:pt>
                <c:pt idx="82">
                  <c:v>8.4433487901554969</c:v>
                </c:pt>
                <c:pt idx="83">
                  <c:v>8.543481594618811</c:v>
                </c:pt>
                <c:pt idx="84">
                  <c:v>8.6435598468599011</c:v>
                </c:pt>
                <c:pt idx="85">
                  <c:v>8.7450607875334043</c:v>
                </c:pt>
                <c:pt idx="86">
                  <c:v>8.8495401677912042</c:v>
                </c:pt>
                <c:pt idx="87">
                  <c:v>8.9537258321781081</c:v>
                </c:pt>
                <c:pt idx="88">
                  <c:v>9.057211188521805</c:v>
                </c:pt>
                <c:pt idx="89">
                  <c:v>9.1606865564304059</c:v>
                </c:pt>
                <c:pt idx="90">
                  <c:v>9.2620955057123098</c:v>
                </c:pt>
                <c:pt idx="91">
                  <c:v>9.3627797695814081</c:v>
                </c:pt>
                <c:pt idx="92">
                  <c:v>9.4625161798551005</c:v>
                </c:pt>
                <c:pt idx="93">
                  <c:v>9.5655609274678</c:v>
                </c:pt>
                <c:pt idx="94">
                  <c:v>9.6674567954978983</c:v>
                </c:pt>
                <c:pt idx="95">
                  <c:v>9.7676746762825104</c:v>
                </c:pt>
                <c:pt idx="96">
                  <c:v>9.8684884405617055</c:v>
                </c:pt>
                <c:pt idx="97">
                  <c:v>9.9700349927605032</c:v>
                </c:pt>
                <c:pt idx="98">
                  <c:v>10.070410802578209</c:v>
                </c:pt>
                <c:pt idx="99">
                  <c:v>10.173058457509299</c:v>
                </c:pt>
                <c:pt idx="100">
                  <c:v>10.274105378406205</c:v>
                </c:pt>
                <c:pt idx="101">
                  <c:v>10.373594871770607</c:v>
                </c:pt>
                <c:pt idx="102">
                  <c:v>10.473108044012605</c:v>
                </c:pt>
                <c:pt idx="103">
                  <c:v>10.572990089860909</c:v>
                </c:pt>
                <c:pt idx="104">
                  <c:v>10.673213069636901</c:v>
                </c:pt>
                <c:pt idx="105">
                  <c:v>10.774975106606604</c:v>
                </c:pt>
                <c:pt idx="106">
                  <c:v>10.874657732999097</c:v>
                </c:pt>
                <c:pt idx="107">
                  <c:v>10.972829940368399</c:v>
                </c:pt>
                <c:pt idx="108">
                  <c:v>11.07143283788271</c:v>
                </c:pt>
                <c:pt idx="109">
                  <c:v>11.170637206827408</c:v>
                </c:pt>
                <c:pt idx="110">
                  <c:v>11.270875204180598</c:v>
                </c:pt>
                <c:pt idx="111">
                  <c:v>11.37092628508411</c:v>
                </c:pt>
                <c:pt idx="112">
                  <c:v>11.470546396445897</c:v>
                </c:pt>
                <c:pt idx="113">
                  <c:v>11.569633348891401</c:v>
                </c:pt>
                <c:pt idx="114">
                  <c:v>11.670391094115104</c:v>
                </c:pt>
                <c:pt idx="115">
                  <c:v>11.768864561068398</c:v>
                </c:pt>
                <c:pt idx="116">
                  <c:v>11.867268318523799</c:v>
                </c:pt>
                <c:pt idx="117">
                  <c:v>11.964849042897811</c:v>
                </c:pt>
                <c:pt idx="118">
                  <c:v>12.062542573724102</c:v>
                </c:pt>
                <c:pt idx="119">
                  <c:v>12.161659491474808</c:v>
                </c:pt>
                <c:pt idx="120">
                  <c:v>12.260321970353701</c:v>
                </c:pt>
                <c:pt idx="121">
                  <c:v>12.360970680981808</c:v>
                </c:pt>
                <c:pt idx="122">
                  <c:v>12.46033633172101</c:v>
                </c:pt>
                <c:pt idx="123">
                  <c:v>12.559294761645106</c:v>
                </c:pt>
                <c:pt idx="124">
                  <c:v>12.657678053285906</c:v>
                </c:pt>
                <c:pt idx="125">
                  <c:v>12.755508139291109</c:v>
                </c:pt>
                <c:pt idx="126">
                  <c:v>12.855012650232808</c:v>
                </c:pt>
                <c:pt idx="127">
                  <c:v>12.954764706726507</c:v>
                </c:pt>
                <c:pt idx="128">
                  <c:v>13.053794941624503</c:v>
                </c:pt>
                <c:pt idx="129">
                  <c:v>13.152564988265908</c:v>
                </c:pt>
                <c:pt idx="130">
                  <c:v>13.250807394077498</c:v>
                </c:pt>
                <c:pt idx="131">
                  <c:v>13.350708648454798</c:v>
                </c:pt>
                <c:pt idx="132">
                  <c:v>13.450902780512607</c:v>
                </c:pt>
                <c:pt idx="133">
                  <c:v>13.550505220027702</c:v>
                </c:pt>
                <c:pt idx="134">
                  <c:v>13.652392007662201</c:v>
                </c:pt>
                <c:pt idx="135">
                  <c:v>13.753627730936998</c:v>
                </c:pt>
                <c:pt idx="136">
                  <c:v>13.85557074717461</c:v>
                </c:pt>
                <c:pt idx="137">
                  <c:v>13.9569548999918</c:v>
                </c:pt>
                <c:pt idx="138">
                  <c:v>14.057974300305304</c:v>
                </c:pt>
                <c:pt idx="139">
                  <c:v>14.15719256924001</c:v>
                </c:pt>
                <c:pt idx="140">
                  <c:v>14.257385094766306</c:v>
                </c:pt>
                <c:pt idx="141">
                  <c:v>14.357615967501502</c:v>
                </c:pt>
                <c:pt idx="142">
                  <c:v>14.459810720242999</c:v>
                </c:pt>
                <c:pt idx="143">
                  <c:v>14.559517584306704</c:v>
                </c:pt>
                <c:pt idx="144">
                  <c:v>14.659018393240899</c:v>
                </c:pt>
                <c:pt idx="145">
                  <c:v>14.757010459532609</c:v>
                </c:pt>
                <c:pt idx="146">
                  <c:v>14.856536204630004</c:v>
                </c:pt>
                <c:pt idx="147">
                  <c:v>14.955564832996501</c:v>
                </c:pt>
                <c:pt idx="148">
                  <c:v>15.054179185779006</c:v>
                </c:pt>
                <c:pt idx="149">
                  <c:v>15.153784908206305</c:v>
                </c:pt>
                <c:pt idx="150">
                  <c:v>15.257207819368404</c:v>
                </c:pt>
                <c:pt idx="151">
                  <c:v>15.357046558714899</c:v>
                </c:pt>
                <c:pt idx="152">
                  <c:v>15.457692405525904</c:v>
                </c:pt>
                <c:pt idx="153">
                  <c:v>15.557111421051104</c:v>
                </c:pt>
                <c:pt idx="154">
                  <c:v>15.654666440920906</c:v>
                </c:pt>
                <c:pt idx="155">
                  <c:v>15.751969794136002</c:v>
                </c:pt>
                <c:pt idx="156">
                  <c:v>15.851552396479207</c:v>
                </c:pt>
                <c:pt idx="157">
                  <c:v>15.950438532485009</c:v>
                </c:pt>
                <c:pt idx="158">
                  <c:v>16.05141399765391</c:v>
                </c:pt>
                <c:pt idx="159">
                  <c:v>16.152115025330104</c:v>
                </c:pt>
                <c:pt idx="160">
                  <c:v>16.251363748514507</c:v>
                </c:pt>
                <c:pt idx="161">
                  <c:v>16.349782942642307</c:v>
                </c:pt>
                <c:pt idx="162">
                  <c:v>16.4484184597314</c:v>
                </c:pt>
                <c:pt idx="163">
                  <c:v>16.546590317854609</c:v>
                </c:pt>
                <c:pt idx="164">
                  <c:v>16.646403701942802</c:v>
                </c:pt>
                <c:pt idx="165">
                  <c:v>16.745999156538204</c:v>
                </c:pt>
                <c:pt idx="166">
                  <c:v>16.844569993271406</c:v>
                </c:pt>
                <c:pt idx="167">
                  <c:v>16.945450114287297</c:v>
                </c:pt>
                <c:pt idx="168">
                  <c:v>17.047530873140204</c:v>
                </c:pt>
                <c:pt idx="169">
                  <c:v>17.14726728341401</c:v>
                </c:pt>
                <c:pt idx="170">
                  <c:v>17.248081047693205</c:v>
                </c:pt>
                <c:pt idx="171">
                  <c:v>17.346895448574301</c:v>
                </c:pt>
                <c:pt idx="172">
                  <c:v>17.446294137983401</c:v>
                </c:pt>
                <c:pt idx="173">
                  <c:v>17.545285746275709</c:v>
                </c:pt>
                <c:pt idx="174">
                  <c:v>17.643944732694806</c:v>
                </c:pt>
                <c:pt idx="175">
                  <c:v>17.739904746164498</c:v>
                </c:pt>
                <c:pt idx="176">
                  <c:v>17.834632130865003</c:v>
                </c:pt>
                <c:pt idx="177">
                  <c:v>17.929028709771302</c:v>
                </c:pt>
                <c:pt idx="178">
                  <c:v>18.024507462277604</c:v>
                </c:pt>
                <c:pt idx="179">
                  <c:v>18.124731559640701</c:v>
                </c:pt>
                <c:pt idx="180">
                  <c:v>18.223253571785605</c:v>
                </c:pt>
                <c:pt idx="181">
                  <c:v>18.322227787628101</c:v>
                </c:pt>
                <c:pt idx="182">
                  <c:v>18.4228288611042</c:v>
                </c:pt>
                <c:pt idx="183">
                  <c:v>18.521218020077605</c:v>
                </c:pt>
                <c:pt idx="184">
                  <c:v>18.615841888269003</c:v>
                </c:pt>
                <c:pt idx="185">
                  <c:v>18.713536466833204</c:v>
                </c:pt>
                <c:pt idx="186">
                  <c:v>18.811478451251006</c:v>
                </c:pt>
                <c:pt idx="187">
                  <c:v>18.909719809324706</c:v>
                </c:pt>
                <c:pt idx="188">
                  <c:v>19.005822804099402</c:v>
                </c:pt>
                <c:pt idx="189">
                  <c:v>19.100915290549601</c:v>
                </c:pt>
                <c:pt idx="190">
                  <c:v>19.197716148645704</c:v>
                </c:pt>
                <c:pt idx="191">
                  <c:v>19.296810924201203</c:v>
                </c:pt>
                <c:pt idx="192">
                  <c:v>19.395035728015301</c:v>
                </c:pt>
                <c:pt idx="193">
                  <c:v>19.492494635390806</c:v>
                </c:pt>
                <c:pt idx="194">
                  <c:v>19.592093652295205</c:v>
                </c:pt>
                <c:pt idx="195">
                  <c:v>19.692545388189401</c:v>
                </c:pt>
                <c:pt idx="196">
                  <c:v>19.792994888909405</c:v>
                </c:pt>
                <c:pt idx="197">
                  <c:v>19.887002896736007</c:v>
                </c:pt>
                <c:pt idx="198">
                  <c:v>21.7</c:v>
                </c:pt>
              </c:numCache>
            </c:numRef>
          </c:xVal>
          <c:yVal>
            <c:numRef>
              <c:f>'Súrl.0,7 25mm'!$C$2:$C$1200</c:f>
              <c:numCache>
                <c:formatCode>General</c:formatCode>
                <c:ptCount val="1199"/>
                <c:pt idx="0">
                  <c:v>0.142016261816025</c:v>
                </c:pt>
                <c:pt idx="1">
                  <c:v>0.48885690048336999</c:v>
                </c:pt>
                <c:pt idx="2">
                  <c:v>1.12748388200998</c:v>
                </c:pt>
                <c:pt idx="3">
                  <c:v>1.9819869659841101</c:v>
                </c:pt>
                <c:pt idx="4">
                  <c:v>2.7846230193972601</c:v>
                </c:pt>
                <c:pt idx="5">
                  <c:v>3.61660225316882</c:v>
                </c:pt>
                <c:pt idx="6">
                  <c:v>4.5527842827141303</c:v>
                </c:pt>
                <c:pt idx="7">
                  <c:v>5.50343813374639</c:v>
                </c:pt>
                <c:pt idx="8">
                  <c:v>6.3884929753839996</c:v>
                </c:pt>
                <c:pt idx="9">
                  <c:v>7.1664033457636798</c:v>
                </c:pt>
                <c:pt idx="10">
                  <c:v>7.8449332155287301</c:v>
                </c:pt>
                <c:pt idx="11">
                  <c:v>8.4494285285472905</c:v>
                </c:pt>
                <c:pt idx="12">
                  <c:v>8.9808627963066101</c:v>
                </c:pt>
                <c:pt idx="13">
                  <c:v>9.4377603381872195</c:v>
                </c:pt>
                <c:pt idx="14">
                  <c:v>9.8500862717628497</c:v>
                </c:pt>
                <c:pt idx="15">
                  <c:v>10.2045943029225</c:v>
                </c:pt>
                <c:pt idx="16">
                  <c:v>10.507631301879901</c:v>
                </c:pt>
                <c:pt idx="17">
                  <c:v>10.8346601016819</c:v>
                </c:pt>
                <c:pt idx="18">
                  <c:v>11.216042004525701</c:v>
                </c:pt>
                <c:pt idx="19">
                  <c:v>11.5714869461954</c:v>
                </c:pt>
                <c:pt idx="20">
                  <c:v>11.9256682693958</c:v>
                </c:pt>
                <c:pt idx="21">
                  <c:v>12.2638207860291</c:v>
                </c:pt>
                <c:pt idx="22">
                  <c:v>12.5847887247801</c:v>
                </c:pt>
                <c:pt idx="23">
                  <c:v>12.908492144197201</c:v>
                </c:pt>
                <c:pt idx="24">
                  <c:v>13.2327677682042</c:v>
                </c:pt>
                <c:pt idx="25">
                  <c:v>13.558894954621801</c:v>
                </c:pt>
                <c:pt idx="26">
                  <c:v>13.910618983209099</c:v>
                </c:pt>
                <c:pt idx="27">
                  <c:v>14.2707945778966</c:v>
                </c:pt>
                <c:pt idx="28">
                  <c:v>14.6159451454878</c:v>
                </c:pt>
                <c:pt idx="29">
                  <c:v>14.9658232927322</c:v>
                </c:pt>
                <c:pt idx="30">
                  <c:v>15.3110138140619</c:v>
                </c:pt>
                <c:pt idx="31">
                  <c:v>15.6175323762</c:v>
                </c:pt>
                <c:pt idx="32">
                  <c:v>15.886176470667101</c:v>
                </c:pt>
                <c:pt idx="33">
                  <c:v>16.127201821654999</c:v>
                </c:pt>
                <c:pt idx="34">
                  <c:v>16.322345845401301</c:v>
                </c:pt>
                <c:pt idx="35">
                  <c:v>16.499003861099499</c:v>
                </c:pt>
                <c:pt idx="36">
                  <c:v>16.653013229370099</c:v>
                </c:pt>
                <c:pt idx="37">
                  <c:v>16.787438467145002</c:v>
                </c:pt>
                <c:pt idx="38">
                  <c:v>16.910116281360398</c:v>
                </c:pt>
                <c:pt idx="39">
                  <c:v>16.984939482063101</c:v>
                </c:pt>
                <c:pt idx="40">
                  <c:v>17.041998077184001</c:v>
                </c:pt>
                <c:pt idx="41">
                  <c:v>17.077986896038102</c:v>
                </c:pt>
                <c:pt idx="42">
                  <c:v>17.055658902972901</c:v>
                </c:pt>
                <c:pt idx="43">
                  <c:v>17.049658112227899</c:v>
                </c:pt>
                <c:pt idx="44">
                  <c:v>17.039972357451902</c:v>
                </c:pt>
                <c:pt idx="45">
                  <c:v>17.054598778486302</c:v>
                </c:pt>
                <c:pt idx="46">
                  <c:v>17.032109759748</c:v>
                </c:pt>
                <c:pt idx="47">
                  <c:v>16.9835539534688</c:v>
                </c:pt>
                <c:pt idx="48">
                  <c:v>16.890923772007199</c:v>
                </c:pt>
                <c:pt idx="49">
                  <c:v>16.835975460708099</c:v>
                </c:pt>
                <c:pt idx="50">
                  <c:v>16.833639796823299</c:v>
                </c:pt>
                <c:pt idx="51">
                  <c:v>16.831741295754899</c:v>
                </c:pt>
                <c:pt idx="52">
                  <c:v>16.874293889850399</c:v>
                </c:pt>
                <c:pt idx="53">
                  <c:v>16.911873966455499</c:v>
                </c:pt>
                <c:pt idx="54">
                  <c:v>16.952118836343299</c:v>
                </c:pt>
                <c:pt idx="55">
                  <c:v>16.983709298074199</c:v>
                </c:pt>
                <c:pt idx="56">
                  <c:v>16.994444467127298</c:v>
                </c:pt>
                <c:pt idx="57">
                  <c:v>16.981934104114799</c:v>
                </c:pt>
                <c:pt idx="58">
                  <c:v>16.944965813309</c:v>
                </c:pt>
                <c:pt idx="59">
                  <c:v>16.8587784282863</c:v>
                </c:pt>
                <c:pt idx="60">
                  <c:v>16.706578154116901</c:v>
                </c:pt>
                <c:pt idx="61">
                  <c:v>16.4573344402015</c:v>
                </c:pt>
                <c:pt idx="62">
                  <c:v>16.2144129164517</c:v>
                </c:pt>
                <c:pt idx="63">
                  <c:v>15.996955148875699</c:v>
                </c:pt>
                <c:pt idx="64">
                  <c:v>15.7426727004349</c:v>
                </c:pt>
                <c:pt idx="65">
                  <c:v>15.4981949366629</c:v>
                </c:pt>
                <c:pt idx="66">
                  <c:v>15.2458902448416</c:v>
                </c:pt>
                <c:pt idx="67">
                  <c:v>15.0606460869312</c:v>
                </c:pt>
                <c:pt idx="68">
                  <c:v>14.9219330400229</c:v>
                </c:pt>
                <c:pt idx="69">
                  <c:v>14.7948641330004</c:v>
                </c:pt>
                <c:pt idx="70">
                  <c:v>14.8044464178383</c:v>
                </c:pt>
                <c:pt idx="71">
                  <c:v>14.901927858591099</c:v>
                </c:pt>
                <c:pt idx="72">
                  <c:v>15.034813433885599</c:v>
                </c:pt>
                <c:pt idx="73">
                  <c:v>15.241698268801001</c:v>
                </c:pt>
                <c:pt idx="74">
                  <c:v>15.5077082104981</c:v>
                </c:pt>
                <c:pt idx="75">
                  <c:v>15.7766935415566</c:v>
                </c:pt>
                <c:pt idx="76">
                  <c:v>16.088438406586601</c:v>
                </c:pt>
                <c:pt idx="77">
                  <c:v>16.397679783403898</c:v>
                </c:pt>
                <c:pt idx="78">
                  <c:v>16.664871573448199</c:v>
                </c:pt>
                <c:pt idx="79">
                  <c:v>16.909677907824499</c:v>
                </c:pt>
                <c:pt idx="80">
                  <c:v>17.0924394391477</c:v>
                </c:pt>
                <c:pt idx="81">
                  <c:v>17.212294321507201</c:v>
                </c:pt>
                <c:pt idx="82">
                  <c:v>17.322110757231702</c:v>
                </c:pt>
                <c:pt idx="83">
                  <c:v>17.389087751507802</c:v>
                </c:pt>
                <c:pt idx="84">
                  <c:v>17.468075454235102</c:v>
                </c:pt>
                <c:pt idx="85">
                  <c:v>17.546767648309501</c:v>
                </c:pt>
                <c:pt idx="86">
                  <c:v>17.6160434260964</c:v>
                </c:pt>
                <c:pt idx="87">
                  <c:v>17.6753136329353</c:v>
                </c:pt>
                <c:pt idx="88">
                  <c:v>17.762268520891698</c:v>
                </c:pt>
                <c:pt idx="89">
                  <c:v>17.841635830700401</c:v>
                </c:pt>
                <c:pt idx="90">
                  <c:v>17.919838149100499</c:v>
                </c:pt>
                <c:pt idx="91">
                  <c:v>17.997911199927302</c:v>
                </c:pt>
                <c:pt idx="92">
                  <c:v>18.040773458778901</c:v>
                </c:pt>
                <c:pt idx="93">
                  <c:v>18.0948584340513</c:v>
                </c:pt>
                <c:pt idx="94">
                  <c:v>18.130453396588599</c:v>
                </c:pt>
                <c:pt idx="95">
                  <c:v>18.163333553820799</c:v>
                </c:pt>
                <c:pt idx="96">
                  <c:v>18.1971579790115</c:v>
                </c:pt>
                <c:pt idx="97">
                  <c:v>18.2347413152456</c:v>
                </c:pt>
                <c:pt idx="98">
                  <c:v>18.264865968376402</c:v>
                </c:pt>
                <c:pt idx="99">
                  <c:v>18.273992743343101</c:v>
                </c:pt>
                <c:pt idx="100">
                  <c:v>18.278058152645801</c:v>
                </c:pt>
                <c:pt idx="101">
                  <c:v>18.270765990018798</c:v>
                </c:pt>
                <c:pt idx="102">
                  <c:v>18.2518745772541</c:v>
                </c:pt>
                <c:pt idx="103">
                  <c:v>18.244673870503899</c:v>
                </c:pt>
                <c:pt idx="104">
                  <c:v>18.255373649299099</c:v>
                </c:pt>
                <c:pt idx="105">
                  <c:v>18.293062224984201</c:v>
                </c:pt>
                <c:pt idx="106">
                  <c:v>18.3530690148473</c:v>
                </c:pt>
                <c:pt idx="107">
                  <c:v>18.413993902504401</c:v>
                </c:pt>
                <c:pt idx="108">
                  <c:v>18.4928465634584</c:v>
                </c:pt>
                <c:pt idx="109">
                  <c:v>18.572819139808399</c:v>
                </c:pt>
                <c:pt idx="110">
                  <c:v>18.6561635695398</c:v>
                </c:pt>
                <c:pt idx="111">
                  <c:v>18.7235132791102</c:v>
                </c:pt>
                <c:pt idx="112">
                  <c:v>18.7701903283596</c:v>
                </c:pt>
                <c:pt idx="113">
                  <c:v>18.774287123233101</c:v>
                </c:pt>
                <c:pt idx="114">
                  <c:v>18.8231429085135</c:v>
                </c:pt>
                <c:pt idx="115">
                  <c:v>18.856717366725199</c:v>
                </c:pt>
                <c:pt idx="116">
                  <c:v>18.901390396058598</c:v>
                </c:pt>
                <c:pt idx="117">
                  <c:v>18.952820636332</c:v>
                </c:pt>
                <c:pt idx="118">
                  <c:v>19.0611947327852</c:v>
                </c:pt>
                <c:pt idx="119">
                  <c:v>19.168867170810699</c:v>
                </c:pt>
                <c:pt idx="120">
                  <c:v>19.2818323150277</c:v>
                </c:pt>
                <c:pt idx="121">
                  <c:v>19.393678195774601</c:v>
                </c:pt>
                <c:pt idx="122">
                  <c:v>19.5016164332628</c:v>
                </c:pt>
                <c:pt idx="123">
                  <c:v>19.648469984531399</c:v>
                </c:pt>
                <c:pt idx="124">
                  <c:v>19.813934061676299</c:v>
                </c:pt>
                <c:pt idx="125">
                  <c:v>19.9901388026774</c:v>
                </c:pt>
                <c:pt idx="126">
                  <c:v>20.178390853107</c:v>
                </c:pt>
                <c:pt idx="127">
                  <c:v>20.353700127452601</c:v>
                </c:pt>
                <c:pt idx="128">
                  <c:v>20.515917241573302</c:v>
                </c:pt>
                <c:pt idx="129">
                  <c:v>20.674095023423401</c:v>
                </c:pt>
                <c:pt idx="130">
                  <c:v>20.841664262116002</c:v>
                </c:pt>
                <c:pt idx="131">
                  <c:v>21.0139159113169</c:v>
                </c:pt>
                <c:pt idx="132">
                  <c:v>21.179563086479899</c:v>
                </c:pt>
                <c:pt idx="133">
                  <c:v>21.342786122113498</c:v>
                </c:pt>
                <c:pt idx="134">
                  <c:v>21.515183057636001</c:v>
                </c:pt>
                <c:pt idx="135">
                  <c:v>21.681321319192602</c:v>
                </c:pt>
                <c:pt idx="136">
                  <c:v>21.867231279611602</c:v>
                </c:pt>
                <c:pt idx="137">
                  <c:v>22.034797165542798</c:v>
                </c:pt>
                <c:pt idx="138">
                  <c:v>22.209080401807999</c:v>
                </c:pt>
                <c:pt idx="139">
                  <c:v>22.370680142194001</c:v>
                </c:pt>
                <c:pt idx="140">
                  <c:v>22.570738568902001</c:v>
                </c:pt>
                <c:pt idx="141">
                  <c:v>22.7850802242756</c:v>
                </c:pt>
                <c:pt idx="142">
                  <c:v>23.000895697623498</c:v>
                </c:pt>
                <c:pt idx="143">
                  <c:v>23.225875105708798</c:v>
                </c:pt>
                <c:pt idx="144">
                  <c:v>23.474911693483602</c:v>
                </c:pt>
                <c:pt idx="145">
                  <c:v>23.707565478980499</c:v>
                </c:pt>
                <c:pt idx="146">
                  <c:v>23.970232903957399</c:v>
                </c:pt>
                <c:pt idx="147">
                  <c:v>24.235087353736201</c:v>
                </c:pt>
                <c:pt idx="148">
                  <c:v>24.4854209013283</c:v>
                </c:pt>
                <c:pt idx="149">
                  <c:v>24.745705071836699</c:v>
                </c:pt>
                <c:pt idx="150">
                  <c:v>25.0522901304066</c:v>
                </c:pt>
                <c:pt idx="151">
                  <c:v>25.354250986128999</c:v>
                </c:pt>
                <c:pt idx="152">
                  <c:v>25.675707962364001</c:v>
                </c:pt>
                <c:pt idx="153">
                  <c:v>25.9828300215304</c:v>
                </c:pt>
                <c:pt idx="154">
                  <c:v>26.317938044667201</c:v>
                </c:pt>
                <c:pt idx="155">
                  <c:v>26.650825794786201</c:v>
                </c:pt>
                <c:pt idx="156">
                  <c:v>27.002237644046499</c:v>
                </c:pt>
                <c:pt idx="157">
                  <c:v>27.346652094274798</c:v>
                </c:pt>
                <c:pt idx="158">
                  <c:v>27.686834335327099</c:v>
                </c:pt>
                <c:pt idx="159">
                  <c:v>28.0354523099959</c:v>
                </c:pt>
                <c:pt idx="160">
                  <c:v>28.404503315687201</c:v>
                </c:pt>
                <c:pt idx="161">
                  <c:v>28.795633930712899</c:v>
                </c:pt>
                <c:pt idx="162">
                  <c:v>29.180615488439798</c:v>
                </c:pt>
                <c:pt idx="163">
                  <c:v>29.558200296014501</c:v>
                </c:pt>
                <c:pt idx="164">
                  <c:v>29.960974492132699</c:v>
                </c:pt>
                <c:pt idx="165">
                  <c:v>30.368301365524498</c:v>
                </c:pt>
                <c:pt idx="166">
                  <c:v>30.7957891374826</c:v>
                </c:pt>
                <c:pt idx="167">
                  <c:v>31.2315046787262</c:v>
                </c:pt>
                <c:pt idx="168">
                  <c:v>31.6891359165311</c:v>
                </c:pt>
                <c:pt idx="169">
                  <c:v>32.172802463173902</c:v>
                </c:pt>
                <c:pt idx="170">
                  <c:v>32.654671836644397</c:v>
                </c:pt>
                <c:pt idx="171">
                  <c:v>33.1451435573399</c:v>
                </c:pt>
                <c:pt idx="172">
                  <c:v>33.6663784459233</c:v>
                </c:pt>
                <c:pt idx="173">
                  <c:v>34.214372001588302</c:v>
                </c:pt>
                <c:pt idx="174">
                  <c:v>34.750849660485997</c:v>
                </c:pt>
                <c:pt idx="175">
                  <c:v>35.298577416688197</c:v>
                </c:pt>
                <c:pt idx="176">
                  <c:v>35.851183719932997</c:v>
                </c:pt>
                <c:pt idx="177">
                  <c:v>36.417836882174001</c:v>
                </c:pt>
                <c:pt idx="178">
                  <c:v>37.031200062483499</c:v>
                </c:pt>
                <c:pt idx="179">
                  <c:v>37.693907227367198</c:v>
                </c:pt>
                <c:pt idx="180">
                  <c:v>38.351784180849798</c:v>
                </c:pt>
                <c:pt idx="181">
                  <c:v>39.042315352708101</c:v>
                </c:pt>
                <c:pt idx="182">
                  <c:v>39.749427139759099</c:v>
                </c:pt>
                <c:pt idx="183">
                  <c:v>40.415786020457702</c:v>
                </c:pt>
                <c:pt idx="184">
                  <c:v>41.116647422313697</c:v>
                </c:pt>
                <c:pt idx="185">
                  <c:v>41.8748492375016</c:v>
                </c:pt>
                <c:pt idx="186">
                  <c:v>42.642328422516599</c:v>
                </c:pt>
                <c:pt idx="187">
                  <c:v>43.443379830569</c:v>
                </c:pt>
                <c:pt idx="188">
                  <c:v>44.233771692961497</c:v>
                </c:pt>
                <c:pt idx="189">
                  <c:v>45.0333705171943</c:v>
                </c:pt>
                <c:pt idx="190">
                  <c:v>45.912685710936799</c:v>
                </c:pt>
                <c:pt idx="191">
                  <c:v>46.812844462692702</c:v>
                </c:pt>
                <c:pt idx="192">
                  <c:v>47.728494927287102</c:v>
                </c:pt>
                <c:pt idx="193">
                  <c:v>48.6535672098398</c:v>
                </c:pt>
                <c:pt idx="194">
                  <c:v>49.656329676508904</c:v>
                </c:pt>
                <c:pt idx="195">
                  <c:v>50.674403179436901</c:v>
                </c:pt>
                <c:pt idx="196">
                  <c:v>51.718503981828697</c:v>
                </c:pt>
                <c:pt idx="197">
                  <c:v>52.667751535773299</c:v>
                </c:pt>
                <c:pt idx="198">
                  <c:v>80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BA4-406E-90F5-7EBE287BD4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5011008"/>
        <c:axId val="435011488"/>
      </c:scatterChart>
      <c:valAx>
        <c:axId val="435011008"/>
        <c:scaling>
          <c:orientation val="minMax"/>
          <c:max val="2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Displacement [mm]</a:t>
                </a:r>
              </a:p>
            </c:rich>
          </c:tx>
          <c:layout>
            <c:manualLayout>
              <c:xMode val="edge"/>
              <c:yMode val="edge"/>
              <c:x val="0.57481311236618993"/>
              <c:y val="0.772038028915812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435011488"/>
        <c:crosses val="autoZero"/>
        <c:crossBetween val="midCat"/>
      </c:valAx>
      <c:valAx>
        <c:axId val="435011488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Force [kN]</a:t>
                </a:r>
              </a:p>
            </c:rich>
          </c:tx>
          <c:layout>
            <c:manualLayout>
              <c:xMode val="edge"/>
              <c:yMode val="edge"/>
              <c:x val="0.14722222222222223"/>
              <c:y val="5.648694954797318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4350110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523038023388437"/>
          <c:y val="0.108411389334627"/>
          <c:w val="0.38555983839716368"/>
          <c:h val="0.330767125673271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hu-H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r>
              <a:rPr lang="hu-HU" sz="900" b="0"/>
              <a:t>Friction test with non-loaded foam</a:t>
            </a:r>
          </a:p>
        </c:rich>
      </c:tx>
      <c:layout>
        <c:manualLayout>
          <c:xMode val="edge"/>
          <c:yMode val="edge"/>
          <c:x val="0.27533722610516387"/>
          <c:y val="9.62228329595845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hu-HU"/>
        </a:p>
      </c:txPr>
    </c:title>
    <c:autoTitleDeleted val="0"/>
    <c:plotArea>
      <c:layout>
        <c:manualLayout>
          <c:layoutTarget val="inner"/>
          <c:xMode val="edge"/>
          <c:yMode val="edge"/>
          <c:x val="0.14970981155445456"/>
          <c:y val="5.4141414141414136E-2"/>
          <c:w val="0.81096434574891618"/>
          <c:h val="0.81154855643044621"/>
        </c:manualLayout>
      </c:layout>
      <c:scatterChart>
        <c:scatterStyle val="smoothMarker"/>
        <c:varyColors val="0"/>
        <c:ser>
          <c:idx val="5"/>
          <c:order val="4"/>
          <c:tx>
            <c:v>0,4g/cm3</c:v>
          </c:tx>
          <c:spPr>
            <a:ln w="9525" cap="rnd">
              <a:solidFill>
                <a:schemeClr val="tx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'Súrl.0.4 áttolás 0mm'!$B$1:$B$294</c:f>
              <c:numCache>
                <c:formatCode>General</c:formatCode>
                <c:ptCount val="294"/>
                <c:pt idx="0">
                  <c:v>0</c:v>
                </c:pt>
                <c:pt idx="1">
                  <c:v>0</c:v>
                </c:pt>
                <c:pt idx="2">
                  <c:v>0.1</c:v>
                </c:pt>
                <c:pt idx="3">
                  <c:v>0.14180923554329183</c:v>
                </c:pt>
                <c:pt idx="4">
                  <c:v>0.28903443807809026</c:v>
                </c:pt>
                <c:pt idx="5">
                  <c:v>0.44016784285059884</c:v>
                </c:pt>
                <c:pt idx="6">
                  <c:v>0.59326303215360099</c:v>
                </c:pt>
                <c:pt idx="7">
                  <c:v>0.73953311677659883</c:v>
                </c:pt>
                <c:pt idx="8">
                  <c:v>0.87994732416909471</c:v>
                </c:pt>
                <c:pt idx="9">
                  <c:v>1.0166660899760984</c:v>
                </c:pt>
                <c:pt idx="10">
                  <c:v>1.1418693077146997</c:v>
                </c:pt>
                <c:pt idx="11">
                  <c:v>1.2608541308933923</c:v>
                </c:pt>
                <c:pt idx="12">
                  <c:v>1.3706970912455034</c:v>
                </c:pt>
                <c:pt idx="13">
                  <c:v>1.4692460651802008</c:v>
                </c:pt>
                <c:pt idx="14">
                  <c:v>1.5655582582980969</c:v>
                </c:pt>
                <c:pt idx="15">
                  <c:v>1.6573870410458937</c:v>
                </c:pt>
                <c:pt idx="16">
                  <c:v>1.7445168588032942</c:v>
                </c:pt>
                <c:pt idx="17">
                  <c:v>1.833094371005501</c:v>
                </c:pt>
                <c:pt idx="18">
                  <c:v>1.9173855872698908</c:v>
                </c:pt>
                <c:pt idx="19">
                  <c:v>2.0025890340394028</c:v>
                </c:pt>
                <c:pt idx="20">
                  <c:v>2.087037830090793</c:v>
                </c:pt>
                <c:pt idx="21">
                  <c:v>2.171229231853502</c:v>
                </c:pt>
                <c:pt idx="22">
                  <c:v>2.2543481690543956</c:v>
                </c:pt>
                <c:pt idx="23">
                  <c:v>2.3394873545631896</c:v>
                </c:pt>
                <c:pt idx="24">
                  <c:v>2.4241443012198971</c:v>
                </c:pt>
                <c:pt idx="25">
                  <c:v>2.510370200526495</c:v>
                </c:pt>
                <c:pt idx="26">
                  <c:v>2.5855744554325923</c:v>
                </c:pt>
                <c:pt idx="27">
                  <c:v>2.6612983185108021</c:v>
                </c:pt>
                <c:pt idx="28">
                  <c:v>2.7382031219527931</c:v>
                </c:pt>
                <c:pt idx="29">
                  <c:v>2.8187369403944018</c:v>
                </c:pt>
                <c:pt idx="30">
                  <c:v>2.9043320316081918</c:v>
                </c:pt>
                <c:pt idx="31">
                  <c:v>2.9956803915829937</c:v>
                </c:pt>
                <c:pt idx="32">
                  <c:v>3.092672426929596</c:v>
                </c:pt>
                <c:pt idx="33">
                  <c:v>3.1951166111515903</c:v>
                </c:pt>
                <c:pt idx="34">
                  <c:v>3.3000796272453954</c:v>
                </c:pt>
                <c:pt idx="35">
                  <c:v>3.4068818425298986</c:v>
                </c:pt>
                <c:pt idx="36">
                  <c:v>3.5147211786828905</c:v>
                </c:pt>
                <c:pt idx="37">
                  <c:v>3.6236032236398898</c:v>
                </c:pt>
                <c:pt idx="38">
                  <c:v>3.7326192393555999</c:v>
                </c:pt>
                <c:pt idx="39">
                  <c:v>3.843188491651901</c:v>
                </c:pt>
                <c:pt idx="40">
                  <c:v>3.9546805216820928</c:v>
                </c:pt>
                <c:pt idx="41">
                  <c:v>4.0664409123249925</c:v>
                </c:pt>
                <c:pt idx="42">
                  <c:v>4.1780064935589962</c:v>
                </c:pt>
                <c:pt idx="43">
                  <c:v>4.2909465672800025</c:v>
                </c:pt>
                <c:pt idx="44">
                  <c:v>4.4039481781430965</c:v>
                </c:pt>
                <c:pt idx="45">
                  <c:v>4.5169529322199935</c:v>
                </c:pt>
                <c:pt idx="46">
                  <c:v>4.6306875405502979</c:v>
                </c:pt>
                <c:pt idx="47">
                  <c:v>4.743658138370094</c:v>
                </c:pt>
                <c:pt idx="48">
                  <c:v>4.8556998815761006</c:v>
                </c:pt>
                <c:pt idx="49">
                  <c:v>4.9632855952968953</c:v>
                </c:pt>
                <c:pt idx="50">
                  <c:v>5.0672225965444966</c:v>
                </c:pt>
                <c:pt idx="51">
                  <c:v>5.1678089318401987</c:v>
                </c:pt>
                <c:pt idx="52">
                  <c:v>5.264274094698294</c:v>
                </c:pt>
                <c:pt idx="53">
                  <c:v>5.3604287080291897</c:v>
                </c:pt>
                <c:pt idx="54">
                  <c:v>5.4553826136736916</c:v>
                </c:pt>
                <c:pt idx="55">
                  <c:v>5.5503352620325899</c:v>
                </c:pt>
                <c:pt idx="56">
                  <c:v>5.6435159759768965</c:v>
                </c:pt>
                <c:pt idx="57">
                  <c:v>5.7275617421650935</c:v>
                </c:pt>
                <c:pt idx="58">
                  <c:v>5.8073631219330935</c:v>
                </c:pt>
                <c:pt idx="59">
                  <c:v>5.8871707182796911</c:v>
                </c:pt>
                <c:pt idx="60">
                  <c:v>5.9670415979980902</c:v>
                </c:pt>
                <c:pt idx="61">
                  <c:v>6.0477618439449969</c:v>
                </c:pt>
                <c:pt idx="62">
                  <c:v>6.1284203432022935</c:v>
                </c:pt>
                <c:pt idx="63">
                  <c:v>6.2106997629115028</c:v>
                </c:pt>
                <c:pt idx="64">
                  <c:v>6.2979034112695018</c:v>
                </c:pt>
                <c:pt idx="65">
                  <c:v>6.3895885142201934</c:v>
                </c:pt>
                <c:pt idx="66">
                  <c:v>6.484639091152502</c:v>
                </c:pt>
                <c:pt idx="67">
                  <c:v>6.5828979813745008</c:v>
                </c:pt>
                <c:pt idx="68">
                  <c:v>6.6843920768267964</c:v>
                </c:pt>
                <c:pt idx="69">
                  <c:v>6.7895219626508947</c:v>
                </c:pt>
                <c:pt idx="70">
                  <c:v>6.8987270601412973</c:v>
                </c:pt>
                <c:pt idx="71">
                  <c:v>7.0093421335105006</c:v>
                </c:pt>
                <c:pt idx="72">
                  <c:v>7.1206128812863909</c:v>
                </c:pt>
                <c:pt idx="73">
                  <c:v>7.2321531072620928</c:v>
                </c:pt>
                <c:pt idx="74">
                  <c:v>7.3445082638124006</c:v>
                </c:pt>
                <c:pt idx="75">
                  <c:v>7.4563199936145992</c:v>
                </c:pt>
                <c:pt idx="76">
                  <c:v>7.5681645525391019</c:v>
                </c:pt>
                <c:pt idx="77">
                  <c:v>7.6805067171387975</c:v>
                </c:pt>
                <c:pt idx="78">
                  <c:v>7.7927725365669005</c:v>
                </c:pt>
                <c:pt idx="79">
                  <c:v>7.9045726015532978</c:v>
                </c:pt>
                <c:pt idx="80">
                  <c:v>8.0165192101537031</c:v>
                </c:pt>
                <c:pt idx="81">
                  <c:v>8.1284170640150961</c:v>
                </c:pt>
                <c:pt idx="82">
                  <c:v>8.2396551922162899</c:v>
                </c:pt>
                <c:pt idx="83">
                  <c:v>8.3502869595434959</c:v>
                </c:pt>
                <c:pt idx="84">
                  <c:v>8.4583653196464894</c:v>
                </c:pt>
                <c:pt idx="85">
                  <c:v>8.5581011711266939</c:v>
                </c:pt>
                <c:pt idx="86">
                  <c:v>8.6553561886977946</c:v>
                </c:pt>
                <c:pt idx="87">
                  <c:v>8.7497448047956965</c:v>
                </c:pt>
                <c:pt idx="88">
                  <c:v>8.8432880360694952</c:v>
                </c:pt>
                <c:pt idx="89">
                  <c:v>8.9364015550868032</c:v>
                </c:pt>
                <c:pt idx="90">
                  <c:v>9.0300644380340032</c:v>
                </c:pt>
                <c:pt idx="91">
                  <c:v>9.1219243735232993</c:v>
                </c:pt>
                <c:pt idx="92">
                  <c:v>9.2146848048527943</c:v>
                </c:pt>
                <c:pt idx="93">
                  <c:v>9.3072991815126898</c:v>
                </c:pt>
                <c:pt idx="94">
                  <c:v>9.4005212461812988</c:v>
                </c:pt>
                <c:pt idx="95">
                  <c:v>9.4932614212438011</c:v>
                </c:pt>
                <c:pt idx="96">
                  <c:v>9.5855159348436985</c:v>
                </c:pt>
                <c:pt idx="97">
                  <c:v>9.6776903314152918</c:v>
                </c:pt>
                <c:pt idx="98">
                  <c:v>9.7715162423868946</c:v>
                </c:pt>
                <c:pt idx="99">
                  <c:v>9.8646319267293023</c:v>
                </c:pt>
                <c:pt idx="100">
                  <c:v>9.9573500294457915</c:v>
                </c:pt>
                <c:pt idx="101">
                  <c:v>10.050359123914603</c:v>
                </c:pt>
                <c:pt idx="102">
                  <c:v>10.144093602288095</c:v>
                </c:pt>
                <c:pt idx="103">
                  <c:v>10.237869990179391</c:v>
                </c:pt>
                <c:pt idx="104">
                  <c:v>10.331938836656093</c:v>
                </c:pt>
                <c:pt idx="105">
                  <c:v>10.425716900928194</c:v>
                </c:pt>
                <c:pt idx="106">
                  <c:v>10.521156048940199</c:v>
                </c:pt>
                <c:pt idx="107">
                  <c:v>10.618297282170303</c:v>
                </c:pt>
                <c:pt idx="108">
                  <c:v>10.715878076393594</c:v>
                </c:pt>
                <c:pt idx="109">
                  <c:v>10.816702318052293</c:v>
                </c:pt>
                <c:pt idx="110">
                  <c:v>10.918382701311401</c:v>
                </c:pt>
                <c:pt idx="111">
                  <c:v>11.023223690859098</c:v>
                </c:pt>
                <c:pt idx="112">
                  <c:v>11.129398800058198</c:v>
                </c:pt>
                <c:pt idx="113">
                  <c:v>11.235263499428598</c:v>
                </c:pt>
                <c:pt idx="114">
                  <c:v>11.34145886489469</c:v>
                </c:pt>
                <c:pt idx="115">
                  <c:v>11.448632258808999</c:v>
                </c:pt>
                <c:pt idx="116">
                  <c:v>11.5562017675162</c:v>
                </c:pt>
                <c:pt idx="117">
                  <c:v>11.66278612315709</c:v>
                </c:pt>
                <c:pt idx="118">
                  <c:v>11.769644776592401</c:v>
                </c:pt>
                <c:pt idx="119">
                  <c:v>11.877602786529991</c:v>
                </c:pt>
                <c:pt idx="120">
                  <c:v>11.985657886850703</c:v>
                </c:pt>
                <c:pt idx="121">
                  <c:v>12.0924807774974</c:v>
                </c:pt>
                <c:pt idx="122">
                  <c:v>12.200561512473101</c:v>
                </c:pt>
                <c:pt idx="123">
                  <c:v>12.308971307013195</c:v>
                </c:pt>
                <c:pt idx="124">
                  <c:v>12.415796432834199</c:v>
                </c:pt>
                <c:pt idx="125">
                  <c:v>12.522690080716899</c:v>
                </c:pt>
                <c:pt idx="126">
                  <c:v>12.630233954768997</c:v>
                </c:pt>
                <c:pt idx="127">
                  <c:v>12.737659713829899</c:v>
                </c:pt>
                <c:pt idx="128">
                  <c:v>12.844787286671391</c:v>
                </c:pt>
                <c:pt idx="129">
                  <c:v>12.951177531395501</c:v>
                </c:pt>
                <c:pt idx="130">
                  <c:v>13.057081765410999</c:v>
                </c:pt>
                <c:pt idx="131">
                  <c:v>13.160647867425695</c:v>
                </c:pt>
                <c:pt idx="132">
                  <c:v>13.2588435441249</c:v>
                </c:pt>
                <c:pt idx="133">
                  <c:v>13.355570920866398</c:v>
                </c:pt>
                <c:pt idx="134">
                  <c:v>13.450288806076202</c:v>
                </c:pt>
                <c:pt idx="135">
                  <c:v>13.543582675718696</c:v>
                </c:pt>
                <c:pt idx="136">
                  <c:v>13.635774464740194</c:v>
                </c:pt>
                <c:pt idx="137">
                  <c:v>13.7277680915915</c:v>
                </c:pt>
                <c:pt idx="138">
                  <c:v>13.81940332221599</c:v>
                </c:pt>
                <c:pt idx="139">
                  <c:v>13.911442490743298</c:v>
                </c:pt>
                <c:pt idx="140">
                  <c:v>14.002656600562602</c:v>
                </c:pt>
                <c:pt idx="141">
                  <c:v>14.094448083839495</c:v>
                </c:pt>
                <c:pt idx="142">
                  <c:v>14.186065991863202</c:v>
                </c:pt>
                <c:pt idx="143">
                  <c:v>14.277779174190897</c:v>
                </c:pt>
                <c:pt idx="144">
                  <c:v>14.369772451796194</c:v>
                </c:pt>
                <c:pt idx="145">
                  <c:v>14.461328403582698</c:v>
                </c:pt>
                <c:pt idx="146">
                  <c:v>14.553002051265196</c:v>
                </c:pt>
                <c:pt idx="147">
                  <c:v>14.645243014120993</c:v>
                </c:pt>
                <c:pt idx="148">
                  <c:v>14.737173357600298</c:v>
                </c:pt>
                <c:pt idx="149">
                  <c:v>14.8289833509142</c:v>
                </c:pt>
                <c:pt idx="150">
                  <c:v>14.921651232058494</c:v>
                </c:pt>
                <c:pt idx="151">
                  <c:v>15.014239764515594</c:v>
                </c:pt>
                <c:pt idx="152">
                  <c:v>15.108163883457394</c:v>
                </c:pt>
                <c:pt idx="153">
                  <c:v>15.204458684125399</c:v>
                </c:pt>
                <c:pt idx="154">
                  <c:v>15.3023445796386</c:v>
                </c:pt>
                <c:pt idx="155">
                  <c:v>15.4027724969568</c:v>
                </c:pt>
                <c:pt idx="156">
                  <c:v>15.505759409434901</c:v>
                </c:pt>
                <c:pt idx="157">
                  <c:v>15.610200302785501</c:v>
                </c:pt>
                <c:pt idx="158">
                  <c:v>15.71614931013589</c:v>
                </c:pt>
                <c:pt idx="159">
                  <c:v>15.822877066177099</c:v>
                </c:pt>
                <c:pt idx="160">
                  <c:v>15.931868285428095</c:v>
                </c:pt>
                <c:pt idx="161">
                  <c:v>16.039742965274399</c:v>
                </c:pt>
                <c:pt idx="162">
                  <c:v>16.14998679016459</c:v>
                </c:pt>
                <c:pt idx="163">
                  <c:v>16.259199082122294</c:v>
                </c:pt>
                <c:pt idx="164">
                  <c:v>16.370591367499998</c:v>
                </c:pt>
                <c:pt idx="165">
                  <c:v>16.480754097473195</c:v>
                </c:pt>
                <c:pt idx="166">
                  <c:v>16.590616336203496</c:v>
                </c:pt>
                <c:pt idx="167">
                  <c:v>16.70163618566589</c:v>
                </c:pt>
                <c:pt idx="168">
                  <c:v>16.811544874111803</c:v>
                </c:pt>
                <c:pt idx="169">
                  <c:v>16.921342711883</c:v>
                </c:pt>
                <c:pt idx="170">
                  <c:v>17.03156418503039</c:v>
                </c:pt>
                <c:pt idx="171">
                  <c:v>17.141465888556596</c:v>
                </c:pt>
                <c:pt idx="172">
                  <c:v>17.250546444929796</c:v>
                </c:pt>
                <c:pt idx="173">
                  <c:v>17.3591845066438</c:v>
                </c:pt>
                <c:pt idx="174">
                  <c:v>17.466308656874602</c:v>
                </c:pt>
                <c:pt idx="175">
                  <c:v>17.571335794530697</c:v>
                </c:pt>
                <c:pt idx="176">
                  <c:v>17.673286284632397</c:v>
                </c:pt>
                <c:pt idx="177">
                  <c:v>17.771291901668192</c:v>
                </c:pt>
                <c:pt idx="178">
                  <c:v>17.867180738806695</c:v>
                </c:pt>
                <c:pt idx="179">
                  <c:v>17.961252169703698</c:v>
                </c:pt>
                <c:pt idx="180">
                  <c:v>18.054249040563093</c:v>
                </c:pt>
                <c:pt idx="181">
                  <c:v>18.145977170618792</c:v>
                </c:pt>
                <c:pt idx="182">
                  <c:v>18.238027934112694</c:v>
                </c:pt>
                <c:pt idx="183">
                  <c:v>18.329621464766902</c:v>
                </c:pt>
                <c:pt idx="184">
                  <c:v>18.420977927248501</c:v>
                </c:pt>
                <c:pt idx="185">
                  <c:v>18.511481880287903</c:v>
                </c:pt>
                <c:pt idx="186">
                  <c:v>18.603204073161891</c:v>
                </c:pt>
                <c:pt idx="187">
                  <c:v>18.694488521121997</c:v>
                </c:pt>
                <c:pt idx="188">
                  <c:v>18.785431546209992</c:v>
                </c:pt>
                <c:pt idx="189">
                  <c:v>18.876724515771997</c:v>
                </c:pt>
                <c:pt idx="190">
                  <c:v>18.968282842431194</c:v>
                </c:pt>
                <c:pt idx="191">
                  <c:v>19.059500095464401</c:v>
                </c:pt>
                <c:pt idx="192">
                  <c:v>19.151555259457695</c:v>
                </c:pt>
                <c:pt idx="193">
                  <c:v>19.242922827961493</c:v>
                </c:pt>
                <c:pt idx="194">
                  <c:v>19.334822787040395</c:v>
                </c:pt>
                <c:pt idx="195">
                  <c:v>19.426316992137302</c:v>
                </c:pt>
                <c:pt idx="196">
                  <c:v>19.518565498706295</c:v>
                </c:pt>
                <c:pt idx="197">
                  <c:v>19.611224648700997</c:v>
                </c:pt>
                <c:pt idx="198">
                  <c:v>19.704991606950799</c:v>
                </c:pt>
                <c:pt idx="199">
                  <c:v>19.801775212295396</c:v>
                </c:pt>
                <c:pt idx="200">
                  <c:v>19.901854093179097</c:v>
                </c:pt>
                <c:pt idx="201">
                  <c:v>20.004012384640099</c:v>
                </c:pt>
                <c:pt idx="202">
                  <c:v>20.107657765492796</c:v>
                </c:pt>
                <c:pt idx="203">
                  <c:v>20.211205497168898</c:v>
                </c:pt>
                <c:pt idx="204">
                  <c:v>20.316830124851094</c:v>
                </c:pt>
                <c:pt idx="205">
                  <c:v>20.423111404828795</c:v>
                </c:pt>
                <c:pt idx="206">
                  <c:v>20.529800324716796</c:v>
                </c:pt>
                <c:pt idx="207">
                  <c:v>20.637041402502497</c:v>
                </c:pt>
                <c:pt idx="208">
                  <c:v>20.745036432514198</c:v>
                </c:pt>
                <c:pt idx="209">
                  <c:v>20.852927107826496</c:v>
                </c:pt>
                <c:pt idx="210">
                  <c:v>20.9618287804077</c:v>
                </c:pt>
                <c:pt idx="211">
                  <c:v>21.069838199353896</c:v>
                </c:pt>
                <c:pt idx="212">
                  <c:v>21.178034953844794</c:v>
                </c:pt>
                <c:pt idx="213">
                  <c:v>21.286446424765593</c:v>
                </c:pt>
                <c:pt idx="214">
                  <c:v>21.394557683840098</c:v>
                </c:pt>
                <c:pt idx="215">
                  <c:v>21.5034832448465</c:v>
                </c:pt>
                <c:pt idx="216">
                  <c:v>21.610643646810296</c:v>
                </c:pt>
                <c:pt idx="217">
                  <c:v>21.718971228846094</c:v>
                </c:pt>
                <c:pt idx="218">
                  <c:v>21.826801484603493</c:v>
                </c:pt>
                <c:pt idx="219">
                  <c:v>21.934049337761195</c:v>
                </c:pt>
                <c:pt idx="220">
                  <c:v>22.042437269502798</c:v>
                </c:pt>
                <c:pt idx="221">
                  <c:v>22.149086095951994</c:v>
                </c:pt>
                <c:pt idx="222">
                  <c:v>22.255838648457996</c:v>
                </c:pt>
                <c:pt idx="223">
                  <c:v>22.361583556456395</c:v>
                </c:pt>
                <c:pt idx="224">
                  <c:v>22.464622227188997</c:v>
                </c:pt>
                <c:pt idx="225">
                  <c:v>22.566624056450095</c:v>
                </c:pt>
                <c:pt idx="226">
                  <c:v>22.666493180196994</c:v>
                </c:pt>
                <c:pt idx="227">
                  <c:v>22.761439751675795</c:v>
                </c:pt>
                <c:pt idx="228">
                  <c:v>22.855897937573395</c:v>
                </c:pt>
                <c:pt idx="229">
                  <c:v>22.948510847400094</c:v>
                </c:pt>
                <c:pt idx="230">
                  <c:v>23.040174157401495</c:v>
                </c:pt>
                <c:pt idx="231">
                  <c:v>23.130076219915395</c:v>
                </c:pt>
                <c:pt idx="232">
                  <c:v>23.220175257163099</c:v>
                </c:pt>
                <c:pt idx="233">
                  <c:v>23.310995417514597</c:v>
                </c:pt>
                <c:pt idx="234">
                  <c:v>23.401467519320398</c:v>
                </c:pt>
                <c:pt idx="235">
                  <c:v>23.492339717323297</c:v>
                </c:pt>
                <c:pt idx="236">
                  <c:v>23.583281904220897</c:v>
                </c:pt>
                <c:pt idx="237">
                  <c:v>23.673731165339497</c:v>
                </c:pt>
                <c:pt idx="238">
                  <c:v>23.764349042418196</c:v>
                </c:pt>
                <c:pt idx="239">
                  <c:v>23.855439798556596</c:v>
                </c:pt>
                <c:pt idx="240">
                  <c:v>23.946492347184595</c:v>
                </c:pt>
                <c:pt idx="241">
                  <c:v>24.037465267728699</c:v>
                </c:pt>
                <c:pt idx="242">
                  <c:v>24.128918471347298</c:v>
                </c:pt>
                <c:pt idx="243">
                  <c:v>24.220789093763699</c:v>
                </c:pt>
                <c:pt idx="244">
                  <c:v>24.313272503180293</c:v>
                </c:pt>
                <c:pt idx="245">
                  <c:v>24.407154223659795</c:v>
                </c:pt>
                <c:pt idx="246">
                  <c:v>24.502075300182</c:v>
                </c:pt>
                <c:pt idx="247">
                  <c:v>24.598852898495593</c:v>
                </c:pt>
                <c:pt idx="248">
                  <c:v>24.698790474454995</c:v>
                </c:pt>
                <c:pt idx="249">
                  <c:v>24.800312020641499</c:v>
                </c:pt>
                <c:pt idx="250">
                  <c:v>24.9056925952315</c:v>
                </c:pt>
                <c:pt idx="251">
                  <c:v>25.011213846102997</c:v>
                </c:pt>
                <c:pt idx="252">
                  <c:v>25.118922075314295</c:v>
                </c:pt>
                <c:pt idx="253">
                  <c:v>25.227590032484294</c:v>
                </c:pt>
                <c:pt idx="254">
                  <c:v>25.337489011891897</c:v>
                </c:pt>
                <c:pt idx="255">
                  <c:v>25.447832022640995</c:v>
                </c:pt>
                <c:pt idx="256">
                  <c:v>25.557283967191594</c:v>
                </c:pt>
                <c:pt idx="257">
                  <c:v>25.666921850302998</c:v>
                </c:pt>
                <c:pt idx="258">
                  <c:v>25.777549566376699</c:v>
                </c:pt>
                <c:pt idx="259">
                  <c:v>25.888017467489099</c:v>
                </c:pt>
                <c:pt idx="260">
                  <c:v>25.998371304863696</c:v>
                </c:pt>
                <c:pt idx="261">
                  <c:v>26.107780012761694</c:v>
                </c:pt>
                <c:pt idx="262">
                  <c:v>26.217870588514998</c:v>
                </c:pt>
                <c:pt idx="263">
                  <c:v>26.328414136307096</c:v>
                </c:pt>
                <c:pt idx="264">
                  <c:v>26.438233068535595</c:v>
                </c:pt>
                <c:pt idx="265">
                  <c:v>26.547838052675495</c:v>
                </c:pt>
                <c:pt idx="266">
                  <c:v>26.657094768721997</c:v>
                </c:pt>
                <c:pt idx="267">
                  <c:v>26.766522335902998</c:v>
                </c:pt>
                <c:pt idx="268">
                  <c:v>26.872535953760099</c:v>
                </c:pt>
                <c:pt idx="269">
                  <c:v>26.975428220576994</c:v>
                </c:pt>
                <c:pt idx="270">
                  <c:v>27.074479619781499</c:v>
                </c:pt>
                <c:pt idx="271">
                  <c:v>27.170533929666298</c:v>
                </c:pt>
                <c:pt idx="272">
                  <c:v>27.263370217223098</c:v>
                </c:pt>
                <c:pt idx="273">
                  <c:v>27.355050151333295</c:v>
                </c:pt>
                <c:pt idx="274">
                  <c:v>27.446374343486099</c:v>
                </c:pt>
                <c:pt idx="275">
                  <c:v>27.537138414932897</c:v>
                </c:pt>
                <c:pt idx="276">
                  <c:v>27.628234130364298</c:v>
                </c:pt>
                <c:pt idx="277">
                  <c:v>27.718152467740893</c:v>
                </c:pt>
                <c:pt idx="278">
                  <c:v>27.809543435725494</c:v>
                </c:pt>
                <c:pt idx="279">
                  <c:v>27.899993884280399</c:v>
                </c:pt>
                <c:pt idx="280">
                  <c:v>27.990809015489795</c:v>
                </c:pt>
                <c:pt idx="281">
                  <c:v>28.0817777450821</c:v>
                </c:pt>
                <c:pt idx="282">
                  <c:v>28.172691223960094</c:v>
                </c:pt>
                <c:pt idx="283">
                  <c:v>28.263521652143396</c:v>
                </c:pt>
                <c:pt idx="284">
                  <c:v>28.354506726447696</c:v>
                </c:pt>
                <c:pt idx="285">
                  <c:v>28.445446398774294</c:v>
                </c:pt>
                <c:pt idx="286">
                  <c:v>28.536673989488499</c:v>
                </c:pt>
                <c:pt idx="287">
                  <c:v>28.628277648276196</c:v>
                </c:pt>
                <c:pt idx="288">
                  <c:v>28.720477050860097</c:v>
                </c:pt>
                <c:pt idx="289">
                  <c:v>28.813156876216894</c:v>
                </c:pt>
                <c:pt idx="290">
                  <c:v>28.905655722305895</c:v>
                </c:pt>
                <c:pt idx="291">
                  <c:v>29.000571839535098</c:v>
                </c:pt>
                <c:pt idx="292">
                  <c:v>29.099909550595697</c:v>
                </c:pt>
                <c:pt idx="293">
                  <c:v>29.200806435418698</c:v>
                </c:pt>
              </c:numCache>
            </c:numRef>
          </c:xVal>
          <c:yVal>
            <c:numRef>
              <c:f>'Súrl.0.4 áttolás 0mm'!$C$1:$C$294</c:f>
              <c:numCache>
                <c:formatCode>General</c:formatCode>
                <c:ptCount val="294"/>
                <c:pt idx="0">
                  <c:v>0</c:v>
                </c:pt>
                <c:pt idx="1">
                  <c:v>0</c:v>
                </c:pt>
                <c:pt idx="2">
                  <c:v>0.14709397964179505</c:v>
                </c:pt>
                <c:pt idx="3">
                  <c:v>0.19861273560672998</c:v>
                </c:pt>
                <c:pt idx="4">
                  <c:v>0.20435440912842753</c:v>
                </c:pt>
                <c:pt idx="5">
                  <c:v>0.16404452640563252</c:v>
                </c:pt>
                <c:pt idx="6">
                  <c:v>0.13664872013032442</c:v>
                </c:pt>
                <c:pt idx="7">
                  <c:v>0.12115759402513494</c:v>
                </c:pt>
                <c:pt idx="8">
                  <c:v>0.10917030181735754</c:v>
                </c:pt>
                <c:pt idx="9">
                  <c:v>0.10167247708886856</c:v>
                </c:pt>
                <c:pt idx="10">
                  <c:v>9.7139728255569935E-2</c:v>
                </c:pt>
                <c:pt idx="11">
                  <c:v>9.5377866178750881E-2</c:v>
                </c:pt>
                <c:pt idx="12">
                  <c:v>9.5564525574445822E-2</c:v>
                </c:pt>
                <c:pt idx="13">
                  <c:v>9.3243741430342225E-2</c:v>
                </c:pt>
                <c:pt idx="14">
                  <c:v>9.0431255288422011E-2</c:v>
                </c:pt>
                <c:pt idx="15">
                  <c:v>8.7884676642715875E-2</c:v>
                </c:pt>
                <c:pt idx="16">
                  <c:v>8.3067655563354423E-2</c:v>
                </c:pt>
                <c:pt idx="17">
                  <c:v>8.1187136471271598E-2</c:v>
                </c:pt>
                <c:pt idx="18">
                  <c:v>8.0890151672065258E-2</c:v>
                </c:pt>
                <c:pt idx="19">
                  <c:v>8.0506213009357383E-2</c:v>
                </c:pt>
                <c:pt idx="20">
                  <c:v>8.0333928577602007E-2</c:v>
                </c:pt>
                <c:pt idx="21">
                  <c:v>7.9246125183999483E-2</c:v>
                </c:pt>
                <c:pt idx="22">
                  <c:v>7.9342857934534522E-2</c:v>
                </c:pt>
                <c:pt idx="23">
                  <c:v>7.9573346301913164E-2</c:v>
                </c:pt>
                <c:pt idx="24">
                  <c:v>7.7934287488460555E-2</c:v>
                </c:pt>
                <c:pt idx="25">
                  <c:v>7.6891408301889924E-2</c:v>
                </c:pt>
                <c:pt idx="26">
                  <c:v>7.6703008264303263E-2</c:v>
                </c:pt>
                <c:pt idx="27">
                  <c:v>7.8745191916823457E-2</c:v>
                </c:pt>
                <c:pt idx="28">
                  <c:v>7.9126744531095028E-2</c:v>
                </c:pt>
                <c:pt idx="29">
                  <c:v>7.6721842400729601E-2</c:v>
                </c:pt>
                <c:pt idx="30">
                  <c:v>7.4564737267792169E-2</c:v>
                </c:pt>
                <c:pt idx="31">
                  <c:v>7.3475701734423651E-2</c:v>
                </c:pt>
                <c:pt idx="32">
                  <c:v>7.4017784558236682E-2</c:v>
                </c:pt>
                <c:pt idx="33">
                  <c:v>7.4473617598414435E-2</c:v>
                </c:pt>
                <c:pt idx="34">
                  <c:v>7.3479065671563093E-2</c:v>
                </c:pt>
                <c:pt idx="35">
                  <c:v>7.1052904240787057E-2</c:v>
                </c:pt>
                <c:pt idx="36">
                  <c:v>7.1789997629821384E-2</c:v>
                </c:pt>
                <c:pt idx="37">
                  <c:v>7.2496307082474246E-2</c:v>
                </c:pt>
                <c:pt idx="38">
                  <c:v>7.3428469710051958E-2</c:v>
                </c:pt>
                <c:pt idx="39">
                  <c:v>7.3076996952295345E-2</c:v>
                </c:pt>
                <c:pt idx="40">
                  <c:v>7.3116229847073624E-2</c:v>
                </c:pt>
                <c:pt idx="41">
                  <c:v>7.2625544853508486E-2</c:v>
                </c:pt>
                <c:pt idx="42">
                  <c:v>7.0898104459047387E-2</c:v>
                </c:pt>
                <c:pt idx="43">
                  <c:v>7.1865940466523198E-2</c:v>
                </c:pt>
                <c:pt idx="44">
                  <c:v>7.3786611668765517E-2</c:v>
                </c:pt>
                <c:pt idx="45">
                  <c:v>7.4804945848882198E-2</c:v>
                </c:pt>
                <c:pt idx="46">
                  <c:v>7.4861448258161462E-2</c:v>
                </c:pt>
                <c:pt idx="47">
                  <c:v>7.1645954623818328E-2</c:v>
                </c:pt>
                <c:pt idx="48">
                  <c:v>6.9398336112499168E-2</c:v>
                </c:pt>
                <c:pt idx="49">
                  <c:v>7.0320367813110449E-2</c:v>
                </c:pt>
                <c:pt idx="50">
                  <c:v>6.993541214615108E-2</c:v>
                </c:pt>
                <c:pt idx="51">
                  <c:v>6.8959713913500267E-2</c:v>
                </c:pt>
                <c:pt idx="52">
                  <c:v>6.8745869211852634E-2</c:v>
                </c:pt>
                <c:pt idx="53">
                  <c:v>6.8944537080824375E-2</c:v>
                </c:pt>
                <c:pt idx="54">
                  <c:v>6.8787625059485435E-2</c:v>
                </c:pt>
                <c:pt idx="55">
                  <c:v>6.7416957579553044E-2</c:v>
                </c:pt>
                <c:pt idx="56">
                  <c:v>6.7983546294271863E-2</c:v>
                </c:pt>
                <c:pt idx="57">
                  <c:v>6.841377820819626E-2</c:v>
                </c:pt>
                <c:pt idx="58">
                  <c:v>6.7655894905328723E-2</c:v>
                </c:pt>
                <c:pt idx="59">
                  <c:v>6.660096812993295E-2</c:v>
                </c:pt>
                <c:pt idx="60">
                  <c:v>6.5968176349997465E-2</c:v>
                </c:pt>
                <c:pt idx="61">
                  <c:v>6.6863805055618203E-2</c:v>
                </c:pt>
                <c:pt idx="62">
                  <c:v>6.6706521436572144E-2</c:v>
                </c:pt>
                <c:pt idx="63">
                  <c:v>6.6062523052096409E-2</c:v>
                </c:pt>
                <c:pt idx="64">
                  <c:v>6.6314916126430021E-2</c:v>
                </c:pt>
                <c:pt idx="65">
                  <c:v>6.6164008341729683E-2</c:v>
                </c:pt>
                <c:pt idx="66">
                  <c:v>6.67809778824449E-2</c:v>
                </c:pt>
                <c:pt idx="67">
                  <c:v>6.7050249315798213E-2</c:v>
                </c:pt>
                <c:pt idx="68">
                  <c:v>6.6719762049615355E-2</c:v>
                </c:pt>
                <c:pt idx="69">
                  <c:v>6.5978952683508479E-2</c:v>
                </c:pt>
                <c:pt idx="70">
                  <c:v>6.5945411100983606E-2</c:v>
                </c:pt>
                <c:pt idx="71">
                  <c:v>6.6185404546558912E-2</c:v>
                </c:pt>
                <c:pt idx="72">
                  <c:v>6.591724790632715E-2</c:v>
                </c:pt>
                <c:pt idx="73">
                  <c:v>7.0846772752702181E-2</c:v>
                </c:pt>
                <c:pt idx="74">
                  <c:v>6.9894528016447979E-2</c:v>
                </c:pt>
                <c:pt idx="75">
                  <c:v>7.0050747133791405E-2</c:v>
                </c:pt>
                <c:pt idx="76">
                  <c:v>6.9106213748454992E-2</c:v>
                </c:pt>
                <c:pt idx="77">
                  <c:v>6.8390171974897468E-2</c:v>
                </c:pt>
                <c:pt idx="78">
                  <c:v>6.7388831637799809E-2</c:v>
                </c:pt>
                <c:pt idx="79">
                  <c:v>6.6937417723238454E-2</c:v>
                </c:pt>
                <c:pt idx="80">
                  <c:v>6.6840276122093228E-2</c:v>
                </c:pt>
                <c:pt idx="81">
                  <c:v>6.7381505854427856E-2</c:v>
                </c:pt>
                <c:pt idx="82">
                  <c:v>6.6943993791937897E-2</c:v>
                </c:pt>
                <c:pt idx="83">
                  <c:v>6.7409138195216614E-2</c:v>
                </c:pt>
                <c:pt idx="84">
                  <c:v>6.7760947160422871E-2</c:v>
                </c:pt>
                <c:pt idx="85">
                  <c:v>6.7722883075475804E-2</c:v>
                </c:pt>
                <c:pt idx="86">
                  <c:v>6.6501833498477839E-2</c:v>
                </c:pt>
                <c:pt idx="87">
                  <c:v>6.6013790667057148E-2</c:v>
                </c:pt>
                <c:pt idx="88">
                  <c:v>6.6081800498068347E-2</c:v>
                </c:pt>
                <c:pt idx="89">
                  <c:v>6.5446106716990568E-2</c:v>
                </c:pt>
                <c:pt idx="90">
                  <c:v>6.5595814026892102E-2</c:v>
                </c:pt>
                <c:pt idx="91">
                  <c:v>6.5673077479004818E-2</c:v>
                </c:pt>
                <c:pt idx="92">
                  <c:v>6.5739673562347861E-2</c:v>
                </c:pt>
                <c:pt idx="93">
                  <c:v>6.5709149464964769E-2</c:v>
                </c:pt>
                <c:pt idx="94">
                  <c:v>6.5859006717801011E-2</c:v>
                </c:pt>
                <c:pt idx="95">
                  <c:v>6.5900883637368748E-2</c:v>
                </c:pt>
                <c:pt idx="96">
                  <c:v>6.6369648091494995E-2</c:v>
                </c:pt>
                <c:pt idx="97">
                  <c:v>6.592313945293421E-2</c:v>
                </c:pt>
                <c:pt idx="98">
                  <c:v>6.5868303179740975E-2</c:v>
                </c:pt>
                <c:pt idx="99">
                  <c:v>6.4806428737938321E-2</c:v>
                </c:pt>
                <c:pt idx="100">
                  <c:v>6.4534517936408631E-2</c:v>
                </c:pt>
                <c:pt idx="101">
                  <c:v>6.5146392211318113E-2</c:v>
                </c:pt>
                <c:pt idx="102">
                  <c:v>6.5593179315328695E-2</c:v>
                </c:pt>
                <c:pt idx="103">
                  <c:v>6.5252787433564621E-2</c:v>
                </c:pt>
                <c:pt idx="104">
                  <c:v>6.5687771886587198E-2</c:v>
                </c:pt>
                <c:pt idx="105">
                  <c:v>6.5586324781179456E-2</c:v>
                </c:pt>
                <c:pt idx="106">
                  <c:v>6.4840637147426716E-2</c:v>
                </c:pt>
                <c:pt idx="107">
                  <c:v>6.4554567448794953E-2</c:v>
                </c:pt>
                <c:pt idx="108">
                  <c:v>6.4632259309291951E-2</c:v>
                </c:pt>
                <c:pt idx="109">
                  <c:v>6.4735827036201912E-2</c:v>
                </c:pt>
                <c:pt idx="110">
                  <c:v>6.4214089885354E-2</c:v>
                </c:pt>
                <c:pt idx="111">
                  <c:v>6.3305392861366175E-2</c:v>
                </c:pt>
                <c:pt idx="112">
                  <c:v>6.3788808882236564E-2</c:v>
                </c:pt>
                <c:pt idx="113">
                  <c:v>6.4141560345888041E-2</c:v>
                </c:pt>
                <c:pt idx="114">
                  <c:v>6.4453334547579233E-2</c:v>
                </c:pt>
                <c:pt idx="115">
                  <c:v>6.4115834422409507E-2</c:v>
                </c:pt>
                <c:pt idx="116">
                  <c:v>6.4145223237574031E-2</c:v>
                </c:pt>
                <c:pt idx="117">
                  <c:v>6.4152291975915515E-2</c:v>
                </c:pt>
                <c:pt idx="118">
                  <c:v>6.4625747501850073E-2</c:v>
                </c:pt>
                <c:pt idx="119">
                  <c:v>6.4333465881645582E-2</c:v>
                </c:pt>
                <c:pt idx="120">
                  <c:v>6.399815063923589E-2</c:v>
                </c:pt>
                <c:pt idx="121">
                  <c:v>6.5260584466159302E-2</c:v>
                </c:pt>
                <c:pt idx="122">
                  <c:v>6.5501157194376047E-2</c:v>
                </c:pt>
                <c:pt idx="123">
                  <c:v>6.5402751788496874E-2</c:v>
                </c:pt>
                <c:pt idx="124">
                  <c:v>6.5168348141014645E-2</c:v>
                </c:pt>
                <c:pt idx="125">
                  <c:v>6.518745515495529E-2</c:v>
                </c:pt>
                <c:pt idx="126">
                  <c:v>6.5382723696529893E-2</c:v>
                </c:pt>
                <c:pt idx="127">
                  <c:v>6.4404388889670469E-2</c:v>
                </c:pt>
                <c:pt idx="128">
                  <c:v>6.4127594232559315E-2</c:v>
                </c:pt>
                <c:pt idx="129">
                  <c:v>6.4161695539951269E-2</c:v>
                </c:pt>
                <c:pt idx="130">
                  <c:v>6.3932154327630927E-2</c:v>
                </c:pt>
                <c:pt idx="131">
                  <c:v>6.4040648750960813E-2</c:v>
                </c:pt>
                <c:pt idx="132">
                  <c:v>6.4812769182026386E-2</c:v>
                </c:pt>
                <c:pt idx="133">
                  <c:v>6.5277270972728813E-2</c:v>
                </c:pt>
                <c:pt idx="134">
                  <c:v>6.5322039648890426E-2</c:v>
                </c:pt>
                <c:pt idx="135">
                  <c:v>6.4747801050543743E-2</c:v>
                </c:pt>
                <c:pt idx="136">
                  <c:v>6.353615503758199E-2</c:v>
                </c:pt>
                <c:pt idx="137">
                  <c:v>6.3447474502027063E-2</c:v>
                </c:pt>
                <c:pt idx="138">
                  <c:v>6.3385098241269616E-2</c:v>
                </c:pt>
                <c:pt idx="139">
                  <c:v>6.3243295066058552E-2</c:v>
                </c:pt>
                <c:pt idx="140">
                  <c:v>6.401475146412848E-2</c:v>
                </c:pt>
                <c:pt idx="141">
                  <c:v>6.4156490378081771E-2</c:v>
                </c:pt>
                <c:pt idx="142">
                  <c:v>6.4138154499232755E-2</c:v>
                </c:pt>
                <c:pt idx="143">
                  <c:v>6.417589727789158E-2</c:v>
                </c:pt>
                <c:pt idx="144">
                  <c:v>6.3638566061854293E-2</c:v>
                </c:pt>
                <c:pt idx="145">
                  <c:v>6.2950713559985133E-2</c:v>
                </c:pt>
                <c:pt idx="146">
                  <c:v>6.2995846383273699E-2</c:v>
                </c:pt>
                <c:pt idx="147">
                  <c:v>6.2776501290500081E-2</c:v>
                </c:pt>
                <c:pt idx="148">
                  <c:v>6.3237811438739244E-2</c:v>
                </c:pt>
                <c:pt idx="149">
                  <c:v>6.324888579547408E-2</c:v>
                </c:pt>
                <c:pt idx="150">
                  <c:v>6.3314089551568073E-2</c:v>
                </c:pt>
                <c:pt idx="151">
                  <c:v>6.2873685732483781E-2</c:v>
                </c:pt>
                <c:pt idx="152">
                  <c:v>6.2992676161229541E-2</c:v>
                </c:pt>
                <c:pt idx="153">
                  <c:v>6.3740441575646289E-2</c:v>
                </c:pt>
                <c:pt idx="154">
                  <c:v>6.3582573086023358E-2</c:v>
                </c:pt>
                <c:pt idx="155">
                  <c:v>6.4045254141092231E-2</c:v>
                </c:pt>
                <c:pt idx="156">
                  <c:v>6.3958801329136006E-2</c:v>
                </c:pt>
                <c:pt idx="157">
                  <c:v>6.3594439998269192E-2</c:v>
                </c:pt>
                <c:pt idx="158">
                  <c:v>6.3541660085320403E-2</c:v>
                </c:pt>
                <c:pt idx="159">
                  <c:v>6.3795427791774217E-2</c:v>
                </c:pt>
                <c:pt idx="160">
                  <c:v>6.3794613815844128E-2</c:v>
                </c:pt>
                <c:pt idx="161">
                  <c:v>6.4105381257832078E-2</c:v>
                </c:pt>
                <c:pt idx="162">
                  <c:v>6.4044675789773506E-2</c:v>
                </c:pt>
                <c:pt idx="163">
                  <c:v>6.374958809465181E-2</c:v>
                </c:pt>
                <c:pt idx="164">
                  <c:v>6.3535212539136326E-2</c:v>
                </c:pt>
                <c:pt idx="165">
                  <c:v>6.2563410960137872E-2</c:v>
                </c:pt>
                <c:pt idx="166">
                  <c:v>5.7336704805493258E-2</c:v>
                </c:pt>
                <c:pt idx="167">
                  <c:v>5.7698425836861175E-2</c:v>
                </c:pt>
                <c:pt idx="168">
                  <c:v>5.8491180650889839E-2</c:v>
                </c:pt>
                <c:pt idx="169">
                  <c:v>5.8580246753990636E-2</c:v>
                </c:pt>
                <c:pt idx="170">
                  <c:v>5.8963481336832033E-2</c:v>
                </c:pt>
                <c:pt idx="171">
                  <c:v>5.8558439835905932E-2</c:v>
                </c:pt>
                <c:pt idx="172">
                  <c:v>5.9228547848760985E-2</c:v>
                </c:pt>
                <c:pt idx="173">
                  <c:v>5.9128138236701523E-2</c:v>
                </c:pt>
                <c:pt idx="174">
                  <c:v>5.8645921759307391E-2</c:v>
                </c:pt>
                <c:pt idx="175">
                  <c:v>5.8898177929222591E-2</c:v>
                </c:pt>
                <c:pt idx="176">
                  <c:v>5.9558428823947823E-2</c:v>
                </c:pt>
                <c:pt idx="177">
                  <c:v>5.941072851419453E-2</c:v>
                </c:pt>
                <c:pt idx="178">
                  <c:v>5.920793395489455E-2</c:v>
                </c:pt>
                <c:pt idx="179">
                  <c:v>5.9357061982154784E-2</c:v>
                </c:pt>
                <c:pt idx="180">
                  <c:v>6.0337551869451986E-2</c:v>
                </c:pt>
                <c:pt idx="181">
                  <c:v>6.0440171509981197E-2</c:v>
                </c:pt>
                <c:pt idx="182">
                  <c:v>6.0640736483037479E-2</c:v>
                </c:pt>
                <c:pt idx="183">
                  <c:v>6.0957024805247756E-2</c:v>
                </c:pt>
                <c:pt idx="184">
                  <c:v>6.0782549902796815E-2</c:v>
                </c:pt>
                <c:pt idx="185">
                  <c:v>6.0843315906822751E-2</c:v>
                </c:pt>
                <c:pt idx="186">
                  <c:v>6.06952635571361E-2</c:v>
                </c:pt>
                <c:pt idx="187">
                  <c:v>6.0399921610951431E-2</c:v>
                </c:pt>
                <c:pt idx="188">
                  <c:v>6.0595851391553934E-2</c:v>
                </c:pt>
                <c:pt idx="189">
                  <c:v>6.1009498313069246E-2</c:v>
                </c:pt>
                <c:pt idx="190">
                  <c:v>6.0803789645433447E-2</c:v>
                </c:pt>
                <c:pt idx="191">
                  <c:v>6.1104842461645499E-2</c:v>
                </c:pt>
                <c:pt idx="192">
                  <c:v>6.1580565758049453E-2</c:v>
                </c:pt>
                <c:pt idx="193">
                  <c:v>6.1649409122765099E-2</c:v>
                </c:pt>
                <c:pt idx="194">
                  <c:v>6.1450936831533895E-2</c:v>
                </c:pt>
                <c:pt idx="195">
                  <c:v>6.2079934403300306E-2</c:v>
                </c:pt>
                <c:pt idx="196">
                  <c:v>6.2862851656973334E-2</c:v>
                </c:pt>
                <c:pt idx="197">
                  <c:v>6.2922933138906956E-2</c:v>
                </c:pt>
                <c:pt idx="198">
                  <c:v>6.2853855080902618E-2</c:v>
                </c:pt>
                <c:pt idx="199">
                  <c:v>6.2836507335305131E-2</c:v>
                </c:pt>
                <c:pt idx="200">
                  <c:v>6.3970858231186825E-2</c:v>
                </c:pt>
                <c:pt idx="201">
                  <c:v>6.3893155194818876E-2</c:v>
                </c:pt>
                <c:pt idx="202">
                  <c:v>6.4301052130758651E-2</c:v>
                </c:pt>
                <c:pt idx="203">
                  <c:v>6.4429116435349043E-2</c:v>
                </c:pt>
                <c:pt idx="204">
                  <c:v>6.4285777509212494E-2</c:v>
                </c:pt>
                <c:pt idx="205">
                  <c:v>6.3200360164046274E-2</c:v>
                </c:pt>
                <c:pt idx="206">
                  <c:v>6.3081409782171277E-2</c:v>
                </c:pt>
                <c:pt idx="207">
                  <c:v>6.3200536184012848E-2</c:v>
                </c:pt>
                <c:pt idx="208">
                  <c:v>6.3827988691628076E-2</c:v>
                </c:pt>
                <c:pt idx="209">
                  <c:v>6.3792119733989211E-2</c:v>
                </c:pt>
                <c:pt idx="210">
                  <c:v>6.4027125947177396E-2</c:v>
                </c:pt>
                <c:pt idx="211">
                  <c:v>6.3614437356591239E-2</c:v>
                </c:pt>
                <c:pt idx="212">
                  <c:v>6.4152413047850187E-2</c:v>
                </c:pt>
                <c:pt idx="213">
                  <c:v>6.4137666486203726E-2</c:v>
                </c:pt>
                <c:pt idx="214">
                  <c:v>6.4018285833299063E-2</c:v>
                </c:pt>
                <c:pt idx="215">
                  <c:v>6.4721329137682984E-2</c:v>
                </c:pt>
                <c:pt idx="216">
                  <c:v>6.4940239302814048E-2</c:v>
                </c:pt>
                <c:pt idx="217">
                  <c:v>6.5286685712635587E-2</c:v>
                </c:pt>
                <c:pt idx="218">
                  <c:v>6.5109590068459441E-2</c:v>
                </c:pt>
                <c:pt idx="219">
                  <c:v>6.547580938786271E-2</c:v>
                </c:pt>
                <c:pt idx="220">
                  <c:v>6.7058209329843466E-2</c:v>
                </c:pt>
                <c:pt idx="221">
                  <c:v>6.760506425052891E-2</c:v>
                </c:pt>
                <c:pt idx="222">
                  <c:v>6.8915004841983291E-2</c:v>
                </c:pt>
                <c:pt idx="223">
                  <c:v>6.9374886341393008E-2</c:v>
                </c:pt>
                <c:pt idx="224">
                  <c:v>6.9716638885438442E-2</c:v>
                </c:pt>
                <c:pt idx="225">
                  <c:v>6.9583743810653728E-2</c:v>
                </c:pt>
                <c:pt idx="226">
                  <c:v>7.0069871842861176E-2</c:v>
                </c:pt>
                <c:pt idx="227">
                  <c:v>7.1122216992080309E-2</c:v>
                </c:pt>
                <c:pt idx="228">
                  <c:v>7.0553868077695384E-2</c:v>
                </c:pt>
                <c:pt idx="229">
                  <c:v>7.0148846134543461E-2</c:v>
                </c:pt>
                <c:pt idx="230">
                  <c:v>6.9920763373374897E-2</c:v>
                </c:pt>
                <c:pt idx="231">
                  <c:v>6.9863732904195716E-2</c:v>
                </c:pt>
                <c:pt idx="232">
                  <c:v>6.9963008165359469E-2</c:v>
                </c:pt>
                <c:pt idx="233">
                  <c:v>6.9980140775442026E-2</c:v>
                </c:pt>
                <c:pt idx="234">
                  <c:v>7.0502841845154804E-2</c:v>
                </c:pt>
                <c:pt idx="235">
                  <c:v>7.0713029243052006E-2</c:v>
                </c:pt>
                <c:pt idx="236">
                  <c:v>7.0505130104720634E-2</c:v>
                </c:pt>
                <c:pt idx="237">
                  <c:v>7.1031273342668941E-2</c:v>
                </c:pt>
                <c:pt idx="238">
                  <c:v>7.0896324701607297E-2</c:v>
                </c:pt>
                <c:pt idx="239">
                  <c:v>7.1554463356733267E-2</c:v>
                </c:pt>
                <c:pt idx="240">
                  <c:v>7.1882955729961326E-2</c:v>
                </c:pt>
                <c:pt idx="241">
                  <c:v>7.1720078587532127E-2</c:v>
                </c:pt>
                <c:pt idx="242">
                  <c:v>7.1847986429929706E-2</c:v>
                </c:pt>
                <c:pt idx="243">
                  <c:v>7.3128062300384059E-2</c:v>
                </c:pt>
                <c:pt idx="244">
                  <c:v>7.3612723499536611E-2</c:v>
                </c:pt>
                <c:pt idx="245">
                  <c:v>7.490138523280622E-2</c:v>
                </c:pt>
                <c:pt idx="246">
                  <c:v>7.4773555621504728E-2</c:v>
                </c:pt>
                <c:pt idx="247">
                  <c:v>7.4414826929569342E-2</c:v>
                </c:pt>
                <c:pt idx="248">
                  <c:v>7.4420635588467218E-2</c:v>
                </c:pt>
                <c:pt idx="249">
                  <c:v>7.388029340654613E-2</c:v>
                </c:pt>
                <c:pt idx="250">
                  <c:v>7.3356555774807888E-2</c:v>
                </c:pt>
                <c:pt idx="251">
                  <c:v>7.4160791002213858E-2</c:v>
                </c:pt>
                <c:pt idx="252">
                  <c:v>7.4812632054090417E-2</c:v>
                </c:pt>
                <c:pt idx="253">
                  <c:v>7.5187613256275737E-2</c:v>
                </c:pt>
                <c:pt idx="254">
                  <c:v>7.5447712093591732E-2</c:v>
                </c:pt>
                <c:pt idx="255">
                  <c:v>7.5469577684998554E-2</c:v>
                </c:pt>
                <c:pt idx="256">
                  <c:v>7.5052312575280736E-2</c:v>
                </c:pt>
                <c:pt idx="257">
                  <c:v>7.501908391714085E-2</c:v>
                </c:pt>
                <c:pt idx="258">
                  <c:v>7.5494161807000651E-2</c:v>
                </c:pt>
                <c:pt idx="259">
                  <c:v>7.6218992471694863E-2</c:v>
                </c:pt>
                <c:pt idx="260">
                  <c:v>7.6300646178424289E-2</c:v>
                </c:pt>
                <c:pt idx="261">
                  <c:v>7.6238022185861967E-2</c:v>
                </c:pt>
                <c:pt idx="262">
                  <c:v>7.7154343016445651E-2</c:v>
                </c:pt>
                <c:pt idx="263">
                  <c:v>7.7751872129738303E-2</c:v>
                </c:pt>
                <c:pt idx="264">
                  <c:v>7.80943483114242E-2</c:v>
                </c:pt>
                <c:pt idx="265">
                  <c:v>7.5837322510778848E-2</c:v>
                </c:pt>
                <c:pt idx="266">
                  <c:v>7.5092425569891874E-2</c:v>
                </c:pt>
                <c:pt idx="267">
                  <c:v>7.4634714983403752E-2</c:v>
                </c:pt>
                <c:pt idx="268">
                  <c:v>7.3939260095357992E-2</c:v>
                </c:pt>
                <c:pt idx="269">
                  <c:v>7.3688901029527132E-2</c:v>
                </c:pt>
                <c:pt idx="270">
                  <c:v>7.3613368906080778E-2</c:v>
                </c:pt>
                <c:pt idx="271">
                  <c:v>7.3183899745345199E-2</c:v>
                </c:pt>
                <c:pt idx="272">
                  <c:v>7.2339903563261046E-2</c:v>
                </c:pt>
                <c:pt idx="273">
                  <c:v>7.1796275675296825E-2</c:v>
                </c:pt>
                <c:pt idx="274">
                  <c:v>7.1882877498865225E-2</c:v>
                </c:pt>
                <c:pt idx="275">
                  <c:v>7.2603796608746135E-2</c:v>
                </c:pt>
                <c:pt idx="276">
                  <c:v>7.2337028570473166E-2</c:v>
                </c:pt>
                <c:pt idx="277">
                  <c:v>7.2218371555209174E-2</c:v>
                </c:pt>
                <c:pt idx="278">
                  <c:v>7.2413949295878327E-2</c:v>
                </c:pt>
                <c:pt idx="279">
                  <c:v>7.2438533417880632E-2</c:v>
                </c:pt>
                <c:pt idx="280">
                  <c:v>7.2620596736669513E-2</c:v>
                </c:pt>
                <c:pt idx="281">
                  <c:v>7.2554863058030633E-2</c:v>
                </c:pt>
                <c:pt idx="282">
                  <c:v>7.1988665498793125E-2</c:v>
                </c:pt>
                <c:pt idx="283">
                  <c:v>7.2750030085444534E-2</c:v>
                </c:pt>
                <c:pt idx="284">
                  <c:v>7.2701546363532446E-2</c:v>
                </c:pt>
                <c:pt idx="285">
                  <c:v>7.2194550186395701E-2</c:v>
                </c:pt>
                <c:pt idx="286">
                  <c:v>7.2315593250095789E-2</c:v>
                </c:pt>
                <c:pt idx="287">
                  <c:v>7.2999098338186644E-2</c:v>
                </c:pt>
                <c:pt idx="288">
                  <c:v>7.3301031254231958E-2</c:v>
                </c:pt>
                <c:pt idx="289">
                  <c:v>7.421015482395879E-2</c:v>
                </c:pt>
                <c:pt idx="290">
                  <c:v>7.4229536578059238E-2</c:v>
                </c:pt>
                <c:pt idx="291">
                  <c:v>7.4132080189883723E-2</c:v>
                </c:pt>
                <c:pt idx="292">
                  <c:v>7.3904369026422473E-2</c:v>
                </c:pt>
                <c:pt idx="293">
                  <c:v>7.4285413138568304E-2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7DB-4D8C-8DD4-F62F1506132B}"/>
            </c:ext>
          </c:extLst>
        </c:ser>
        <c:ser>
          <c:idx val="4"/>
          <c:order val="5"/>
          <c:tx>
            <c:v>0,7g/cm3</c:v>
          </c:tx>
          <c:spPr>
            <a:ln w="9525" cap="rnd">
              <a:solidFill>
                <a:schemeClr val="tx1"/>
              </a:solidFill>
              <a:prstDash val="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'Súrl.0.7 áttolás 0mm'!$B$1:$B$298</c:f>
              <c:numCache>
                <c:formatCode>General</c:formatCode>
                <c:ptCount val="29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9.8314280634696161E-2</c:v>
                </c:pt>
                <c:pt idx="4">
                  <c:v>0.20915657343989835</c:v>
                </c:pt>
                <c:pt idx="5">
                  <c:v>0.33408269941629953</c:v>
                </c:pt>
                <c:pt idx="6">
                  <c:v>0.47080733255579332</c:v>
                </c:pt>
                <c:pt idx="7">
                  <c:v>0.61536164151809203</c:v>
                </c:pt>
                <c:pt idx="8">
                  <c:v>0.76369241713379665</c:v>
                </c:pt>
                <c:pt idx="9">
                  <c:v>0.91255837729229938</c:v>
                </c:pt>
                <c:pt idx="10">
                  <c:v>1.0622597338399942</c:v>
                </c:pt>
                <c:pt idx="11">
                  <c:v>1.2077472979155033</c:v>
                </c:pt>
                <c:pt idx="12">
                  <c:v>1.3493860315702904</c:v>
                </c:pt>
                <c:pt idx="13">
                  <c:v>1.4793956423634</c:v>
                </c:pt>
                <c:pt idx="14">
                  <c:v>1.5952800692608946</c:v>
                </c:pt>
                <c:pt idx="15">
                  <c:v>1.7082002359610016</c:v>
                </c:pt>
                <c:pt idx="16">
                  <c:v>1.8147582584549014</c:v>
                </c:pt>
                <c:pt idx="17">
                  <c:v>1.9205290805051902</c:v>
                </c:pt>
                <c:pt idx="18">
                  <c:v>2.0245431254164998</c:v>
                </c:pt>
                <c:pt idx="19">
                  <c:v>2.1264558969520948</c:v>
                </c:pt>
                <c:pt idx="20">
                  <c:v>2.224570269186799</c:v>
                </c:pt>
                <c:pt idx="21">
                  <c:v>2.3226729067563952</c:v>
                </c:pt>
                <c:pt idx="22">
                  <c:v>2.4176528661511014</c:v>
                </c:pt>
                <c:pt idx="23">
                  <c:v>2.5129991147318975</c:v>
                </c:pt>
                <c:pt idx="24">
                  <c:v>2.6074932729655984</c:v>
                </c:pt>
                <c:pt idx="25">
                  <c:v>2.7022004013990966</c:v>
                </c:pt>
                <c:pt idx="26">
                  <c:v>2.7968126746239932</c:v>
                </c:pt>
                <c:pt idx="27">
                  <c:v>2.8945971491039018</c:v>
                </c:pt>
                <c:pt idx="28">
                  <c:v>2.9884563781422031</c:v>
                </c:pt>
                <c:pt idx="29">
                  <c:v>3.0837214619566993</c:v>
                </c:pt>
                <c:pt idx="30">
                  <c:v>3.1800425259226017</c:v>
                </c:pt>
                <c:pt idx="31">
                  <c:v>3.2754818136329931</c:v>
                </c:pt>
                <c:pt idx="32">
                  <c:v>3.3700551110061951</c:v>
                </c:pt>
                <c:pt idx="33">
                  <c:v>3.4662044157981029</c:v>
                </c:pt>
                <c:pt idx="34">
                  <c:v>3.5614351338080041</c:v>
                </c:pt>
                <c:pt idx="35">
                  <c:v>3.6594994241687999</c:v>
                </c:pt>
                <c:pt idx="36">
                  <c:v>3.7577293968234926</c:v>
                </c:pt>
                <c:pt idx="37">
                  <c:v>3.8567996553109936</c:v>
                </c:pt>
                <c:pt idx="38">
                  <c:v>3.9552743097007976</c:v>
                </c:pt>
                <c:pt idx="39">
                  <c:v>4.0535107084814967</c:v>
                </c:pt>
                <c:pt idx="40">
                  <c:v>4.1525670669790031</c:v>
                </c:pt>
                <c:pt idx="41">
                  <c:v>4.2522772838040908</c:v>
                </c:pt>
                <c:pt idx="42">
                  <c:v>4.3520264066315946</c:v>
                </c:pt>
                <c:pt idx="43">
                  <c:v>4.4492661272286966</c:v>
                </c:pt>
                <c:pt idx="44">
                  <c:v>4.5477222715813923</c:v>
                </c:pt>
                <c:pt idx="45">
                  <c:v>4.6396586220916021</c:v>
                </c:pt>
                <c:pt idx="46">
                  <c:v>4.7279196475848977</c:v>
                </c:pt>
                <c:pt idx="47">
                  <c:v>4.8205143267713026</c:v>
                </c:pt>
                <c:pt idx="48">
                  <c:v>4.9163002760435006</c:v>
                </c:pt>
                <c:pt idx="49">
                  <c:v>5.011539166409392</c:v>
                </c:pt>
                <c:pt idx="50">
                  <c:v>5.1093061785902023</c:v>
                </c:pt>
                <c:pt idx="51">
                  <c:v>5.2074142643971015</c:v>
                </c:pt>
                <c:pt idx="52">
                  <c:v>5.3076873260469029</c:v>
                </c:pt>
                <c:pt idx="53">
                  <c:v>5.4089895457566968</c:v>
                </c:pt>
                <c:pt idx="54">
                  <c:v>5.5120364586944959</c:v>
                </c:pt>
                <c:pt idx="55">
                  <c:v>5.6119667703375029</c:v>
                </c:pt>
                <c:pt idx="56">
                  <c:v>5.7125470986023004</c:v>
                </c:pt>
                <c:pt idx="57">
                  <c:v>5.8169705995029943</c:v>
                </c:pt>
                <c:pt idx="58">
                  <c:v>5.9224111745526926</c:v>
                </c:pt>
                <c:pt idx="59">
                  <c:v>6.0289550176596975</c:v>
                </c:pt>
                <c:pt idx="60">
                  <c:v>6.1324773242282902</c:v>
                </c:pt>
                <c:pt idx="61">
                  <c:v>6.2367143277745924</c:v>
                </c:pt>
                <c:pt idx="62">
                  <c:v>6.3431056202365994</c:v>
                </c:pt>
                <c:pt idx="63">
                  <c:v>6.4458426122898942</c:v>
                </c:pt>
                <c:pt idx="64">
                  <c:v>6.5505367788266966</c:v>
                </c:pt>
                <c:pt idx="65">
                  <c:v>6.6549108264963905</c:v>
                </c:pt>
                <c:pt idx="66">
                  <c:v>6.7585694088470945</c:v>
                </c:pt>
                <c:pt idx="67">
                  <c:v>6.861037970438602</c:v>
                </c:pt>
                <c:pt idx="68">
                  <c:v>6.9606103747992023</c:v>
                </c:pt>
                <c:pt idx="69">
                  <c:v>7.0569295528367917</c:v>
                </c:pt>
                <c:pt idx="70">
                  <c:v>7.1537622621663957</c:v>
                </c:pt>
                <c:pt idx="71">
                  <c:v>7.2556210402731978</c:v>
                </c:pt>
                <c:pt idx="72">
                  <c:v>7.3550294387205923</c:v>
                </c:pt>
                <c:pt idx="73">
                  <c:v>7.4526171480141983</c:v>
                </c:pt>
                <c:pt idx="74">
                  <c:v>7.5490808440391959</c:v>
                </c:pt>
                <c:pt idx="75">
                  <c:v>7.6472631096927017</c:v>
                </c:pt>
                <c:pt idx="76">
                  <c:v>7.7455236762954911</c:v>
                </c:pt>
                <c:pt idx="77">
                  <c:v>7.8420114004439938</c:v>
                </c:pt>
                <c:pt idx="78">
                  <c:v>7.9373726666020019</c:v>
                </c:pt>
                <c:pt idx="79">
                  <c:v>8.0334581292283929</c:v>
                </c:pt>
                <c:pt idx="80">
                  <c:v>8.1320945543569962</c:v>
                </c:pt>
                <c:pt idx="81">
                  <c:v>8.2339768017938013</c:v>
                </c:pt>
                <c:pt idx="82">
                  <c:v>8.3335742121665959</c:v>
                </c:pt>
                <c:pt idx="83">
                  <c:v>8.4328155313362032</c:v>
                </c:pt>
                <c:pt idx="84">
                  <c:v>8.5321194353857948</c:v>
                </c:pt>
                <c:pt idx="85">
                  <c:v>8.6341399143822031</c:v>
                </c:pt>
                <c:pt idx="86">
                  <c:v>8.7356064194019041</c:v>
                </c:pt>
                <c:pt idx="87">
                  <c:v>8.8356502359890925</c:v>
                </c:pt>
                <c:pt idx="88">
                  <c:v>8.9366547584237992</c:v>
                </c:pt>
                <c:pt idx="89">
                  <c:v>9.0384212657421017</c:v>
                </c:pt>
                <c:pt idx="90">
                  <c:v>9.1387914177748968</c:v>
                </c:pt>
                <c:pt idx="91">
                  <c:v>9.2399619019002017</c:v>
                </c:pt>
                <c:pt idx="92">
                  <c:v>9.3411301508511997</c:v>
                </c:pt>
                <c:pt idx="93">
                  <c:v>9.4416632610593041</c:v>
                </c:pt>
                <c:pt idx="94">
                  <c:v>9.5411213921344995</c:v>
                </c:pt>
                <c:pt idx="95">
                  <c:v>9.6400498567532935</c:v>
                </c:pt>
                <c:pt idx="96">
                  <c:v>9.739934067926697</c:v>
                </c:pt>
                <c:pt idx="97">
                  <c:v>9.8399499448352969</c:v>
                </c:pt>
                <c:pt idx="98">
                  <c:v>9.9402828672463954</c:v>
                </c:pt>
                <c:pt idx="99">
                  <c:v>10.041988186668704</c:v>
                </c:pt>
                <c:pt idx="100">
                  <c:v>10.143341396291802</c:v>
                </c:pt>
                <c:pt idx="101">
                  <c:v>10.241211575735804</c:v>
                </c:pt>
                <c:pt idx="102">
                  <c:v>10.341067078889395</c:v>
                </c:pt>
                <c:pt idx="103">
                  <c:v>10.441988550629503</c:v>
                </c:pt>
                <c:pt idx="104">
                  <c:v>10.543026391130795</c:v>
                </c:pt>
                <c:pt idx="105">
                  <c:v>10.644000249768197</c:v>
                </c:pt>
                <c:pt idx="106">
                  <c:v>10.743447693916394</c:v>
                </c:pt>
                <c:pt idx="107">
                  <c:v>10.841392472302104</c:v>
                </c:pt>
                <c:pt idx="108">
                  <c:v>10.939622444956797</c:v>
                </c:pt>
                <c:pt idx="109">
                  <c:v>11.038510187494197</c:v>
                </c:pt>
                <c:pt idx="110">
                  <c:v>11.138349904729395</c:v>
                </c:pt>
                <c:pt idx="111">
                  <c:v>11.236906911321697</c:v>
                </c:pt>
                <c:pt idx="112">
                  <c:v>11.336627465827803</c:v>
                </c:pt>
                <c:pt idx="113">
                  <c:v>11.434370729281895</c:v>
                </c:pt>
                <c:pt idx="114">
                  <c:v>11.53202053451119</c:v>
                </c:pt>
                <c:pt idx="115">
                  <c:v>11.631586652444099</c:v>
                </c:pt>
                <c:pt idx="116">
                  <c:v>11.731366858163994</c:v>
                </c:pt>
                <c:pt idx="117">
                  <c:v>11.83193538191459</c:v>
                </c:pt>
                <c:pt idx="118">
                  <c:v>11.933986664406703</c:v>
                </c:pt>
                <c:pt idx="119">
                  <c:v>12.038198661940697</c:v>
                </c:pt>
                <c:pt idx="120">
                  <c:v>12.138628604885596</c:v>
                </c:pt>
                <c:pt idx="121">
                  <c:v>12.238211346927201</c:v>
                </c:pt>
                <c:pt idx="122">
                  <c:v>12.337983380291192</c:v>
                </c:pt>
                <c:pt idx="123">
                  <c:v>12.437897975864999</c:v>
                </c:pt>
                <c:pt idx="124">
                  <c:v>12.538916537988101</c:v>
                </c:pt>
                <c:pt idx="125">
                  <c:v>12.640563323783695</c:v>
                </c:pt>
                <c:pt idx="126">
                  <c:v>12.741321697650193</c:v>
                </c:pt>
                <c:pt idx="127">
                  <c:v>12.843195423485</c:v>
                </c:pt>
                <c:pt idx="128">
                  <c:v>12.9434321635527</c:v>
                </c:pt>
                <c:pt idx="129">
                  <c:v>13.043476189687397</c:v>
                </c:pt>
                <c:pt idx="130">
                  <c:v>13.141425857516893</c:v>
                </c:pt>
                <c:pt idx="131">
                  <c:v>13.239896320954898</c:v>
                </c:pt>
                <c:pt idx="132">
                  <c:v>13.338543852105701</c:v>
                </c:pt>
                <c:pt idx="133">
                  <c:v>13.437997023888002</c:v>
                </c:pt>
                <c:pt idx="134">
                  <c:v>13.538387990981292</c:v>
                </c:pt>
                <c:pt idx="135">
                  <c:v>13.638708829481502</c:v>
                </c:pt>
                <c:pt idx="136">
                  <c:v>13.738364703631802</c:v>
                </c:pt>
                <c:pt idx="137">
                  <c:v>13.838842353577803</c:v>
                </c:pt>
                <c:pt idx="138">
                  <c:v>13.93878223456079</c:v>
                </c:pt>
                <c:pt idx="139">
                  <c:v>14.039129406207891</c:v>
                </c:pt>
                <c:pt idx="140">
                  <c:v>14.137885203613195</c:v>
                </c:pt>
                <c:pt idx="141">
                  <c:v>14.239487705018391</c:v>
                </c:pt>
                <c:pt idx="142">
                  <c:v>14.339794643528393</c:v>
                </c:pt>
                <c:pt idx="143">
                  <c:v>14.441009761290204</c:v>
                </c:pt>
                <c:pt idx="144">
                  <c:v>14.541345966613591</c:v>
                </c:pt>
                <c:pt idx="145">
                  <c:v>14.639894172207192</c:v>
                </c:pt>
                <c:pt idx="146">
                  <c:v>14.74063885563109</c:v>
                </c:pt>
                <c:pt idx="147">
                  <c:v>14.841366216454404</c:v>
                </c:pt>
                <c:pt idx="148">
                  <c:v>14.941358763731401</c:v>
                </c:pt>
                <c:pt idx="149">
                  <c:v>15.0409800625294</c:v>
                </c:pt>
                <c:pt idx="150">
                  <c:v>15.141132075521895</c:v>
                </c:pt>
                <c:pt idx="151">
                  <c:v>15.240552418181792</c:v>
                </c:pt>
                <c:pt idx="152">
                  <c:v>15.339336225114891</c:v>
                </c:pt>
                <c:pt idx="153">
                  <c:v>15.439171821247498</c:v>
                </c:pt>
                <c:pt idx="154">
                  <c:v>15.538882596866202</c:v>
                </c:pt>
                <c:pt idx="155">
                  <c:v>15.640964543155491</c:v>
                </c:pt>
                <c:pt idx="156">
                  <c:v>15.740205373380704</c:v>
                </c:pt>
                <c:pt idx="157">
                  <c:v>15.8383529938328</c:v>
                </c:pt>
                <c:pt idx="158">
                  <c:v>15.936971677265603</c:v>
                </c:pt>
                <c:pt idx="159">
                  <c:v>16.036904293931997</c:v>
                </c:pt>
                <c:pt idx="160">
                  <c:v>16.138425770269293</c:v>
                </c:pt>
                <c:pt idx="161">
                  <c:v>16.239798328119903</c:v>
                </c:pt>
                <c:pt idx="162">
                  <c:v>16.338650587265391</c:v>
                </c:pt>
                <c:pt idx="163">
                  <c:v>16.439039668430496</c:v>
                </c:pt>
                <c:pt idx="164">
                  <c:v>16.537375672165297</c:v>
                </c:pt>
                <c:pt idx="165">
                  <c:v>16.6359939365028</c:v>
                </c:pt>
                <c:pt idx="166">
                  <c:v>16.736329792580193</c:v>
                </c:pt>
                <c:pt idx="167">
                  <c:v>16.836209044460603</c:v>
                </c:pt>
                <c:pt idx="168">
                  <c:v>16.936252930896998</c:v>
                </c:pt>
                <c:pt idx="169">
                  <c:v>17.037932685513397</c:v>
                </c:pt>
                <c:pt idx="170">
                  <c:v>17.138162510510597</c:v>
                </c:pt>
                <c:pt idx="171">
                  <c:v>17.238090167884096</c:v>
                </c:pt>
                <c:pt idx="172">
                  <c:v>17.337405876447804</c:v>
                </c:pt>
                <c:pt idx="173">
                  <c:v>17.437632208985193</c:v>
                </c:pt>
                <c:pt idx="174">
                  <c:v>17.537150130972591</c:v>
                </c:pt>
                <c:pt idx="175">
                  <c:v>17.6378781204386</c:v>
                </c:pt>
                <c:pt idx="176">
                  <c:v>17.738602687293991</c:v>
                </c:pt>
                <c:pt idx="177">
                  <c:v>17.838197373548297</c:v>
                </c:pt>
                <c:pt idx="178">
                  <c:v>17.938615651677395</c:v>
                </c:pt>
                <c:pt idx="179">
                  <c:v>18.039762526774297</c:v>
                </c:pt>
                <c:pt idx="180">
                  <c:v>18.141539511472104</c:v>
                </c:pt>
                <c:pt idx="181">
                  <c:v>18.240873799922099</c:v>
                </c:pt>
                <c:pt idx="182">
                  <c:v>18.340093046745594</c:v>
                </c:pt>
                <c:pt idx="183">
                  <c:v>18.440662478535799</c:v>
                </c:pt>
                <c:pt idx="184">
                  <c:v>18.537479751193004</c:v>
                </c:pt>
                <c:pt idx="185">
                  <c:v>18.636199087317792</c:v>
                </c:pt>
                <c:pt idx="186">
                  <c:v>18.736173892898904</c:v>
                </c:pt>
                <c:pt idx="187">
                  <c:v>18.837471712109298</c:v>
                </c:pt>
                <c:pt idx="188">
                  <c:v>18.9355624753155</c:v>
                </c:pt>
                <c:pt idx="189">
                  <c:v>19.033925580538494</c:v>
                </c:pt>
                <c:pt idx="190">
                  <c:v>19.134227559755594</c:v>
                </c:pt>
                <c:pt idx="191">
                  <c:v>19.234419107393194</c:v>
                </c:pt>
                <c:pt idx="192">
                  <c:v>19.335886101357296</c:v>
                </c:pt>
                <c:pt idx="193">
                  <c:v>19.436857026328497</c:v>
                </c:pt>
                <c:pt idx="194">
                  <c:v>19.538750659184295</c:v>
                </c:pt>
                <c:pt idx="195">
                  <c:v>19.638123364692298</c:v>
                </c:pt>
                <c:pt idx="196">
                  <c:v>19.737171341286199</c:v>
                </c:pt>
                <c:pt idx="197">
                  <c:v>19.836652033651895</c:v>
                </c:pt>
                <c:pt idx="198">
                  <c:v>19.937816371047894</c:v>
                </c:pt>
                <c:pt idx="199">
                  <c:v>20.039820086237199</c:v>
                </c:pt>
                <c:pt idx="200">
                  <c:v>20.1408632352775</c:v>
                </c:pt>
                <c:pt idx="201">
                  <c:v>20.242054883709294</c:v>
                </c:pt>
                <c:pt idx="202">
                  <c:v>20.342797681204999</c:v>
                </c:pt>
                <c:pt idx="203">
                  <c:v>20.443828047842295</c:v>
                </c:pt>
                <c:pt idx="204">
                  <c:v>20.542279582147998</c:v>
                </c:pt>
                <c:pt idx="205">
                  <c:v>20.641997831630697</c:v>
                </c:pt>
                <c:pt idx="206">
                  <c:v>20.743673325446096</c:v>
                </c:pt>
                <c:pt idx="207">
                  <c:v>20.844140637711099</c:v>
                </c:pt>
                <c:pt idx="208">
                  <c:v>20.943297439352996</c:v>
                </c:pt>
                <c:pt idx="209">
                  <c:v>21.045014214043498</c:v>
                </c:pt>
                <c:pt idx="210">
                  <c:v>21.144769693147801</c:v>
                </c:pt>
                <c:pt idx="211">
                  <c:v>21.242672073071397</c:v>
                </c:pt>
                <c:pt idx="212">
                  <c:v>21.342368389906397</c:v>
                </c:pt>
                <c:pt idx="213">
                  <c:v>21.440566511327496</c:v>
                </c:pt>
                <c:pt idx="214">
                  <c:v>21.539093343066895</c:v>
                </c:pt>
                <c:pt idx="215">
                  <c:v>21.6406150289518</c:v>
                </c:pt>
                <c:pt idx="216">
                  <c:v>21.741352238511794</c:v>
                </c:pt>
                <c:pt idx="217">
                  <c:v>21.841614543385298</c:v>
                </c:pt>
                <c:pt idx="218">
                  <c:v>21.940745430975397</c:v>
                </c:pt>
                <c:pt idx="219">
                  <c:v>22.038554771769199</c:v>
                </c:pt>
                <c:pt idx="220">
                  <c:v>22.138003263655399</c:v>
                </c:pt>
                <c:pt idx="221">
                  <c:v>22.236884580066594</c:v>
                </c:pt>
                <c:pt idx="222">
                  <c:v>22.338982451972697</c:v>
                </c:pt>
                <c:pt idx="223">
                  <c:v>22.439570323950797</c:v>
                </c:pt>
                <c:pt idx="224">
                  <c:v>22.539432253230494</c:v>
                </c:pt>
                <c:pt idx="225">
                  <c:v>22.641330077037999</c:v>
                </c:pt>
                <c:pt idx="226">
                  <c:v>22.742395019027597</c:v>
                </c:pt>
                <c:pt idx="227">
                  <c:v>22.839736090808699</c:v>
                </c:pt>
                <c:pt idx="228">
                  <c:v>22.940082843360699</c:v>
                </c:pt>
                <c:pt idx="229">
                  <c:v>23.041694075915395</c:v>
                </c:pt>
                <c:pt idx="230">
                  <c:v>23.140624216914894</c:v>
                </c:pt>
                <c:pt idx="231">
                  <c:v>23.240713645027398</c:v>
                </c:pt>
                <c:pt idx="232">
                  <c:v>23.340351567934199</c:v>
                </c:pt>
                <c:pt idx="233">
                  <c:v>23.438558769750799</c:v>
                </c:pt>
                <c:pt idx="234">
                  <c:v>23.538438720123196</c:v>
                </c:pt>
                <c:pt idx="235">
                  <c:v>23.6390188388404</c:v>
                </c:pt>
                <c:pt idx="236">
                  <c:v>23.7392353226411</c:v>
                </c:pt>
                <c:pt idx="237">
                  <c:v>23.837828441267995</c:v>
                </c:pt>
                <c:pt idx="238">
                  <c:v>23.940130482375196</c:v>
                </c:pt>
                <c:pt idx="239">
                  <c:v>24.040471646991499</c:v>
                </c:pt>
                <c:pt idx="240">
                  <c:v>24.1394675160848</c:v>
                </c:pt>
                <c:pt idx="241">
                  <c:v>24.240576463068095</c:v>
                </c:pt>
                <c:pt idx="242">
                  <c:v>24.341697773359201</c:v>
                </c:pt>
                <c:pt idx="243">
                  <c:v>24.442604506918798</c:v>
                </c:pt>
                <c:pt idx="244">
                  <c:v>24.541951298374997</c:v>
                </c:pt>
                <c:pt idx="245">
                  <c:v>24.6426055270896</c:v>
                </c:pt>
                <c:pt idx="246">
                  <c:v>24.740283481544999</c:v>
                </c:pt>
                <c:pt idx="247">
                  <c:v>24.840188298231297</c:v>
                </c:pt>
                <c:pt idx="248">
                  <c:v>24.940205083179499</c:v>
                </c:pt>
                <c:pt idx="249">
                  <c:v>25.041229512635098</c:v>
                </c:pt>
                <c:pt idx="250">
                  <c:v>25.140528527240896</c:v>
                </c:pt>
                <c:pt idx="251">
                  <c:v>25.239552405862</c:v>
                </c:pt>
                <c:pt idx="252">
                  <c:v>25.339788237890097</c:v>
                </c:pt>
                <c:pt idx="253">
                  <c:v>25.437268309572097</c:v>
                </c:pt>
                <c:pt idx="254">
                  <c:v>25.535869949800897</c:v>
                </c:pt>
                <c:pt idx="255">
                  <c:v>25.634522440244695</c:v>
                </c:pt>
                <c:pt idx="256">
                  <c:v>25.7372584544093</c:v>
                </c:pt>
                <c:pt idx="257">
                  <c:v>25.8380962468121</c:v>
                </c:pt>
                <c:pt idx="258">
                  <c:v>25.941577761449899</c:v>
                </c:pt>
                <c:pt idx="259">
                  <c:v>26.043026035829399</c:v>
                </c:pt>
                <c:pt idx="260">
                  <c:v>26.142722143116799</c:v>
                </c:pt>
                <c:pt idx="261">
                  <c:v>26.2446906543111</c:v>
                </c:pt>
                <c:pt idx="262">
                  <c:v>26.345145114323998</c:v>
                </c:pt>
                <c:pt idx="263">
                  <c:v>26.446228426652198</c:v>
                </c:pt>
                <c:pt idx="264">
                  <c:v>26.544191435678201</c:v>
                </c:pt>
                <c:pt idx="265">
                  <c:v>26.644663846934598</c:v>
                </c:pt>
                <c:pt idx="266">
                  <c:v>26.746173798154494</c:v>
                </c:pt>
                <c:pt idx="267">
                  <c:v>26.844965288499097</c:v>
                </c:pt>
                <c:pt idx="268">
                  <c:v>26.946564716539598</c:v>
                </c:pt>
                <c:pt idx="269">
                  <c:v>27.047701393653895</c:v>
                </c:pt>
                <c:pt idx="270">
                  <c:v>27.147798016233494</c:v>
                </c:pt>
                <c:pt idx="271">
                  <c:v>27.247542878259999</c:v>
                </c:pt>
                <c:pt idx="272">
                  <c:v>27.345691825846899</c:v>
                </c:pt>
                <c:pt idx="273">
                  <c:v>27.443833578966498</c:v>
                </c:pt>
                <c:pt idx="274">
                  <c:v>27.542633381365498</c:v>
                </c:pt>
                <c:pt idx="275">
                  <c:v>27.642095773241699</c:v>
                </c:pt>
                <c:pt idx="276">
                  <c:v>27.740455874949298</c:v>
                </c:pt>
                <c:pt idx="277">
                  <c:v>27.839800151834396</c:v>
                </c:pt>
                <c:pt idx="278">
                  <c:v>27.938655833590595</c:v>
                </c:pt>
                <c:pt idx="279">
                  <c:v>28.036285731798898</c:v>
                </c:pt>
                <c:pt idx="280">
                  <c:v>28.1371084367753</c:v>
                </c:pt>
                <c:pt idx="281">
                  <c:v>28.236005189858901</c:v>
                </c:pt>
                <c:pt idx="282">
                  <c:v>28.333713109619595</c:v>
                </c:pt>
                <c:pt idx="283">
                  <c:v>28.432785673130596</c:v>
                </c:pt>
                <c:pt idx="284">
                  <c:v>28.532953122795497</c:v>
                </c:pt>
                <c:pt idx="285">
                  <c:v>28.631939143152096</c:v>
                </c:pt>
                <c:pt idx="286">
                  <c:v>28.7317312930846</c:v>
                </c:pt>
                <c:pt idx="287">
                  <c:v>28.8322855675992</c:v>
                </c:pt>
                <c:pt idx="288">
                  <c:v>28.931956319628299</c:v>
                </c:pt>
                <c:pt idx="289">
                  <c:v>29.030565643268694</c:v>
                </c:pt>
                <c:pt idx="290">
                  <c:v>29.131642250073995</c:v>
                </c:pt>
                <c:pt idx="291">
                  <c:v>29.233276602712699</c:v>
                </c:pt>
                <c:pt idx="292">
                  <c:v>29.334720197195999</c:v>
                </c:pt>
                <c:pt idx="293">
                  <c:v>29.433822795861495</c:v>
                </c:pt>
                <c:pt idx="294">
                  <c:v>29.534474300457497</c:v>
                </c:pt>
                <c:pt idx="295">
                  <c:v>29.637800121236495</c:v>
                </c:pt>
                <c:pt idx="296">
                  <c:v>29.739330538270998</c:v>
                </c:pt>
                <c:pt idx="297">
                  <c:v>29.832692441030794</c:v>
                </c:pt>
              </c:numCache>
            </c:numRef>
          </c:xVal>
          <c:yVal>
            <c:numRef>
              <c:f>'Súrl.0.7 áttolás 0mm'!$C$1:$C$298</c:f>
              <c:numCache>
                <c:formatCode>General</c:formatCode>
                <c:ptCount val="298"/>
                <c:pt idx="0">
                  <c:v>0</c:v>
                </c:pt>
                <c:pt idx="1">
                  <c:v>0</c:v>
                </c:pt>
                <c:pt idx="2">
                  <c:v>5.2046444267034413E-2</c:v>
                </c:pt>
                <c:pt idx="3">
                  <c:v>0.22576437611132866</c:v>
                </c:pt>
                <c:pt idx="4">
                  <c:v>0.27188366185873736</c:v>
                </c:pt>
                <c:pt idx="5">
                  <c:v>0.27095193695276965</c:v>
                </c:pt>
                <c:pt idx="6">
                  <c:v>0.25918665807694197</c:v>
                </c:pt>
                <c:pt idx="7">
                  <c:v>0.24377644434571272</c:v>
                </c:pt>
                <c:pt idx="8">
                  <c:v>0.22651170194149017</c:v>
                </c:pt>
                <c:pt idx="9">
                  <c:v>0.19890900515019896</c:v>
                </c:pt>
                <c:pt idx="10">
                  <c:v>0.17695139721035943</c:v>
                </c:pt>
                <c:pt idx="11">
                  <c:v>0.17114171478897347</c:v>
                </c:pt>
                <c:pt idx="12">
                  <c:v>0.16362910531461242</c:v>
                </c:pt>
                <c:pt idx="13">
                  <c:v>0.15854408498853448</c:v>
                </c:pt>
                <c:pt idx="14">
                  <c:v>0.14992993138730518</c:v>
                </c:pt>
                <c:pt idx="15">
                  <c:v>0.14537602197378877</c:v>
                </c:pt>
                <c:pt idx="16">
                  <c:v>0.14190592989325521</c:v>
                </c:pt>
                <c:pt idx="17">
                  <c:v>0.13562322501093141</c:v>
                </c:pt>
                <c:pt idx="18">
                  <c:v>0.13256284128874532</c:v>
                </c:pt>
                <c:pt idx="19">
                  <c:v>0.13104125298559655</c:v>
                </c:pt>
                <c:pt idx="20">
                  <c:v>0.12712946347892276</c:v>
                </c:pt>
                <c:pt idx="21">
                  <c:v>0.12394888978451496</c:v>
                </c:pt>
                <c:pt idx="22">
                  <c:v>0.12332201376557342</c:v>
                </c:pt>
                <c:pt idx="23">
                  <c:v>0.12038617953658091</c:v>
                </c:pt>
                <c:pt idx="24">
                  <c:v>0.11745863128453495</c:v>
                </c:pt>
                <c:pt idx="25">
                  <c:v>0.1157789165154099</c:v>
                </c:pt>
                <c:pt idx="26">
                  <c:v>0.11437162850052104</c:v>
                </c:pt>
                <c:pt idx="27">
                  <c:v>0.11214278731495143</c:v>
                </c:pt>
                <c:pt idx="28">
                  <c:v>0.11104355286806823</c:v>
                </c:pt>
                <c:pt idx="29">
                  <c:v>0.11084852926433079</c:v>
                </c:pt>
                <c:pt idx="30">
                  <c:v>0.11152226291596892</c:v>
                </c:pt>
                <c:pt idx="31">
                  <c:v>0.11098306812345982</c:v>
                </c:pt>
                <c:pt idx="32">
                  <c:v>0.1100713796913623</c:v>
                </c:pt>
                <c:pt idx="33">
                  <c:v>0.10982840135693553</c:v>
                </c:pt>
                <c:pt idx="34">
                  <c:v>0.10829318594187497</c:v>
                </c:pt>
                <c:pt idx="35">
                  <c:v>0.1067687394097446</c:v>
                </c:pt>
                <c:pt idx="36">
                  <c:v>0.10430018231272707</c:v>
                </c:pt>
                <c:pt idx="37">
                  <c:v>0.10361686348915107</c:v>
                </c:pt>
                <c:pt idx="38">
                  <c:v>0.10298790875822307</c:v>
                </c:pt>
                <c:pt idx="39">
                  <c:v>0.10272249765694143</c:v>
                </c:pt>
                <c:pt idx="40">
                  <c:v>0.10176086239516743</c:v>
                </c:pt>
                <c:pt idx="41">
                  <c:v>9.9944645538926222E-2</c:v>
                </c:pt>
                <c:pt idx="42">
                  <c:v>9.9142493680119514E-2</c:v>
                </c:pt>
                <c:pt idx="43">
                  <c:v>9.858060628175723E-2</c:v>
                </c:pt>
                <c:pt idx="44">
                  <c:v>9.6936893649399267E-2</c:v>
                </c:pt>
                <c:pt idx="45">
                  <c:v>9.6620698459446375E-2</c:v>
                </c:pt>
                <c:pt idx="46">
                  <c:v>9.578473865985869E-2</c:v>
                </c:pt>
                <c:pt idx="47">
                  <c:v>9.4876601360738236E-2</c:v>
                </c:pt>
                <c:pt idx="48">
                  <c:v>9.2821996659040437E-2</c:v>
                </c:pt>
                <c:pt idx="49">
                  <c:v>9.2599141411483191E-2</c:v>
                </c:pt>
                <c:pt idx="50">
                  <c:v>9.2127649113535937E-2</c:v>
                </c:pt>
                <c:pt idx="51">
                  <c:v>9.2874599620699883E-2</c:v>
                </c:pt>
                <c:pt idx="52">
                  <c:v>9.3016904778778567E-2</c:v>
                </c:pt>
                <c:pt idx="53">
                  <c:v>9.2180021107196794E-2</c:v>
                </c:pt>
                <c:pt idx="54">
                  <c:v>9.1231377795338783E-2</c:v>
                </c:pt>
                <c:pt idx="55">
                  <c:v>9.0994115918874893E-2</c:v>
                </c:pt>
                <c:pt idx="56">
                  <c:v>9.1178745962679345E-2</c:v>
                </c:pt>
                <c:pt idx="57">
                  <c:v>9.136608988046642E-2</c:v>
                </c:pt>
                <c:pt idx="58">
                  <c:v>9.1486972756683951E-2</c:v>
                </c:pt>
                <c:pt idx="59">
                  <c:v>9.0967294760048473E-2</c:v>
                </c:pt>
                <c:pt idx="60">
                  <c:v>9.0559463016688851E-2</c:v>
                </c:pt>
                <c:pt idx="61">
                  <c:v>8.977552875876442E-2</c:v>
                </c:pt>
                <c:pt idx="62">
                  <c:v>8.9388051070272909E-2</c:v>
                </c:pt>
                <c:pt idx="63">
                  <c:v>8.961206115782254E-2</c:v>
                </c:pt>
                <c:pt idx="64">
                  <c:v>8.9341713115572846E-2</c:v>
                </c:pt>
                <c:pt idx="65">
                  <c:v>8.9938967488706015E-2</c:v>
                </c:pt>
                <c:pt idx="66">
                  <c:v>8.9737996459007111E-2</c:v>
                </c:pt>
                <c:pt idx="67">
                  <c:v>8.9993937872350174E-2</c:v>
                </c:pt>
                <c:pt idx="68">
                  <c:v>8.8754563592374394E-2</c:v>
                </c:pt>
                <c:pt idx="69">
                  <c:v>8.8796975091099808E-2</c:v>
                </c:pt>
                <c:pt idx="70">
                  <c:v>8.7048836052417741E-2</c:v>
                </c:pt>
                <c:pt idx="71">
                  <c:v>8.675386104732738E-2</c:v>
                </c:pt>
                <c:pt idx="72">
                  <c:v>8.6019469425082193E-2</c:v>
                </c:pt>
                <c:pt idx="73">
                  <c:v>8.5173780098557347E-2</c:v>
                </c:pt>
                <c:pt idx="74">
                  <c:v>8.5298791527748136E-2</c:v>
                </c:pt>
                <c:pt idx="75">
                  <c:v>8.5792341269552694E-2</c:v>
                </c:pt>
                <c:pt idx="76">
                  <c:v>8.5926735773682733E-2</c:v>
                </c:pt>
                <c:pt idx="77">
                  <c:v>8.6353131569921915E-2</c:v>
                </c:pt>
                <c:pt idx="78">
                  <c:v>8.5549738258123495E-2</c:v>
                </c:pt>
                <c:pt idx="79">
                  <c:v>8.4798890165984561E-2</c:v>
                </c:pt>
                <c:pt idx="80">
                  <c:v>8.4589228965341906E-2</c:v>
                </c:pt>
                <c:pt idx="81">
                  <c:v>8.4755208343267469E-2</c:v>
                </c:pt>
                <c:pt idx="82">
                  <c:v>8.4682915359735433E-2</c:v>
                </c:pt>
                <c:pt idx="83">
                  <c:v>8.3435774780809976E-2</c:v>
                </c:pt>
                <c:pt idx="84">
                  <c:v>8.2948605529964123E-2</c:v>
                </c:pt>
                <c:pt idx="85">
                  <c:v>8.218144532293073E-2</c:v>
                </c:pt>
                <c:pt idx="86">
                  <c:v>8.2098383456468457E-2</c:v>
                </c:pt>
                <c:pt idx="87">
                  <c:v>8.2435972057282841E-2</c:v>
                </c:pt>
                <c:pt idx="88">
                  <c:v>8.2453525625169305E-2</c:v>
                </c:pt>
                <c:pt idx="89">
                  <c:v>8.2320516929030557E-2</c:v>
                </c:pt>
                <c:pt idx="90">
                  <c:v>8.382417634129527E-2</c:v>
                </c:pt>
                <c:pt idx="91">
                  <c:v>8.4310075268149459E-2</c:v>
                </c:pt>
                <c:pt idx="92">
                  <c:v>8.4216013550758362E-2</c:v>
                </c:pt>
                <c:pt idx="93">
                  <c:v>8.4157405421137796E-2</c:v>
                </c:pt>
                <c:pt idx="94">
                  <c:v>8.3310099318623682E-2</c:v>
                </c:pt>
                <c:pt idx="95">
                  <c:v>8.2096564583480261E-2</c:v>
                </c:pt>
                <c:pt idx="96">
                  <c:v>8.1397453323006644E-2</c:v>
                </c:pt>
                <c:pt idx="97">
                  <c:v>8.1019185483455741E-2</c:v>
                </c:pt>
                <c:pt idx="98">
                  <c:v>8.0070484429597771E-2</c:v>
                </c:pt>
                <c:pt idx="99">
                  <c:v>8.0035954713821328E-2</c:v>
                </c:pt>
                <c:pt idx="100">
                  <c:v>7.9672180116176675E-2</c:v>
                </c:pt>
                <c:pt idx="101">
                  <c:v>7.854398805648094E-2</c:v>
                </c:pt>
                <c:pt idx="102">
                  <c:v>7.8315271995961527E-2</c:v>
                </c:pt>
                <c:pt idx="103">
                  <c:v>7.868366595357662E-2</c:v>
                </c:pt>
                <c:pt idx="104">
                  <c:v>7.8464073128998196E-2</c:v>
                </c:pt>
                <c:pt idx="105">
                  <c:v>7.7744578942656503E-2</c:v>
                </c:pt>
                <c:pt idx="106">
                  <c:v>7.7731673605740154E-2</c:v>
                </c:pt>
                <c:pt idx="107">
                  <c:v>7.7596210874617044E-2</c:v>
                </c:pt>
                <c:pt idx="108">
                  <c:v>7.7364925295114614E-2</c:v>
                </c:pt>
                <c:pt idx="109">
                  <c:v>7.7056727372109987E-2</c:v>
                </c:pt>
                <c:pt idx="110">
                  <c:v>7.6792788691818659E-2</c:v>
                </c:pt>
                <c:pt idx="111">
                  <c:v>7.6566699892282541E-2</c:v>
                </c:pt>
                <c:pt idx="112">
                  <c:v>7.5390206649899566E-2</c:v>
                </c:pt>
                <c:pt idx="113">
                  <c:v>7.4764110147953158E-2</c:v>
                </c:pt>
                <c:pt idx="114">
                  <c:v>7.4083534069359441E-2</c:v>
                </c:pt>
                <c:pt idx="115">
                  <c:v>7.388952095061542E-2</c:v>
                </c:pt>
                <c:pt idx="116">
                  <c:v>7.3953527957200949E-2</c:v>
                </c:pt>
                <c:pt idx="117">
                  <c:v>7.2873146273195868E-2</c:v>
                </c:pt>
                <c:pt idx="118">
                  <c:v>7.3682458139956081E-2</c:v>
                </c:pt>
                <c:pt idx="119">
                  <c:v>7.3736071586608942E-2</c:v>
                </c:pt>
                <c:pt idx="120">
                  <c:v>7.2310623712837752E-2</c:v>
                </c:pt>
                <c:pt idx="121">
                  <c:v>7.0827982388436642E-2</c:v>
                </c:pt>
                <c:pt idx="122">
                  <c:v>7.0450494065880859E-2</c:v>
                </c:pt>
                <c:pt idx="123">
                  <c:v>7.0767757482826793E-2</c:v>
                </c:pt>
                <c:pt idx="124">
                  <c:v>7.0617281831800896E-2</c:v>
                </c:pt>
                <c:pt idx="125">
                  <c:v>7.0352274924516803E-2</c:v>
                </c:pt>
                <c:pt idx="126">
                  <c:v>7.0393098518252317E-2</c:v>
                </c:pt>
                <c:pt idx="127">
                  <c:v>6.9700743071734961E-2</c:v>
                </c:pt>
                <c:pt idx="128">
                  <c:v>6.9011736661195769E-2</c:v>
                </c:pt>
                <c:pt idx="129">
                  <c:v>6.8508861586451614E-2</c:v>
                </c:pt>
                <c:pt idx="130">
                  <c:v>6.880357675254338E-2</c:v>
                </c:pt>
                <c:pt idx="131">
                  <c:v>6.8653534166515012E-2</c:v>
                </c:pt>
                <c:pt idx="132">
                  <c:v>6.9227662868797807E-2</c:v>
                </c:pt>
                <c:pt idx="133">
                  <c:v>6.9224515929818278E-2</c:v>
                </c:pt>
                <c:pt idx="134">
                  <c:v>6.9992282427847538E-2</c:v>
                </c:pt>
                <c:pt idx="135">
                  <c:v>7.033778168261054E-2</c:v>
                </c:pt>
                <c:pt idx="136">
                  <c:v>7.0392059162259227E-2</c:v>
                </c:pt>
                <c:pt idx="137">
                  <c:v>7.0544498041272302E-2</c:v>
                </c:pt>
                <c:pt idx="138">
                  <c:v>6.9442087784409579E-2</c:v>
                </c:pt>
                <c:pt idx="139">
                  <c:v>6.8935546092689051E-2</c:v>
                </c:pt>
                <c:pt idx="140">
                  <c:v>6.8687804043292874E-2</c:v>
                </c:pt>
                <c:pt idx="141">
                  <c:v>6.8337050266563865E-2</c:v>
                </c:pt>
                <c:pt idx="142">
                  <c:v>6.8989534862339483E-2</c:v>
                </c:pt>
                <c:pt idx="143">
                  <c:v>6.8504964001476626E-2</c:v>
                </c:pt>
                <c:pt idx="144">
                  <c:v>6.7510531283915071E-2</c:v>
                </c:pt>
                <c:pt idx="145">
                  <c:v>6.7796440795064097E-2</c:v>
                </c:pt>
                <c:pt idx="146">
                  <c:v>6.9169141352176569E-2</c:v>
                </c:pt>
                <c:pt idx="147">
                  <c:v>6.9755626842379501E-2</c:v>
                </c:pt>
                <c:pt idx="148">
                  <c:v>6.9357871077954616E-2</c:v>
                </c:pt>
                <c:pt idx="149">
                  <c:v>6.9047334603965255E-2</c:v>
                </c:pt>
                <c:pt idx="150">
                  <c:v>6.8896974436938666E-2</c:v>
                </c:pt>
                <c:pt idx="151">
                  <c:v>6.8712806329131085E-2</c:v>
                </c:pt>
                <c:pt idx="152">
                  <c:v>6.8621025420725387E-2</c:v>
                </c:pt>
                <c:pt idx="153">
                  <c:v>6.8843130022287508E-2</c:v>
                </c:pt>
                <c:pt idx="154">
                  <c:v>6.8916577845811927E-2</c:v>
                </c:pt>
                <c:pt idx="155">
                  <c:v>6.8301048129797134E-2</c:v>
                </c:pt>
                <c:pt idx="156">
                  <c:v>6.7373394034803066E-2</c:v>
                </c:pt>
                <c:pt idx="157">
                  <c:v>6.7700156010687254E-2</c:v>
                </c:pt>
                <c:pt idx="158">
                  <c:v>6.8658471107482758E-2</c:v>
                </c:pt>
                <c:pt idx="159">
                  <c:v>6.9467494264245047E-2</c:v>
                </c:pt>
                <c:pt idx="160">
                  <c:v>6.9879252463579303E-2</c:v>
                </c:pt>
                <c:pt idx="161">
                  <c:v>6.9702648557722485E-2</c:v>
                </c:pt>
                <c:pt idx="162">
                  <c:v>6.9886210374534186E-2</c:v>
                </c:pt>
                <c:pt idx="163">
                  <c:v>6.9689136929809964E-2</c:v>
                </c:pt>
                <c:pt idx="164">
                  <c:v>6.9959340617060689E-2</c:v>
                </c:pt>
                <c:pt idx="165">
                  <c:v>7.0219785906374607E-2</c:v>
                </c:pt>
                <c:pt idx="166">
                  <c:v>6.9096617400646224E-2</c:v>
                </c:pt>
                <c:pt idx="167">
                  <c:v>6.9059749133885059E-2</c:v>
                </c:pt>
                <c:pt idx="168">
                  <c:v>6.9557080976664964E-2</c:v>
                </c:pt>
                <c:pt idx="169">
                  <c:v>7.0695349015295464E-2</c:v>
                </c:pt>
                <c:pt idx="170">
                  <c:v>7.0761146023869501E-2</c:v>
                </c:pt>
                <c:pt idx="171">
                  <c:v>7.1851834654807933E-2</c:v>
                </c:pt>
                <c:pt idx="172">
                  <c:v>7.2036378085613376E-2</c:v>
                </c:pt>
                <c:pt idx="173">
                  <c:v>7.2460752911865753E-2</c:v>
                </c:pt>
                <c:pt idx="174">
                  <c:v>7.1695065125822965E-2</c:v>
                </c:pt>
                <c:pt idx="175">
                  <c:v>7.0651407353580095E-2</c:v>
                </c:pt>
                <c:pt idx="176">
                  <c:v>6.987108197063209E-2</c:v>
                </c:pt>
                <c:pt idx="177">
                  <c:v>7.0246231742203138E-2</c:v>
                </c:pt>
                <c:pt idx="178">
                  <c:v>7.084132079035052E-2</c:v>
                </c:pt>
                <c:pt idx="179">
                  <c:v>7.0851916447281796E-2</c:v>
                </c:pt>
                <c:pt idx="180">
                  <c:v>7.0584946312010233E-2</c:v>
                </c:pt>
                <c:pt idx="181">
                  <c:v>7.1369544602930476E-2</c:v>
                </c:pt>
                <c:pt idx="182">
                  <c:v>7.178020570427171E-2</c:v>
                </c:pt>
                <c:pt idx="183">
                  <c:v>7.3979425244033267E-2</c:v>
                </c:pt>
                <c:pt idx="184">
                  <c:v>7.6535115018487004E-2</c:v>
                </c:pt>
                <c:pt idx="185">
                  <c:v>7.6883357018232318E-2</c:v>
                </c:pt>
                <c:pt idx="186">
                  <c:v>7.8713460825383608E-2</c:v>
                </c:pt>
                <c:pt idx="187">
                  <c:v>7.9604131169617204E-2</c:v>
                </c:pt>
                <c:pt idx="188">
                  <c:v>7.9221186228096499E-2</c:v>
                </c:pt>
                <c:pt idx="189">
                  <c:v>7.8342035412788294E-2</c:v>
                </c:pt>
                <c:pt idx="190">
                  <c:v>7.7483787201344995E-2</c:v>
                </c:pt>
                <c:pt idx="191">
                  <c:v>7.6721361838281057E-2</c:v>
                </c:pt>
                <c:pt idx="192">
                  <c:v>7.8565265983343124E-2</c:v>
                </c:pt>
                <c:pt idx="193">
                  <c:v>7.965739816427217E-2</c:v>
                </c:pt>
                <c:pt idx="194">
                  <c:v>7.996680866926914E-2</c:v>
                </c:pt>
                <c:pt idx="195">
                  <c:v>7.827118597924719E-2</c:v>
                </c:pt>
                <c:pt idx="196">
                  <c:v>7.9072067514061928E-2</c:v>
                </c:pt>
                <c:pt idx="197">
                  <c:v>8.0415088683366678E-2</c:v>
                </c:pt>
                <c:pt idx="198">
                  <c:v>8.167582750320429E-2</c:v>
                </c:pt>
                <c:pt idx="199">
                  <c:v>8.1127971410751398E-2</c:v>
                </c:pt>
                <c:pt idx="200">
                  <c:v>8.1888664513826454E-2</c:v>
                </c:pt>
                <c:pt idx="201">
                  <c:v>8.1723320297896723E-2</c:v>
                </c:pt>
                <c:pt idx="202">
                  <c:v>8.3051934838294858E-2</c:v>
                </c:pt>
                <c:pt idx="203">
                  <c:v>8.4178972057998236E-2</c:v>
                </c:pt>
                <c:pt idx="204">
                  <c:v>8.4999052807688671E-2</c:v>
                </c:pt>
                <c:pt idx="205">
                  <c:v>8.4200336597859735E-2</c:v>
                </c:pt>
                <c:pt idx="206">
                  <c:v>8.2851829938590402E-2</c:v>
                </c:pt>
                <c:pt idx="207">
                  <c:v>8.2711285911500579E-2</c:v>
                </c:pt>
                <c:pt idx="208">
                  <c:v>8.3691081032156889E-2</c:v>
                </c:pt>
                <c:pt idx="209">
                  <c:v>8.4910187870263915E-2</c:v>
                </c:pt>
                <c:pt idx="210">
                  <c:v>8.6601277813315336E-2</c:v>
                </c:pt>
                <c:pt idx="211">
                  <c:v>8.7189004756510285E-2</c:v>
                </c:pt>
                <c:pt idx="212">
                  <c:v>8.8953831233084077E-2</c:v>
                </c:pt>
                <c:pt idx="213">
                  <c:v>9.0511854737997111E-2</c:v>
                </c:pt>
                <c:pt idx="214">
                  <c:v>9.1156890615820968E-2</c:v>
                </c:pt>
                <c:pt idx="215">
                  <c:v>8.8784502819180364E-2</c:v>
                </c:pt>
                <c:pt idx="216">
                  <c:v>8.8304666802286949E-2</c:v>
                </c:pt>
                <c:pt idx="217">
                  <c:v>8.7855376303195981E-2</c:v>
                </c:pt>
                <c:pt idx="218">
                  <c:v>8.7437035515904413E-2</c:v>
                </c:pt>
                <c:pt idx="219">
                  <c:v>8.6821765638887882E-2</c:v>
                </c:pt>
                <c:pt idx="220">
                  <c:v>8.6646518670022363E-2</c:v>
                </c:pt>
                <c:pt idx="221">
                  <c:v>8.6848355829715687E-2</c:v>
                </c:pt>
                <c:pt idx="222">
                  <c:v>8.6003186181187713E-2</c:v>
                </c:pt>
                <c:pt idx="223">
                  <c:v>8.5627141408622251E-2</c:v>
                </c:pt>
                <c:pt idx="224">
                  <c:v>8.5105326958000646E-2</c:v>
                </c:pt>
                <c:pt idx="225">
                  <c:v>8.5858600214123629E-2</c:v>
                </c:pt>
                <c:pt idx="226">
                  <c:v>8.5944866761565084E-2</c:v>
                </c:pt>
                <c:pt idx="227">
                  <c:v>8.5256726481020312E-2</c:v>
                </c:pt>
                <c:pt idx="228">
                  <c:v>8.4425530396401743E-2</c:v>
                </c:pt>
                <c:pt idx="229">
                  <c:v>8.4073997102677919E-2</c:v>
                </c:pt>
                <c:pt idx="230">
                  <c:v>8.3335967734456021E-2</c:v>
                </c:pt>
                <c:pt idx="231">
                  <c:v>8.2751560956239562E-2</c:v>
                </c:pt>
                <c:pt idx="232">
                  <c:v>8.4397814236581201E-2</c:v>
                </c:pt>
                <c:pt idx="233">
                  <c:v>8.516142331063753E-2</c:v>
                </c:pt>
                <c:pt idx="234">
                  <c:v>8.6837673559784792E-2</c:v>
                </c:pt>
                <c:pt idx="235">
                  <c:v>8.6751551367342625E-2</c:v>
                </c:pt>
                <c:pt idx="236">
                  <c:v>8.5313169285655105E-2</c:v>
                </c:pt>
                <c:pt idx="237">
                  <c:v>8.53222636505961E-2</c:v>
                </c:pt>
                <c:pt idx="238">
                  <c:v>8.648103009909397E-2</c:v>
                </c:pt>
                <c:pt idx="239">
                  <c:v>8.6490932852029759E-2</c:v>
                </c:pt>
                <c:pt idx="240">
                  <c:v>8.714849874377241E-2</c:v>
                </c:pt>
                <c:pt idx="241">
                  <c:v>8.8167038746178067E-2</c:v>
                </c:pt>
                <c:pt idx="242">
                  <c:v>8.865270670503364E-2</c:v>
                </c:pt>
                <c:pt idx="243">
                  <c:v>8.9110254310071454E-2</c:v>
                </c:pt>
                <c:pt idx="244">
                  <c:v>9.0691028162836973E-2</c:v>
                </c:pt>
                <c:pt idx="245">
                  <c:v>9.1460064984857897E-2</c:v>
                </c:pt>
                <c:pt idx="246">
                  <c:v>9.0992701239883927E-2</c:v>
                </c:pt>
                <c:pt idx="247">
                  <c:v>8.8605733588338051E-2</c:v>
                </c:pt>
                <c:pt idx="248">
                  <c:v>8.7460825219750279E-2</c:v>
                </c:pt>
                <c:pt idx="249">
                  <c:v>8.6550378240644793E-2</c:v>
                </c:pt>
                <c:pt idx="250">
                  <c:v>8.5217317566275472E-2</c:v>
                </c:pt>
                <c:pt idx="251">
                  <c:v>8.4404887631535391E-2</c:v>
                </c:pt>
                <c:pt idx="252">
                  <c:v>8.4528311155736585E-2</c:v>
                </c:pt>
                <c:pt idx="253">
                  <c:v>8.4862233139574583E-2</c:v>
                </c:pt>
                <c:pt idx="254">
                  <c:v>8.4635971114039518E-2</c:v>
                </c:pt>
                <c:pt idx="255">
                  <c:v>8.3058228716254234E-2</c:v>
                </c:pt>
                <c:pt idx="256">
                  <c:v>8.2116514444351127E-2</c:v>
                </c:pt>
                <c:pt idx="257">
                  <c:v>8.1257948651909911E-2</c:v>
                </c:pt>
                <c:pt idx="258">
                  <c:v>8.1228615716099808E-2</c:v>
                </c:pt>
                <c:pt idx="259">
                  <c:v>8.1857541576027815E-2</c:v>
                </c:pt>
                <c:pt idx="260">
                  <c:v>8.1574143841862803E-2</c:v>
                </c:pt>
                <c:pt idx="261">
                  <c:v>8.3458698354661409E-2</c:v>
                </c:pt>
                <c:pt idx="262">
                  <c:v>8.3741951733827466E-2</c:v>
                </c:pt>
                <c:pt idx="263">
                  <c:v>8.3362269215285917E-2</c:v>
                </c:pt>
                <c:pt idx="264">
                  <c:v>8.4142074920237064E-2</c:v>
                </c:pt>
                <c:pt idx="265">
                  <c:v>8.4953494369983742E-2</c:v>
                </c:pt>
                <c:pt idx="266">
                  <c:v>8.4612932056188458E-2</c:v>
                </c:pt>
                <c:pt idx="267">
                  <c:v>8.3659178577363449E-2</c:v>
                </c:pt>
                <c:pt idx="268">
                  <c:v>8.2978948950767642E-2</c:v>
                </c:pt>
                <c:pt idx="269">
                  <c:v>8.2336540333926761E-2</c:v>
                </c:pt>
                <c:pt idx="270">
                  <c:v>8.2073034718632643E-2</c:v>
                </c:pt>
                <c:pt idx="271">
                  <c:v>8.1587973050773241E-2</c:v>
                </c:pt>
                <c:pt idx="272">
                  <c:v>8.1861525774002131E-2</c:v>
                </c:pt>
                <c:pt idx="273">
                  <c:v>8.1932663917541462E-2</c:v>
                </c:pt>
                <c:pt idx="274">
                  <c:v>8.2004668191075256E-2</c:v>
                </c:pt>
                <c:pt idx="275">
                  <c:v>8.1669677980244187E-2</c:v>
                </c:pt>
                <c:pt idx="276">
                  <c:v>8.1024035811424172E-2</c:v>
                </c:pt>
                <c:pt idx="277">
                  <c:v>8.1578041426837458E-2</c:v>
                </c:pt>
                <c:pt idx="278">
                  <c:v>8.046032954007401E-2</c:v>
                </c:pt>
                <c:pt idx="279">
                  <c:v>8.0398689955472891E-2</c:v>
                </c:pt>
                <c:pt idx="280">
                  <c:v>8.0613923259079456E-2</c:v>
                </c:pt>
                <c:pt idx="281">
                  <c:v>8.0030093900859495E-2</c:v>
                </c:pt>
                <c:pt idx="282">
                  <c:v>7.9554501920938339E-2</c:v>
                </c:pt>
                <c:pt idx="283">
                  <c:v>7.8763898462056975E-2</c:v>
                </c:pt>
                <c:pt idx="284">
                  <c:v>7.8278836794197559E-2</c:v>
                </c:pt>
                <c:pt idx="285">
                  <c:v>7.7855501323938273E-2</c:v>
                </c:pt>
                <c:pt idx="286">
                  <c:v>7.8542082570493096E-2</c:v>
                </c:pt>
                <c:pt idx="287">
                  <c:v>7.8389441594481413E-2</c:v>
                </c:pt>
                <c:pt idx="288">
                  <c:v>7.8930974937975268E-2</c:v>
                </c:pt>
                <c:pt idx="289">
                  <c:v>7.9894804395735333E-2</c:v>
                </c:pt>
                <c:pt idx="290">
                  <c:v>8.027116674929842E-2</c:v>
                </c:pt>
                <c:pt idx="291">
                  <c:v>7.9379890114068971E-2</c:v>
                </c:pt>
                <c:pt idx="292">
                  <c:v>7.8203281387686688E-2</c:v>
                </c:pt>
                <c:pt idx="293">
                  <c:v>7.7881023287773035E-2</c:v>
                </c:pt>
                <c:pt idx="294">
                  <c:v>7.7872419729828904E-2</c:v>
                </c:pt>
                <c:pt idx="295">
                  <c:v>7.657625619322074E-2</c:v>
                </c:pt>
                <c:pt idx="296">
                  <c:v>7.6274265535175856E-2</c:v>
                </c:pt>
                <c:pt idx="297">
                  <c:v>7.6055509969592192E-2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7DB-4D8C-8DD4-F62F150613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2734912"/>
        <c:axId val="452726752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5 mm pre-load</c:v>
                </c:tx>
                <c:spPr>
                  <a:ln w="9525" cap="rnd">
                    <a:solidFill>
                      <a:schemeClr val="accent1"/>
                    </a:solidFill>
                    <a:rou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'Súrl.0.4 áttolás'!$D$2:$D$1700</c15:sqref>
                        </c15:formulaRef>
                      </c:ext>
                    </c:extLst>
                    <c:numCache>
                      <c:formatCode>General</c:formatCode>
                      <c:ptCount val="1699"/>
                      <c:pt idx="0">
                        <c:v>0</c:v>
                      </c:pt>
                      <c:pt idx="1">
                        <c:v>3.7999999999999999E-2</c:v>
                      </c:pt>
                      <c:pt idx="2">
                        <c:v>0.13847365701769832</c:v>
                      </c:pt>
                      <c:pt idx="3">
                        <c:v>0.28483678077030561</c:v>
                      </c:pt>
                      <c:pt idx="4">
                        <c:v>0.4351320650351056</c:v>
                      </c:pt>
                      <c:pt idx="5">
                        <c:v>0.5881500709760985</c:v>
                      </c:pt>
                      <c:pt idx="6">
                        <c:v>0.74411634164850682</c:v>
                      </c:pt>
                      <c:pt idx="7">
                        <c:v>0.89180178053840109</c:v>
                      </c:pt>
                      <c:pt idx="8">
                        <c:v>1.0361664489325051</c:v>
                      </c:pt>
                      <c:pt idx="9">
                        <c:v>1.1727968555060073</c:v>
                      </c:pt>
                      <c:pt idx="10">
                        <c:v>1.3002423721479062</c:v>
                      </c:pt>
                      <c:pt idx="11">
                        <c:v>1.4159086600050017</c:v>
                      </c:pt>
                      <c:pt idx="12">
                        <c:v>1.5261671532264955</c:v>
                      </c:pt>
                      <c:pt idx="13">
                        <c:v>1.6259857760043985</c:v>
                      </c:pt>
                      <c:pt idx="14">
                        <c:v>1.7233144146286037</c:v>
                      </c:pt>
                      <c:pt idx="15">
                        <c:v>1.8167160615812037</c:v>
                      </c:pt>
                      <c:pt idx="16">
                        <c:v>1.9016195060521</c:v>
                      </c:pt>
                      <c:pt idx="17">
                        <c:v>1.9830682092683958</c:v>
                      </c:pt>
                      <c:pt idx="18">
                        <c:v>2.0633346449860994</c:v>
                      </c:pt>
                      <c:pt idx="19">
                        <c:v>2.1447499602865037</c:v>
                      </c:pt>
                      <c:pt idx="20">
                        <c:v>2.2264804351611076</c:v>
                      </c:pt>
                      <c:pt idx="21">
                        <c:v>2.3081712356921997</c:v>
                      </c:pt>
                      <c:pt idx="22">
                        <c:v>2.3896510218008018</c:v>
                      </c:pt>
                      <c:pt idx="23">
                        <c:v>2.4716877854016985</c:v>
                      </c:pt>
                      <c:pt idx="24">
                        <c:v>2.5533417055570027</c:v>
                      </c:pt>
                      <c:pt idx="25">
                        <c:v>2.6243103750418015</c:v>
                      </c:pt>
                      <c:pt idx="26">
                        <c:v>2.6964600547395037</c:v>
                      </c:pt>
                      <c:pt idx="27">
                        <c:v>2.769694003513095</c:v>
                      </c:pt>
                      <c:pt idx="28">
                        <c:v>2.8446856374653038</c:v>
                      </c:pt>
                      <c:pt idx="29">
                        <c:v>2.9234142034256081</c:v>
                      </c:pt>
                      <c:pt idx="30">
                        <c:v>3.0077791804414034</c:v>
                      </c:pt>
                      <c:pt idx="31">
                        <c:v>3.0978315584258951</c:v>
                      </c:pt>
                      <c:pt idx="32">
                        <c:v>3.1914690861148074</c:v>
                      </c:pt>
                      <c:pt idx="33">
                        <c:v>3.2901491669911991</c:v>
                      </c:pt>
                      <c:pt idx="34">
                        <c:v>3.3934950344896038</c:v>
                      </c:pt>
                      <c:pt idx="35">
                        <c:v>3.5038780688282998</c:v>
                      </c:pt>
                      <c:pt idx="36">
                        <c:v>3.6162142962463975</c:v>
                      </c:pt>
                      <c:pt idx="37">
                        <c:v>3.7309300762386073</c:v>
                      </c:pt>
                      <c:pt idx="38">
                        <c:v>3.8462288176242083</c:v>
                      </c:pt>
                      <c:pt idx="39">
                        <c:v>3.9626775561795</c:v>
                      </c:pt>
                      <c:pt idx="40">
                        <c:v>4.0790486922775955</c:v>
                      </c:pt>
                      <c:pt idx="41">
                        <c:v>4.1952648330088067</c:v>
                      </c:pt>
                      <c:pt idx="42">
                        <c:v>4.3121177888638016</c:v>
                      </c:pt>
                      <c:pt idx="43">
                        <c:v>4.4296845336568964</c:v>
                      </c:pt>
                      <c:pt idx="44">
                        <c:v>4.5469080394988026</c:v>
                      </c:pt>
                      <c:pt idx="45">
                        <c:v>4.6646656122965027</c:v>
                      </c:pt>
                      <c:pt idx="46">
                        <c:v>4.7817282554391056</c:v>
                      </c:pt>
                      <c:pt idx="47">
                        <c:v>4.8948989013575073</c:v>
                      </c:pt>
                      <c:pt idx="48">
                        <c:v>5.0040599240050057</c:v>
                      </c:pt>
                      <c:pt idx="49">
                        <c:v>5.1075445120075074</c:v>
                      </c:pt>
                      <c:pt idx="50">
                        <c:v>5.208300580850505</c:v>
                      </c:pt>
                      <c:pt idx="51">
                        <c:v>5.3054105216406953</c:v>
                      </c:pt>
                      <c:pt idx="52">
                        <c:v>5.4008792158627017</c:v>
                      </c:pt>
                      <c:pt idx="53">
                        <c:v>5.4927434121531036</c:v>
                      </c:pt>
                      <c:pt idx="54">
                        <c:v>5.5828242187605071</c:v>
                      </c:pt>
                      <c:pt idx="55">
                        <c:v>5.6723037634853029</c:v>
                      </c:pt>
                      <c:pt idx="56">
                        <c:v>5.754447815451897</c:v>
                      </c:pt>
                      <c:pt idx="57">
                        <c:v>5.8338145935198042</c:v>
                      </c:pt>
                      <c:pt idx="58">
                        <c:v>5.9127151980509041</c:v>
                      </c:pt>
                      <c:pt idx="59">
                        <c:v>5.9916237653904005</c:v>
                      </c:pt>
                      <c:pt idx="60">
                        <c:v>6.0723308796882947</c:v>
                      </c:pt>
                      <c:pt idx="61">
                        <c:v>6.152724860038802</c:v>
                      </c:pt>
                      <c:pt idx="62">
                        <c:v>6.2337042465043027</c:v>
                      </c:pt>
                      <c:pt idx="63">
                        <c:v>6.3177692910707037</c:v>
                      </c:pt>
                      <c:pt idx="64">
                        <c:v>6.4066757929880964</c:v>
                      </c:pt>
                      <c:pt idx="65">
                        <c:v>6.4987512830975049</c:v>
                      </c:pt>
                      <c:pt idx="66">
                        <c:v>6.5967434890876007</c:v>
                      </c:pt>
                      <c:pt idx="67">
                        <c:v>6.6991015492504005</c:v>
                      </c:pt>
                      <c:pt idx="68">
                        <c:v>6.8048461778519993</c:v>
                      </c:pt>
                      <c:pt idx="69">
                        <c:v>6.9121408299713067</c:v>
                      </c:pt>
                      <c:pt idx="70">
                        <c:v>7.0211349130394041</c:v>
                      </c:pt>
                      <c:pt idx="71">
                        <c:v>7.1315442106759974</c:v>
                      </c:pt>
                      <c:pt idx="72">
                        <c:v>7.2428595920884078</c:v>
                      </c:pt>
                      <c:pt idx="73">
                        <c:v>7.3559077923654996</c:v>
                      </c:pt>
                      <c:pt idx="74">
                        <c:v>7.4681423892027965</c:v>
                      </c:pt>
                      <c:pt idx="75">
                        <c:v>7.5815629555459054</c:v>
                      </c:pt>
                      <c:pt idx="76">
                        <c:v>7.6943620735886071</c:v>
                      </c:pt>
                      <c:pt idx="77">
                        <c:v>7.807184102167696</c:v>
                      </c:pt>
                      <c:pt idx="78">
                        <c:v>7.9206372880856009</c:v>
                      </c:pt>
                      <c:pt idx="79">
                        <c:v>8.0327565638995964</c:v>
                      </c:pt>
                      <c:pt idx="80">
                        <c:v>8.1452428972407063</c:v>
                      </c:pt>
                      <c:pt idx="81">
                        <c:v>8.258285230185308</c:v>
                      </c:pt>
                      <c:pt idx="82">
                        <c:v>8.3700073434685009</c:v>
                      </c:pt>
                      <c:pt idx="83">
                        <c:v>8.4806807409167959</c:v>
                      </c:pt>
                      <c:pt idx="84">
                        <c:v>8.5868191094386077</c:v>
                      </c:pt>
                      <c:pt idx="85">
                        <c:v>8.6905325234086064</c:v>
                      </c:pt>
                      <c:pt idx="86">
                        <c:v>8.7904481667202958</c:v>
                      </c:pt>
                      <c:pt idx="87">
                        <c:v>8.8886962303168957</c:v>
                      </c:pt>
                      <c:pt idx="88">
                        <c:v>8.9865460836446971</c:v>
                      </c:pt>
                      <c:pt idx="89">
                        <c:v>9.0830297565398013</c:v>
                      </c:pt>
                      <c:pt idx="90">
                        <c:v>9.1782097640330988</c:v>
                      </c:pt>
                      <c:pt idx="91">
                        <c:v>9.2723170974171012</c:v>
                      </c:pt>
                      <c:pt idx="92">
                        <c:v>9.3660014939166985</c:v>
                      </c:pt>
                      <c:pt idx="93">
                        <c:v>9.4575216130654951</c:v>
                      </c:pt>
                      <c:pt idx="94">
                        <c:v>9.5495436685396982</c:v>
                      </c:pt>
                      <c:pt idx="95">
                        <c:v>9.6412463036386953</c:v>
                      </c:pt>
                      <c:pt idx="96">
                        <c:v>9.7325799254331002</c:v>
                      </c:pt>
                      <c:pt idx="97">
                        <c:v>9.823323461216205</c:v>
                      </c:pt>
                      <c:pt idx="98">
                        <c:v>9.9152875418573956</c:v>
                      </c:pt>
                      <c:pt idx="99">
                        <c:v>10.006566611429307</c:v>
                      </c:pt>
                      <c:pt idx="100">
                        <c:v>10.098027638157902</c:v>
                      </c:pt>
                      <c:pt idx="101">
                        <c:v>10.1897713445844</c:v>
                      </c:pt>
                      <c:pt idx="102">
                        <c:v>10.281824971895404</c:v>
                      </c:pt>
                      <c:pt idx="103">
                        <c:v>10.373424719128096</c:v>
                      </c:pt>
                      <c:pt idx="104">
                        <c:v>10.465168425554594</c:v>
                      </c:pt>
                      <c:pt idx="105">
                        <c:v>10.557296162862997</c:v>
                      </c:pt>
                      <c:pt idx="106">
                        <c:v>10.649894055112497</c:v>
                      </c:pt>
                      <c:pt idx="107">
                        <c:v>10.743582712413101</c:v>
                      </c:pt>
                      <c:pt idx="108">
                        <c:v>10.836900260933206</c:v>
                      </c:pt>
                      <c:pt idx="109">
                        <c:v>10.931410414632907</c:v>
                      </c:pt>
                      <c:pt idx="110">
                        <c:v>11.027610360092197</c:v>
                      </c:pt>
                      <c:pt idx="111">
                        <c:v>11.1259493673425</c:v>
                      </c:pt>
                      <c:pt idx="112">
                        <c:v>11.227943513191903</c:v>
                      </c:pt>
                      <c:pt idx="113">
                        <c:v>11.331383956502307</c:v>
                      </c:pt>
                      <c:pt idx="114">
                        <c:v>11.436945300812596</c:v>
                      </c:pt>
                      <c:pt idx="115">
                        <c:v>11.5439461672118</c:v>
                      </c:pt>
                      <c:pt idx="116">
                        <c:v>11.652106600120604</c:v>
                      </c:pt>
                      <c:pt idx="117">
                        <c:v>11.761629721002308</c:v>
                      </c:pt>
                      <c:pt idx="118">
                        <c:v>11.871126997681301</c:v>
                      </c:pt>
                      <c:pt idx="119">
                        <c:v>11.980397264471904</c:v>
                      </c:pt>
                      <c:pt idx="120">
                        <c:v>12.090571310015008</c:v>
                      </c:pt>
                      <c:pt idx="121">
                        <c:v>12.199380013315803</c:v>
                      </c:pt>
                      <c:pt idx="122">
                        <c:v>12.309749357211999</c:v>
                      </c:pt>
                      <c:pt idx="123">
                        <c:v>12.418040477967295</c:v>
                      </c:pt>
                      <c:pt idx="124">
                        <c:v>12.528500835366501</c:v>
                      </c:pt>
                      <c:pt idx="125">
                        <c:v>12.636893027908997</c:v>
                      </c:pt>
                      <c:pt idx="126">
                        <c:v>12.746580015005506</c:v>
                      </c:pt>
                      <c:pt idx="127">
                        <c:v>12.854954256304595</c:v>
                      </c:pt>
                      <c:pt idx="128">
                        <c:v>12.964697960948499</c:v>
                      </c:pt>
                      <c:pt idx="129">
                        <c:v>13.072382022337806</c:v>
                      </c:pt>
                      <c:pt idx="130">
                        <c:v>13.180478403533499</c:v>
                      </c:pt>
                      <c:pt idx="131">
                        <c:v>13.2888992342466</c:v>
                      </c:pt>
                      <c:pt idx="132">
                        <c:v>13.395160677052502</c:v>
                      </c:pt>
                      <c:pt idx="133">
                        <c:v>13.500339247766505</c:v>
                      </c:pt>
                      <c:pt idx="134">
                        <c:v>13.600787561050097</c:v>
                      </c:pt>
                      <c:pt idx="135">
                        <c:v>13.699665804096696</c:v>
                      </c:pt>
                      <c:pt idx="136">
                        <c:v>13.796400794400498</c:v>
                      </c:pt>
                      <c:pt idx="137">
                        <c:v>13.891416795980604</c:v>
                      </c:pt>
                      <c:pt idx="138">
                        <c:v>13.984670362636805</c:v>
                      </c:pt>
                      <c:pt idx="139">
                        <c:v>14.074914406816305</c:v>
                      </c:pt>
                      <c:pt idx="140">
                        <c:v>14.165262177052497</c:v>
                      </c:pt>
                      <c:pt idx="141">
                        <c:v>14.255636070888102</c:v>
                      </c:pt>
                      <c:pt idx="142">
                        <c:v>14.345790009604201</c:v>
                      </c:pt>
                      <c:pt idx="143">
                        <c:v>14.436084135657595</c:v>
                      </c:pt>
                      <c:pt idx="144">
                        <c:v>14.526201752791607</c:v>
                      </c:pt>
                      <c:pt idx="145">
                        <c:v>14.616540512481407</c:v>
                      </c:pt>
                      <c:pt idx="146">
                        <c:v>14.706526533729402</c:v>
                      </c:pt>
                      <c:pt idx="147">
                        <c:v>14.796410505301296</c:v>
                      </c:pt>
                      <c:pt idx="148">
                        <c:v>14.886690242420201</c:v>
                      </c:pt>
                      <c:pt idx="149">
                        <c:v>14.976770140988108</c:v>
                      </c:pt>
                      <c:pt idx="150">
                        <c:v>15.06793535637</c:v>
                      </c:pt>
                      <c:pt idx="151">
                        <c:v>15.158234441716203</c:v>
                      </c:pt>
                      <c:pt idx="152">
                        <c:v>15.248987407140802</c:v>
                      </c:pt>
                      <c:pt idx="153">
                        <c:v>15.339878115180696</c:v>
                      </c:pt>
                      <c:pt idx="154">
                        <c:v>15.431148732999901</c:v>
                      </c:pt>
                      <c:pt idx="155">
                        <c:v>15.522566802472696</c:v>
                      </c:pt>
                      <c:pt idx="156">
                        <c:v>15.617682828102105</c:v>
                      </c:pt>
                      <c:pt idx="157">
                        <c:v>15.715317196658901</c:v>
                      </c:pt>
                      <c:pt idx="158">
                        <c:v>15.8165445380302</c:v>
                      </c:pt>
                      <c:pt idx="159">
                        <c:v>15.919847587971205</c:v>
                      </c:pt>
                      <c:pt idx="160">
                        <c:v>16.0251496520644</c:v>
                      </c:pt>
                      <c:pt idx="161">
                        <c:v>16.131523063132207</c:v>
                      </c:pt>
                      <c:pt idx="162">
                        <c:v>16.240926113245195</c:v>
                      </c:pt>
                      <c:pt idx="163">
                        <c:v>16.349748297440897</c:v>
                      </c:pt>
                      <c:pt idx="164">
                        <c:v>16.460193427715197</c:v>
                      </c:pt>
                      <c:pt idx="165">
                        <c:v>16.570989131106302</c:v>
                      </c:pt>
                      <c:pt idx="166">
                        <c:v>16.680642869985306</c:v>
                      </c:pt>
                      <c:pt idx="167">
                        <c:v>16.791419294998207</c:v>
                      </c:pt>
                      <c:pt idx="168">
                        <c:v>16.902156744159598</c:v>
                      </c:pt>
                      <c:pt idx="169">
                        <c:v>17.011646616823796</c:v>
                      </c:pt>
                      <c:pt idx="170">
                        <c:v>17.122659132120603</c:v>
                      </c:pt>
                      <c:pt idx="171">
                        <c:v>17.233568829400298</c:v>
                      </c:pt>
                      <c:pt idx="172">
                        <c:v>17.343184360768802</c:v>
                      </c:pt>
                      <c:pt idx="173">
                        <c:v>17.454268681039508</c:v>
                      </c:pt>
                      <c:pt idx="174">
                        <c:v>17.564172759438407</c:v>
                      </c:pt>
                      <c:pt idx="175">
                        <c:v>17.673703982826908</c:v>
                      </c:pt>
                      <c:pt idx="176">
                        <c:v>17.783419677943101</c:v>
                      </c:pt>
                      <c:pt idx="177">
                        <c:v>17.892062279854798</c:v>
                      </c:pt>
                      <c:pt idx="178">
                        <c:v>18.001072358388797</c:v>
                      </c:pt>
                      <c:pt idx="179">
                        <c:v>18.107720067250895</c:v>
                      </c:pt>
                      <c:pt idx="180">
                        <c:v>18.209072368834498</c:v>
                      </c:pt>
                      <c:pt idx="181">
                        <c:v>18.307510771491295</c:v>
                      </c:pt>
                      <c:pt idx="182">
                        <c:v>18.404627976597908</c:v>
                      </c:pt>
                      <c:pt idx="183">
                        <c:v>18.499841302157904</c:v>
                      </c:pt>
                      <c:pt idx="184">
                        <c:v>18.593194054673006</c:v>
                      </c:pt>
                      <c:pt idx="185">
                        <c:v>18.686200704419804</c:v>
                      </c:pt>
                      <c:pt idx="186">
                        <c:v>18.7766418630316</c:v>
                      </c:pt>
                      <c:pt idx="187">
                        <c:v>18.865896283796303</c:v>
                      </c:pt>
                      <c:pt idx="188">
                        <c:v>18.954718687281201</c:v>
                      </c:pt>
                      <c:pt idx="189">
                        <c:v>19.043346979849304</c:v>
                      </c:pt>
                      <c:pt idx="190">
                        <c:v>19.131794083601804</c:v>
                      </c:pt>
                      <c:pt idx="191">
                        <c:v>19.220467498750807</c:v>
                      </c:pt>
                      <c:pt idx="192">
                        <c:v>19.309249948495307</c:v>
                      </c:pt>
                      <c:pt idx="193">
                        <c:v>19.397668903021696</c:v>
                      </c:pt>
                      <c:pt idx="194">
                        <c:v>19.486804789700102</c:v>
                      </c:pt>
                      <c:pt idx="195">
                        <c:v>19.575405282288003</c:v>
                      </c:pt>
                      <c:pt idx="196">
                        <c:v>19.664283006336404</c:v>
                      </c:pt>
                      <c:pt idx="197">
                        <c:v>19.753601967758598</c:v>
                      </c:pt>
                      <c:pt idx="198">
                        <c:v>19.843178393318794</c:v>
                      </c:pt>
                      <c:pt idx="199">
                        <c:v>19.933230212509798</c:v>
                      </c:pt>
                      <c:pt idx="200">
                        <c:v>20.023435001440902</c:v>
                      </c:pt>
                      <c:pt idx="201">
                        <c:v>20.114951837677502</c:v>
                      </c:pt>
                      <c:pt idx="202">
                        <c:v>20.211959798640905</c:v>
                      </c:pt>
                      <c:pt idx="203">
                        <c:v>20.312240613551502</c:v>
                      </c:pt>
                      <c:pt idx="204">
                        <c:v>20.414262070436699</c:v>
                      </c:pt>
                      <c:pt idx="205">
                        <c:v>20.520130192417604</c:v>
                      </c:pt>
                      <c:pt idx="206">
                        <c:v>20.626779996755602</c:v>
                      </c:pt>
                      <c:pt idx="207">
                        <c:v>20.733697253666705</c:v>
                      </c:pt>
                      <c:pt idx="208">
                        <c:v>20.842797018568902</c:v>
                      </c:pt>
                      <c:pt idx="209">
                        <c:v>20.951163297059601</c:v>
                      </c:pt>
                      <c:pt idx="210">
                        <c:v>21.060884440413105</c:v>
                      </c:pt>
                      <c:pt idx="211">
                        <c:v>21.169651932687998</c:v>
                      </c:pt>
                      <c:pt idx="212">
                        <c:v>21.279535824669104</c:v>
                      </c:pt>
                      <c:pt idx="213">
                        <c:v>21.3884234575618</c:v>
                      </c:pt>
                      <c:pt idx="214">
                        <c:v>21.498869705423303</c:v>
                      </c:pt>
                      <c:pt idx="215">
                        <c:v>21.608446260940305</c:v>
                      </c:pt>
                      <c:pt idx="216">
                        <c:v>21.718082956615298</c:v>
                      </c:pt>
                      <c:pt idx="217">
                        <c:v>21.828361077461004</c:v>
                      </c:pt>
                      <c:pt idx="218">
                        <c:v>21.936681045934499</c:v>
                      </c:pt>
                      <c:pt idx="219">
                        <c:v>22.047064639066804</c:v>
                      </c:pt>
                      <c:pt idx="220">
                        <c:v>22.1561932516871</c:v>
                      </c:pt>
                      <c:pt idx="221">
                        <c:v>22.265451923511101</c:v>
                      </c:pt>
                      <c:pt idx="222">
                        <c:v>22.374677766212905</c:v>
                      </c:pt>
                      <c:pt idx="223">
                        <c:v>22.4830853954278</c:v>
                      </c:pt>
                      <c:pt idx="224">
                        <c:v>22.591925111771801</c:v>
                      </c:pt>
                      <c:pt idx="225">
                        <c:v>22.7000323894422</c:v>
                      </c:pt>
                      <c:pt idx="226">
                        <c:v>22.806457349216899</c:v>
                      </c:pt>
                      <c:pt idx="227">
                        <c:v>22.910926810888903</c:v>
                      </c:pt>
                      <c:pt idx="228">
                        <c:v>23.011641459158405</c:v>
                      </c:pt>
                      <c:pt idx="229">
                        <c:v>23.110296743570004</c:v>
                      </c:pt>
                      <c:pt idx="230">
                        <c:v>23.204524217571802</c:v>
                      </c:pt>
                      <c:pt idx="231">
                        <c:v>23.295642983238004</c:v>
                      </c:pt>
                      <c:pt idx="232">
                        <c:v>23.385372867482701</c:v>
                      </c:pt>
                      <c:pt idx="233">
                        <c:v>23.473973849015003</c:v>
                      </c:pt>
                      <c:pt idx="234">
                        <c:v>23.5632104582346</c:v>
                      </c:pt>
                      <c:pt idx="235">
                        <c:v>23.652978759537298</c:v>
                      </c:pt>
                      <c:pt idx="236">
                        <c:v>23.741682070142303</c:v>
                      </c:pt>
                      <c:pt idx="237">
                        <c:v>23.830114156317698</c:v>
                      </c:pt>
                      <c:pt idx="238">
                        <c:v>23.919706018550201</c:v>
                      </c:pt>
                      <c:pt idx="239">
                        <c:v>24.008771497238705</c:v>
                      </c:pt>
                      <c:pt idx="240">
                        <c:v>24.097588103240199</c:v>
                      </c:pt>
                      <c:pt idx="241">
                        <c:v>24.1869073440592</c:v>
                      </c:pt>
                      <c:pt idx="242">
                        <c:v>24.276659719745204</c:v>
                      </c:pt>
                      <c:pt idx="243">
                        <c:v>24.366462875796898</c:v>
                      </c:pt>
                      <c:pt idx="244">
                        <c:v>24.4547977318908</c:v>
                      </c:pt>
                      <c:pt idx="245">
                        <c:v>24.544057111948504</c:v>
                      </c:pt>
                      <c:pt idx="246">
                        <c:v>24.633976147817101</c:v>
                      </c:pt>
                      <c:pt idx="247">
                        <c:v>24.7239834730699</c:v>
                      </c:pt>
                      <c:pt idx="248">
                        <c:v>24.815274766251299</c:v>
                      </c:pt>
                      <c:pt idx="249">
                        <c:v>24.909488130715403</c:v>
                      </c:pt>
                      <c:pt idx="250">
                        <c:v>25.007750932492399</c:v>
                      </c:pt>
                      <c:pt idx="251">
                        <c:v>25.108613521359899</c:v>
                      </c:pt>
                      <c:pt idx="252">
                        <c:v>25.211388511376001</c:v>
                      </c:pt>
                      <c:pt idx="253">
                        <c:v>25.315541556188201</c:v>
                      </c:pt>
                      <c:pt idx="254">
                        <c:v>25.4214800163099</c:v>
                      </c:pt>
                      <c:pt idx="255">
                        <c:v>25.529864455591699</c:v>
                      </c:pt>
                      <c:pt idx="256">
                        <c:v>25.638941659203503</c:v>
                      </c:pt>
                      <c:pt idx="257">
                        <c:v>25.748081028599998</c:v>
                      </c:pt>
                      <c:pt idx="258">
                        <c:v>25.858443806671801</c:v>
                      </c:pt>
                      <c:pt idx="259">
                        <c:v>25.9693143884015</c:v>
                      </c:pt>
                      <c:pt idx="260">
                        <c:v>26.0799486004505</c:v>
                      </c:pt>
                      <c:pt idx="261">
                        <c:v>26.190671101883801</c:v>
                      </c:pt>
                      <c:pt idx="262">
                        <c:v>26.302398733253504</c:v>
                      </c:pt>
                      <c:pt idx="263">
                        <c:v>26.413568479091502</c:v>
                      </c:pt>
                      <c:pt idx="264">
                        <c:v>26.524872964029299</c:v>
                      </c:pt>
                      <c:pt idx="265">
                        <c:v>26.636323852882803</c:v>
                      </c:pt>
                      <c:pt idx="266">
                        <c:v>26.747627080535104</c:v>
                      </c:pt>
                      <c:pt idx="267">
                        <c:v>26.858908445388899</c:v>
                      </c:pt>
                      <c:pt idx="268">
                        <c:v>26.970150834391099</c:v>
                      </c:pt>
                      <c:pt idx="269">
                        <c:v>27.080982370420003</c:v>
                      </c:pt>
                      <c:pt idx="270">
                        <c:v>27.191123586840703</c:v>
                      </c:pt>
                      <c:pt idx="271">
                        <c:v>27.300940982386898</c:v>
                      </c:pt>
                      <c:pt idx="272">
                        <c:v>27.4089502616347</c:v>
                      </c:pt>
                      <c:pt idx="273">
                        <c:v>27.514911213197699</c:v>
                      </c:pt>
                      <c:pt idx="274">
                        <c:v>27.618783953184703</c:v>
                      </c:pt>
                      <c:pt idx="275">
                        <c:v>27.718135005441802</c:v>
                      </c:pt>
                      <c:pt idx="276">
                        <c:v>27.816380973562502</c:v>
                      </c:pt>
                      <c:pt idx="277">
                        <c:v>27.9128760318766</c:v>
                      </c:pt>
                      <c:pt idx="278">
                        <c:v>28.006489880687901</c:v>
                      </c:pt>
                      <c:pt idx="279">
                        <c:v>28.097513930843803</c:v>
                      </c:pt>
                      <c:pt idx="280">
                        <c:v>28.1866605044492</c:v>
                      </c:pt>
                      <c:pt idx="281">
                        <c:v>28.275683724373799</c:v>
                      </c:pt>
                      <c:pt idx="282">
                        <c:v>28.363752524878599</c:v>
                      </c:pt>
                      <c:pt idx="283">
                        <c:v>28.451332031762504</c:v>
                      </c:pt>
                      <c:pt idx="284">
                        <c:v>28.5394062106554</c:v>
                      </c:pt>
                      <c:pt idx="285">
                        <c:v>28.627430028277701</c:v>
                      </c:pt>
                      <c:pt idx="286">
                        <c:v>28.715821043125501</c:v>
                      </c:pt>
                      <c:pt idx="287">
                        <c:v>28.803666745296901</c:v>
                      </c:pt>
                      <c:pt idx="288">
                        <c:v>28.891758456338202</c:v>
                      </c:pt>
                      <c:pt idx="289">
                        <c:v>28.980299158013899</c:v>
                      </c:pt>
                      <c:pt idx="290">
                        <c:v>29.069073714799302</c:v>
                      </c:pt>
                      <c:pt idx="291">
                        <c:v>29.156888753173504</c:v>
                      </c:pt>
                      <c:pt idx="292">
                        <c:v>29.245765359634802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'Súrl.0.4 áttolás'!$C$2:$C$2200</c15:sqref>
                        </c15:formulaRef>
                      </c:ext>
                    </c:extLst>
                    <c:numCache>
                      <c:formatCode>General</c:formatCode>
                      <c:ptCount val="2199"/>
                      <c:pt idx="0">
                        <c:v>0</c:v>
                      </c:pt>
                      <c:pt idx="1">
                        <c:v>0.25124717503786098</c:v>
                      </c:pt>
                      <c:pt idx="2">
                        <c:v>0.36161644384264902</c:v>
                      </c:pt>
                      <c:pt idx="3">
                        <c:v>0.38672415539622301</c:v>
                      </c:pt>
                      <c:pt idx="4">
                        <c:v>0.40171407163143202</c:v>
                      </c:pt>
                      <c:pt idx="5">
                        <c:v>0.444881711155176</c:v>
                      </c:pt>
                      <c:pt idx="6">
                        <c:v>0.47926791012287101</c:v>
                      </c:pt>
                      <c:pt idx="7">
                        <c:v>0.51736887544393495</c:v>
                      </c:pt>
                      <c:pt idx="8">
                        <c:v>0.53048999980092004</c:v>
                      </c:pt>
                      <c:pt idx="9">
                        <c:v>0.52787680178880703</c:v>
                      </c:pt>
                      <c:pt idx="10">
                        <c:v>0.52004298195242904</c:v>
                      </c:pt>
                      <c:pt idx="11">
                        <c:v>0.511018186807632</c:v>
                      </c:pt>
                      <c:pt idx="12">
                        <c:v>0.48151426017284399</c:v>
                      </c:pt>
                      <c:pt idx="13">
                        <c:v>0.450793746858835</c:v>
                      </c:pt>
                      <c:pt idx="14">
                        <c:v>0.42812256142497102</c:v>
                      </c:pt>
                      <c:pt idx="15">
                        <c:v>0.401448644697666</c:v>
                      </c:pt>
                      <c:pt idx="16">
                        <c:v>0.37604318931698799</c:v>
                      </c:pt>
                      <c:pt idx="17">
                        <c:v>0.36351168528199201</c:v>
                      </c:pt>
                      <c:pt idx="18">
                        <c:v>0.35624122247099899</c:v>
                      </c:pt>
                      <c:pt idx="19">
                        <c:v>0.34127589315175999</c:v>
                      </c:pt>
                      <c:pt idx="20">
                        <c:v>0.32963044941425301</c:v>
                      </c:pt>
                      <c:pt idx="21">
                        <c:v>0.31783627346158</c:v>
                      </c:pt>
                      <c:pt idx="22">
                        <c:v>0.31184144318103801</c:v>
                      </c:pt>
                      <c:pt idx="23">
                        <c:v>0.30018873512744898</c:v>
                      </c:pt>
                      <c:pt idx="24">
                        <c:v>0.27923453599214598</c:v>
                      </c:pt>
                      <c:pt idx="25">
                        <c:v>0.25544753298163397</c:v>
                      </c:pt>
                      <c:pt idx="26">
                        <c:v>0.241385027766228</c:v>
                      </c:pt>
                      <c:pt idx="27">
                        <c:v>0.237288977950811</c:v>
                      </c:pt>
                      <c:pt idx="28">
                        <c:v>0.236765667796135</c:v>
                      </c:pt>
                      <c:pt idx="29">
                        <c:v>0.22930121049284899</c:v>
                      </c:pt>
                      <c:pt idx="30">
                        <c:v>0.22562416270375299</c:v>
                      </c:pt>
                      <c:pt idx="31">
                        <c:v>0.22507505491375901</c:v>
                      </c:pt>
                      <c:pt idx="32">
                        <c:v>0.228431541472673</c:v>
                      </c:pt>
                      <c:pt idx="33">
                        <c:v>0.22847959771752399</c:v>
                      </c:pt>
                      <c:pt idx="34">
                        <c:v>0.23155473172664601</c:v>
                      </c:pt>
                      <c:pt idx="35">
                        <c:v>0.22692829370498699</c:v>
                      </c:pt>
                      <c:pt idx="36">
                        <c:v>0.220469851046801</c:v>
                      </c:pt>
                      <c:pt idx="37">
                        <c:v>0.21400460973381999</c:v>
                      </c:pt>
                      <c:pt idx="38">
                        <c:v>0.20817164331674601</c:v>
                      </c:pt>
                      <c:pt idx="39">
                        <c:v>0.20443145185709</c:v>
                      </c:pt>
                      <c:pt idx="40">
                        <c:v>0.20768586546182599</c:v>
                      </c:pt>
                      <c:pt idx="41">
                        <c:v>0.20913677290082</c:v>
                      </c:pt>
                      <c:pt idx="42">
                        <c:v>0.21620867773890501</c:v>
                      </c:pt>
                      <c:pt idx="43">
                        <c:v>0.21873088553547901</c:v>
                      </c:pt>
                      <c:pt idx="44">
                        <c:v>0.22075362503528601</c:v>
                      </c:pt>
                      <c:pt idx="45">
                        <c:v>0.214817654341459</c:v>
                      </c:pt>
                      <c:pt idx="46">
                        <c:v>0.22170431911945301</c:v>
                      </c:pt>
                      <c:pt idx="47">
                        <c:v>0.22734152153134299</c:v>
                      </c:pt>
                      <c:pt idx="48">
                        <c:v>0.229869689792395</c:v>
                      </c:pt>
                      <c:pt idx="49">
                        <c:v>0.22786241024732601</c:v>
                      </c:pt>
                      <c:pt idx="50">
                        <c:v>0.22356100380420699</c:v>
                      </c:pt>
                      <c:pt idx="51">
                        <c:v>0.222149863839149</c:v>
                      </c:pt>
                      <c:pt idx="52">
                        <c:v>0.21539703011512801</c:v>
                      </c:pt>
                      <c:pt idx="53">
                        <c:v>0.21363478153943999</c:v>
                      </c:pt>
                      <c:pt idx="54">
                        <c:v>0.217097718268633</c:v>
                      </c:pt>
                      <c:pt idx="55">
                        <c:v>0.21710051223635701</c:v>
                      </c:pt>
                      <c:pt idx="56">
                        <c:v>0.210472382605076</c:v>
                      </c:pt>
                      <c:pt idx="57">
                        <c:v>0.19907224923372299</c:v>
                      </c:pt>
                      <c:pt idx="58">
                        <c:v>0.19247662276029601</c:v>
                      </c:pt>
                      <c:pt idx="59">
                        <c:v>0.18993644043803201</c:v>
                      </c:pt>
                      <c:pt idx="60">
                        <c:v>0.18920917063951501</c:v>
                      </c:pt>
                      <c:pt idx="61">
                        <c:v>0.193748530000448</c:v>
                      </c:pt>
                      <c:pt idx="62">
                        <c:v>0.20468207076191899</c:v>
                      </c:pt>
                      <c:pt idx="63">
                        <c:v>0.210374034941196</c:v>
                      </c:pt>
                      <c:pt idx="64">
                        <c:v>0.21392777562141399</c:v>
                      </c:pt>
                      <c:pt idx="65">
                        <c:v>0.21349610760807999</c:v>
                      </c:pt>
                      <c:pt idx="66">
                        <c:v>0.21862545982003201</c:v>
                      </c:pt>
                      <c:pt idx="67">
                        <c:v>0.22421423345804201</c:v>
                      </c:pt>
                      <c:pt idx="68">
                        <c:v>0.224595051258802</c:v>
                      </c:pt>
                      <c:pt idx="69">
                        <c:v>0.22127125412225701</c:v>
                      </c:pt>
                      <c:pt idx="70">
                        <c:v>0.221012718975544</c:v>
                      </c:pt>
                      <c:pt idx="71">
                        <c:v>0.216507539153099</c:v>
                      </c:pt>
                      <c:pt idx="72">
                        <c:v>0.224196631461382</c:v>
                      </c:pt>
                      <c:pt idx="73">
                        <c:v>0.229930225759745</c:v>
                      </c:pt>
                      <c:pt idx="74">
                        <c:v>0.230396073311567</c:v>
                      </c:pt>
                      <c:pt idx="75">
                        <c:v>0.22104503586888299</c:v>
                      </c:pt>
                      <c:pt idx="76">
                        <c:v>0.22376459091901801</c:v>
                      </c:pt>
                      <c:pt idx="77">
                        <c:v>0.23539578542113301</c:v>
                      </c:pt>
                      <c:pt idx="78">
                        <c:v>0.245346315205097</c:v>
                      </c:pt>
                      <c:pt idx="79">
                        <c:v>0.248180236667395</c:v>
                      </c:pt>
                      <c:pt idx="80">
                        <c:v>0.24037985131144499</c:v>
                      </c:pt>
                      <c:pt idx="81">
                        <c:v>0.239101331681013</c:v>
                      </c:pt>
                      <c:pt idx="82">
                        <c:v>0.24014962837100001</c:v>
                      </c:pt>
                      <c:pt idx="83">
                        <c:v>0.239685364067554</c:v>
                      </c:pt>
                      <c:pt idx="84">
                        <c:v>0.24106856435537299</c:v>
                      </c:pt>
                      <c:pt idx="85">
                        <c:v>0.24390900507569299</c:v>
                      </c:pt>
                      <c:pt idx="86">
                        <c:v>0.24475688114762301</c:v>
                      </c:pt>
                      <c:pt idx="87">
                        <c:v>0.24062991142272899</c:v>
                      </c:pt>
                      <c:pt idx="88">
                        <c:v>0.230463966727257</c:v>
                      </c:pt>
                      <c:pt idx="89">
                        <c:v>0.21930038928985601</c:v>
                      </c:pt>
                      <c:pt idx="90">
                        <c:v>0.221945066004992</c:v>
                      </c:pt>
                      <c:pt idx="91">
                        <c:v>0.224466808140278</c:v>
                      </c:pt>
                      <c:pt idx="92">
                        <c:v>0.22730370983481399</c:v>
                      </c:pt>
                      <c:pt idx="93">
                        <c:v>0.22854339331388501</c:v>
                      </c:pt>
                      <c:pt idx="94">
                        <c:v>0.23533524945378301</c:v>
                      </c:pt>
                      <c:pt idx="95">
                        <c:v>0.234364718198776</c:v>
                      </c:pt>
                      <c:pt idx="96">
                        <c:v>0.231942534446716</c:v>
                      </c:pt>
                      <c:pt idx="97">
                        <c:v>0.22921524941921201</c:v>
                      </c:pt>
                      <c:pt idx="98">
                        <c:v>0.22407267242670101</c:v>
                      </c:pt>
                      <c:pt idx="99">
                        <c:v>0.229115691035986</c:v>
                      </c:pt>
                      <c:pt idx="100">
                        <c:v>0.236553885042667</c:v>
                      </c:pt>
                      <c:pt idx="101">
                        <c:v>0.234095193445683</c:v>
                      </c:pt>
                      <c:pt idx="102">
                        <c:v>0.23752897977828999</c:v>
                      </c:pt>
                      <c:pt idx="103">
                        <c:v>0.23658238351345101</c:v>
                      </c:pt>
                      <c:pt idx="104">
                        <c:v>0.23781033232808099</c:v>
                      </c:pt>
                      <c:pt idx="105">
                        <c:v>0.238559860736132</c:v>
                      </c:pt>
                      <c:pt idx="106">
                        <c:v>0.24089822545647599</c:v>
                      </c:pt>
                      <c:pt idx="107">
                        <c:v>0.23843292146921199</c:v>
                      </c:pt>
                      <c:pt idx="108">
                        <c:v>0.233858358114958</c:v>
                      </c:pt>
                      <c:pt idx="109">
                        <c:v>0.23991577327251401</c:v>
                      </c:pt>
                      <c:pt idx="110">
                        <c:v>0.240406673401594</c:v>
                      </c:pt>
                      <c:pt idx="111">
                        <c:v>0.24176714941859201</c:v>
                      </c:pt>
                      <c:pt idx="112">
                        <c:v>0.23594982922077201</c:v>
                      </c:pt>
                      <c:pt idx="113">
                        <c:v>0.23583155125379601</c:v>
                      </c:pt>
                      <c:pt idx="114">
                        <c:v>0.23259166628122299</c:v>
                      </c:pt>
                      <c:pt idx="115">
                        <c:v>0.225626770406961</c:v>
                      </c:pt>
                      <c:pt idx="116">
                        <c:v>0.23140953853726401</c:v>
                      </c:pt>
                      <c:pt idx="117">
                        <c:v>0.23876624181866599</c:v>
                      </c:pt>
                      <c:pt idx="118">
                        <c:v>0.246109999716282</c:v>
                      </c:pt>
                      <c:pt idx="119">
                        <c:v>0.246220547705889</c:v>
                      </c:pt>
                      <c:pt idx="120">
                        <c:v>0.24921661242842699</c:v>
                      </c:pt>
                      <c:pt idx="121">
                        <c:v>0.24776449427008601</c:v>
                      </c:pt>
                      <c:pt idx="122">
                        <c:v>0.23926552385091801</c:v>
                      </c:pt>
                      <c:pt idx="123">
                        <c:v>0.244257412850857</c:v>
                      </c:pt>
                      <c:pt idx="124">
                        <c:v>0.24486146867275199</c:v>
                      </c:pt>
                      <c:pt idx="125">
                        <c:v>0.24171760305762299</c:v>
                      </c:pt>
                      <c:pt idx="126">
                        <c:v>0.23582568392157599</c:v>
                      </c:pt>
                      <c:pt idx="127">
                        <c:v>0.23475596681237201</c:v>
                      </c:pt>
                      <c:pt idx="128">
                        <c:v>0.24004299193620701</c:v>
                      </c:pt>
                      <c:pt idx="129">
                        <c:v>0.24265516549348801</c:v>
                      </c:pt>
                      <c:pt idx="130">
                        <c:v>0.24438165128230999</c:v>
                      </c:pt>
                      <c:pt idx="131">
                        <c:v>0.24301866069436101</c:v>
                      </c:pt>
                      <c:pt idx="132">
                        <c:v>0.23908074945211399</c:v>
                      </c:pt>
                      <c:pt idx="133">
                        <c:v>0.23607024922966999</c:v>
                      </c:pt>
                      <c:pt idx="134">
                        <c:v>0.245284102857113</c:v>
                      </c:pt>
                      <c:pt idx="135">
                        <c:v>0.243908446282148</c:v>
                      </c:pt>
                      <c:pt idx="136">
                        <c:v>0.24870401248335799</c:v>
                      </c:pt>
                      <c:pt idx="137">
                        <c:v>0.24902150034904499</c:v>
                      </c:pt>
                      <c:pt idx="138">
                        <c:v>0.25259358808398202</c:v>
                      </c:pt>
                      <c:pt idx="139">
                        <c:v>0.25325501337647399</c:v>
                      </c:pt>
                      <c:pt idx="140">
                        <c:v>0.25165090337395701</c:v>
                      </c:pt>
                      <c:pt idx="141">
                        <c:v>0.25582723319530498</c:v>
                      </c:pt>
                      <c:pt idx="142">
                        <c:v>0.254923105239868</c:v>
                      </c:pt>
                      <c:pt idx="143">
                        <c:v>0.26209643110632902</c:v>
                      </c:pt>
                      <c:pt idx="144">
                        <c:v>0.26468355208635302</c:v>
                      </c:pt>
                      <c:pt idx="145">
                        <c:v>0.26076156646013299</c:v>
                      </c:pt>
                      <c:pt idx="146">
                        <c:v>0.26281671598553702</c:v>
                      </c:pt>
                      <c:pt idx="147">
                        <c:v>0.26454543694853799</c:v>
                      </c:pt>
                      <c:pt idx="148">
                        <c:v>0.26386845856905</c:v>
                      </c:pt>
                      <c:pt idx="149">
                        <c:v>0.26837186887860298</c:v>
                      </c:pt>
                      <c:pt idx="150">
                        <c:v>0.271720811724663</c:v>
                      </c:pt>
                      <c:pt idx="151">
                        <c:v>0.27975225821137401</c:v>
                      </c:pt>
                      <c:pt idx="152">
                        <c:v>0.28469748795032501</c:v>
                      </c:pt>
                      <c:pt idx="153">
                        <c:v>0.288362987339497</c:v>
                      </c:pt>
                      <c:pt idx="154">
                        <c:v>0.29518026858568203</c:v>
                      </c:pt>
                      <c:pt idx="155">
                        <c:v>0.29587326571345302</c:v>
                      </c:pt>
                      <c:pt idx="156">
                        <c:v>0.29675262048840501</c:v>
                      </c:pt>
                      <c:pt idx="157">
                        <c:v>0.30760681256651901</c:v>
                      </c:pt>
                      <c:pt idx="158">
                        <c:v>0.31304480507969901</c:v>
                      </c:pt>
                      <c:pt idx="159">
                        <c:v>0.31468858942389499</c:v>
                      </c:pt>
                      <c:pt idx="160">
                        <c:v>0.31439661979675299</c:v>
                      </c:pt>
                      <c:pt idx="161">
                        <c:v>0.32611470669508003</c:v>
                      </c:pt>
                      <c:pt idx="162">
                        <c:v>0.337048340588808</c:v>
                      </c:pt>
                      <c:pt idx="163">
                        <c:v>0.34366166219115302</c:v>
                      </c:pt>
                      <c:pt idx="164">
                        <c:v>0.34175701439380601</c:v>
                      </c:pt>
                      <c:pt idx="165">
                        <c:v>0.34393547102809002</c:v>
                      </c:pt>
                      <c:pt idx="166">
                        <c:v>0.34200958907604201</c:v>
                      </c:pt>
                      <c:pt idx="167">
                        <c:v>0.34014657139778098</c:v>
                      </c:pt>
                      <c:pt idx="168">
                        <c:v>0.33830190077423999</c:v>
                      </c:pt>
                      <c:pt idx="169">
                        <c:v>0.337146315723658</c:v>
                      </c:pt>
                      <c:pt idx="170">
                        <c:v>0.34208735451102301</c:v>
                      </c:pt>
                      <c:pt idx="171">
                        <c:v>0.33866623416543001</c:v>
                      </c:pt>
                      <c:pt idx="172">
                        <c:v>0.34312838688492803</c:v>
                      </c:pt>
                      <c:pt idx="173">
                        <c:v>0.34868046641349798</c:v>
                      </c:pt>
                      <c:pt idx="174">
                        <c:v>0.34702932462096198</c:v>
                      </c:pt>
                      <c:pt idx="175">
                        <c:v>0.34809615463018401</c:v>
                      </c:pt>
                      <c:pt idx="176">
                        <c:v>0.34933593124151202</c:v>
                      </c:pt>
                      <c:pt idx="177">
                        <c:v>0.35870019346475601</c:v>
                      </c:pt>
                      <c:pt idx="178">
                        <c:v>0.36445641890168201</c:v>
                      </c:pt>
                      <c:pt idx="179">
                        <c:v>0.36917123943567298</c:v>
                      </c:pt>
                      <c:pt idx="180">
                        <c:v>0.36836676299572002</c:v>
                      </c:pt>
                      <c:pt idx="181">
                        <c:v>0.37269918248057399</c:v>
                      </c:pt>
                      <c:pt idx="182">
                        <c:v>0.38258675485849403</c:v>
                      </c:pt>
                      <c:pt idx="183">
                        <c:v>0.38254316896200202</c:v>
                      </c:pt>
                      <c:pt idx="184">
                        <c:v>0.38386490195989598</c:v>
                      </c:pt>
                      <c:pt idx="185">
                        <c:v>0.38175424560904497</c:v>
                      </c:pt>
                      <c:pt idx="186">
                        <c:v>0.38976659998297702</c:v>
                      </c:pt>
                      <c:pt idx="187">
                        <c:v>0.39547085762023898</c:v>
                      </c:pt>
                      <c:pt idx="188">
                        <c:v>0.38523618131875997</c:v>
                      </c:pt>
                      <c:pt idx="189">
                        <c:v>0.38935393095016502</c:v>
                      </c:pt>
                      <c:pt idx="190">
                        <c:v>0.38938336074352298</c:v>
                      </c:pt>
                      <c:pt idx="191">
                        <c:v>0.38710292428731902</c:v>
                      </c:pt>
                      <c:pt idx="192">
                        <c:v>0.39129052311182</c:v>
                      </c:pt>
                      <c:pt idx="193">
                        <c:v>0.39244089275598498</c:v>
                      </c:pt>
                      <c:pt idx="194">
                        <c:v>0.38620596751570702</c:v>
                      </c:pt>
                      <c:pt idx="195">
                        <c:v>0.38454672321677202</c:v>
                      </c:pt>
                      <c:pt idx="196">
                        <c:v>0.382989272475243</c:v>
                      </c:pt>
                      <c:pt idx="197">
                        <c:v>0.37928903475403802</c:v>
                      </c:pt>
                      <c:pt idx="198">
                        <c:v>0.37712436169385899</c:v>
                      </c:pt>
                      <c:pt idx="199">
                        <c:v>0.37781046703457799</c:v>
                      </c:pt>
                      <c:pt idx="200">
                        <c:v>0.37589538842439701</c:v>
                      </c:pt>
                      <c:pt idx="201">
                        <c:v>0.37739826366305401</c:v>
                      </c:pt>
                      <c:pt idx="202">
                        <c:v>0.36938404664397201</c:v>
                      </c:pt>
                      <c:pt idx="203">
                        <c:v>0.36923736333847001</c:v>
                      </c:pt>
                      <c:pt idx="204">
                        <c:v>0.36877095699310303</c:v>
                      </c:pt>
                      <c:pt idx="205">
                        <c:v>0.36247735843062401</c:v>
                      </c:pt>
                      <c:pt idx="206">
                        <c:v>0.352253578603268</c:v>
                      </c:pt>
                      <c:pt idx="207">
                        <c:v>0.35304455086588898</c:v>
                      </c:pt>
                      <c:pt idx="208">
                        <c:v>0.34796614199876802</c:v>
                      </c:pt>
                      <c:pt idx="209">
                        <c:v>0.34455163404345501</c:v>
                      </c:pt>
                      <c:pt idx="210">
                        <c:v>0.33873310312628702</c:v>
                      </c:pt>
                      <c:pt idx="211">
                        <c:v>0.34709414467215499</c:v>
                      </c:pt>
                      <c:pt idx="212">
                        <c:v>0.35763252526521699</c:v>
                      </c:pt>
                      <c:pt idx="213">
                        <c:v>0.36329878494143503</c:v>
                      </c:pt>
                      <c:pt idx="214">
                        <c:v>0.363930873572826</c:v>
                      </c:pt>
                      <c:pt idx="215">
                        <c:v>0.36811577156186098</c:v>
                      </c:pt>
                      <c:pt idx="216">
                        <c:v>0.36303736269474002</c:v>
                      </c:pt>
                      <c:pt idx="217">
                        <c:v>0.35717422142624899</c:v>
                      </c:pt>
                      <c:pt idx="218">
                        <c:v>0.35047726705670401</c:v>
                      </c:pt>
                      <c:pt idx="219">
                        <c:v>0.34711156040430102</c:v>
                      </c:pt>
                      <c:pt idx="220">
                        <c:v>0.34816255792975398</c:v>
                      </c:pt>
                      <c:pt idx="221">
                        <c:v>0.34100022166967398</c:v>
                      </c:pt>
                      <c:pt idx="222">
                        <c:v>0.34649604931473699</c:v>
                      </c:pt>
                      <c:pt idx="223">
                        <c:v>0.34412629902362801</c:v>
                      </c:pt>
                      <c:pt idx="224">
                        <c:v>0.34380787983536698</c:v>
                      </c:pt>
                      <c:pt idx="225">
                        <c:v>0.339613948017359</c:v>
                      </c:pt>
                      <c:pt idx="226">
                        <c:v>0.33528022468090102</c:v>
                      </c:pt>
                      <c:pt idx="227">
                        <c:v>0.341079942882061</c:v>
                      </c:pt>
                      <c:pt idx="228">
                        <c:v>0.339038576930761</c:v>
                      </c:pt>
                      <c:pt idx="229">
                        <c:v>0.34088846296072001</c:v>
                      </c:pt>
                      <c:pt idx="230">
                        <c:v>0.33559994772076601</c:v>
                      </c:pt>
                      <c:pt idx="231">
                        <c:v>0.32540103420615202</c:v>
                      </c:pt>
                      <c:pt idx="232">
                        <c:v>0.32382234930992099</c:v>
                      </c:pt>
                      <c:pt idx="233">
                        <c:v>0.31898710876703301</c:v>
                      </c:pt>
                      <c:pt idx="234">
                        <c:v>0.31291050836443901</c:v>
                      </c:pt>
                      <c:pt idx="235">
                        <c:v>0.31294962391257303</c:v>
                      </c:pt>
                      <c:pt idx="236">
                        <c:v>0.31814230605959898</c:v>
                      </c:pt>
                      <c:pt idx="237">
                        <c:v>0.31906282529234897</c:v>
                      </c:pt>
                      <c:pt idx="238">
                        <c:v>0.32236631959676698</c:v>
                      </c:pt>
                      <c:pt idx="239">
                        <c:v>0.32132463529706001</c:v>
                      </c:pt>
                      <c:pt idx="240">
                        <c:v>0.31857630237937001</c:v>
                      </c:pt>
                      <c:pt idx="241">
                        <c:v>0.31533157452940902</c:v>
                      </c:pt>
                      <c:pt idx="242">
                        <c:v>0.31479606404900601</c:v>
                      </c:pt>
                      <c:pt idx="243">
                        <c:v>0.31480761244893102</c:v>
                      </c:pt>
                      <c:pt idx="244">
                        <c:v>0.30661597847938499</c:v>
                      </c:pt>
                      <c:pt idx="245">
                        <c:v>0.30900398269295698</c:v>
                      </c:pt>
                      <c:pt idx="246">
                        <c:v>0.30917609110474598</c:v>
                      </c:pt>
                      <c:pt idx="247">
                        <c:v>0.30418708920478799</c:v>
                      </c:pt>
                      <c:pt idx="248">
                        <c:v>0.30884295701980602</c:v>
                      </c:pt>
                      <c:pt idx="249">
                        <c:v>0.30784988775849298</c:v>
                      </c:pt>
                      <c:pt idx="250">
                        <c:v>0.31339321285486199</c:v>
                      </c:pt>
                      <c:pt idx="251">
                        <c:v>0.31397482380271002</c:v>
                      </c:pt>
                      <c:pt idx="252">
                        <c:v>0.31202686950564401</c:v>
                      </c:pt>
                      <c:pt idx="253">
                        <c:v>0.31487392261624297</c:v>
                      </c:pt>
                      <c:pt idx="254">
                        <c:v>0.31574973836541198</c:v>
                      </c:pt>
                      <c:pt idx="255">
                        <c:v>0.31023053452372601</c:v>
                      </c:pt>
                      <c:pt idx="256">
                        <c:v>0.31286310404539103</c:v>
                      </c:pt>
                      <c:pt idx="257">
                        <c:v>0.30769733712077102</c:v>
                      </c:pt>
                      <c:pt idx="258">
                        <c:v>0.30053155496716499</c:v>
                      </c:pt>
                      <c:pt idx="259">
                        <c:v>0.29600178822875001</c:v>
                      </c:pt>
                      <c:pt idx="260">
                        <c:v>0.298596732318401</c:v>
                      </c:pt>
                      <c:pt idx="261">
                        <c:v>0.301388930529356</c:v>
                      </c:pt>
                      <c:pt idx="262">
                        <c:v>0.29991790652275102</c:v>
                      </c:pt>
                      <c:pt idx="263">
                        <c:v>0.293963123112917</c:v>
                      </c:pt>
                      <c:pt idx="264">
                        <c:v>0.29582250863313703</c:v>
                      </c:pt>
                      <c:pt idx="265">
                        <c:v>0.30087446793913802</c:v>
                      </c:pt>
                      <c:pt idx="266">
                        <c:v>0.30043041333556197</c:v>
                      </c:pt>
                      <c:pt idx="267">
                        <c:v>0.30493205413222302</c:v>
                      </c:pt>
                      <c:pt idx="268">
                        <c:v>0.30848020687699301</c:v>
                      </c:pt>
                      <c:pt idx="269">
                        <c:v>0.30198674649000201</c:v>
                      </c:pt>
                      <c:pt idx="270">
                        <c:v>0.30112871900200799</c:v>
                      </c:pt>
                      <c:pt idx="271">
                        <c:v>0.30335914343595499</c:v>
                      </c:pt>
                      <c:pt idx="272">
                        <c:v>0.30953930690884601</c:v>
                      </c:pt>
                      <c:pt idx="273">
                        <c:v>0.30796611681580499</c:v>
                      </c:pt>
                      <c:pt idx="274">
                        <c:v>0.30389446765184402</c:v>
                      </c:pt>
                      <c:pt idx="275">
                        <c:v>0.30320324003696397</c:v>
                      </c:pt>
                      <c:pt idx="276">
                        <c:v>0.296554155647755</c:v>
                      </c:pt>
                      <c:pt idx="277">
                        <c:v>0.29533375054597899</c:v>
                      </c:pt>
                      <c:pt idx="278">
                        <c:v>0.29482636600732798</c:v>
                      </c:pt>
                      <c:pt idx="279">
                        <c:v>0.29742103070020698</c:v>
                      </c:pt>
                      <c:pt idx="280">
                        <c:v>0.29974970966577502</c:v>
                      </c:pt>
                      <c:pt idx="281">
                        <c:v>0.30499380081892002</c:v>
                      </c:pt>
                      <c:pt idx="282">
                        <c:v>0.30295252799987799</c:v>
                      </c:pt>
                      <c:pt idx="283">
                        <c:v>0.30055204406380698</c:v>
                      </c:pt>
                      <c:pt idx="284">
                        <c:v>0.297654699534178</c:v>
                      </c:pt>
                      <c:pt idx="285">
                        <c:v>0.29465742409229301</c:v>
                      </c:pt>
                      <c:pt idx="286">
                        <c:v>0.29039047658443501</c:v>
                      </c:pt>
                      <c:pt idx="287">
                        <c:v>0.293373223394156</c:v>
                      </c:pt>
                      <c:pt idx="288">
                        <c:v>0.29547736048698398</c:v>
                      </c:pt>
                      <c:pt idx="289">
                        <c:v>0.29869889840483699</c:v>
                      </c:pt>
                      <c:pt idx="290">
                        <c:v>0.29785968363285098</c:v>
                      </c:pt>
                      <c:pt idx="291">
                        <c:v>0.30539808794856099</c:v>
                      </c:pt>
                      <c:pt idx="292">
                        <c:v>0.30001243576407399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2-17DB-4D8C-8DD4-F62F1506132B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v>10mm pre-load</c:v>
                </c:tx>
                <c:spPr>
                  <a:ln w="9525" cap="rnd">
                    <a:solidFill>
                      <a:schemeClr val="accent2"/>
                    </a:solidFill>
                    <a:rou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'Súrl.0.4 áttolás 10'!$D$2:$D$1000</c15:sqref>
                        </c15:formulaRef>
                      </c:ext>
                    </c:extLst>
                    <c:numCache>
                      <c:formatCode>General</c:formatCode>
                      <c:ptCount val="999"/>
                      <c:pt idx="0">
                        <c:v>0</c:v>
                      </c:pt>
                      <c:pt idx="1">
                        <c:v>0.1</c:v>
                      </c:pt>
                      <c:pt idx="2">
                        <c:v>0.14180923554329183</c:v>
                      </c:pt>
                      <c:pt idx="3">
                        <c:v>0.28903443807809026</c:v>
                      </c:pt>
                      <c:pt idx="4">
                        <c:v>0.44016784285059884</c:v>
                      </c:pt>
                      <c:pt idx="5">
                        <c:v>0.59326303215360099</c:v>
                      </c:pt>
                      <c:pt idx="6">
                        <c:v>0.73953311677659883</c:v>
                      </c:pt>
                      <c:pt idx="7">
                        <c:v>0.87994732416909471</c:v>
                      </c:pt>
                      <c:pt idx="8">
                        <c:v>1.0166660899760984</c:v>
                      </c:pt>
                      <c:pt idx="9">
                        <c:v>1.1418693077146997</c:v>
                      </c:pt>
                      <c:pt idx="10">
                        <c:v>1.2608541308933923</c:v>
                      </c:pt>
                      <c:pt idx="11">
                        <c:v>1.3706970912455034</c:v>
                      </c:pt>
                      <c:pt idx="12">
                        <c:v>1.4692460651802008</c:v>
                      </c:pt>
                      <c:pt idx="13">
                        <c:v>1.5655582582980969</c:v>
                      </c:pt>
                      <c:pt idx="14">
                        <c:v>1.6573870410458937</c:v>
                      </c:pt>
                      <c:pt idx="15">
                        <c:v>1.7445168588032942</c:v>
                      </c:pt>
                      <c:pt idx="16">
                        <c:v>1.833094371005501</c:v>
                      </c:pt>
                      <c:pt idx="17">
                        <c:v>1.9173855872698908</c:v>
                      </c:pt>
                      <c:pt idx="18">
                        <c:v>2.0025890340394028</c:v>
                      </c:pt>
                      <c:pt idx="19">
                        <c:v>2.087037830090793</c:v>
                      </c:pt>
                      <c:pt idx="20">
                        <c:v>2.171229231853502</c:v>
                      </c:pt>
                      <c:pt idx="21">
                        <c:v>2.2543481690543956</c:v>
                      </c:pt>
                      <c:pt idx="22">
                        <c:v>2.3394873545631896</c:v>
                      </c:pt>
                      <c:pt idx="23">
                        <c:v>2.4241443012198971</c:v>
                      </c:pt>
                      <c:pt idx="24">
                        <c:v>2.510370200526495</c:v>
                      </c:pt>
                      <c:pt idx="25">
                        <c:v>2.5855744554325923</c:v>
                      </c:pt>
                      <c:pt idx="26">
                        <c:v>2.6612983185108021</c:v>
                      </c:pt>
                      <c:pt idx="27">
                        <c:v>2.7382031219527931</c:v>
                      </c:pt>
                      <c:pt idx="28">
                        <c:v>2.8187369403944018</c:v>
                      </c:pt>
                      <c:pt idx="29">
                        <c:v>2.9043320316081918</c:v>
                      </c:pt>
                      <c:pt idx="30">
                        <c:v>2.9956803915829937</c:v>
                      </c:pt>
                      <c:pt idx="31">
                        <c:v>3.092672426929596</c:v>
                      </c:pt>
                      <c:pt idx="32">
                        <c:v>3.1951166111515903</c:v>
                      </c:pt>
                      <c:pt idx="33">
                        <c:v>3.3000796272453954</c:v>
                      </c:pt>
                      <c:pt idx="34">
                        <c:v>3.4068818425298986</c:v>
                      </c:pt>
                      <c:pt idx="35">
                        <c:v>3.5147211786828905</c:v>
                      </c:pt>
                      <c:pt idx="36">
                        <c:v>3.6236032236398898</c:v>
                      </c:pt>
                      <c:pt idx="37">
                        <c:v>3.7326192393555999</c:v>
                      </c:pt>
                      <c:pt idx="38">
                        <c:v>3.843188491651901</c:v>
                      </c:pt>
                      <c:pt idx="39">
                        <c:v>3.9546805216820928</c:v>
                      </c:pt>
                      <c:pt idx="40">
                        <c:v>4.0664409123249925</c:v>
                      </c:pt>
                      <c:pt idx="41">
                        <c:v>4.1780064935589962</c:v>
                      </c:pt>
                      <c:pt idx="42">
                        <c:v>4.2909465672800025</c:v>
                      </c:pt>
                      <c:pt idx="43">
                        <c:v>4.4039481781430965</c:v>
                      </c:pt>
                      <c:pt idx="44">
                        <c:v>4.5169529322199935</c:v>
                      </c:pt>
                      <c:pt idx="45">
                        <c:v>4.6306875405502979</c:v>
                      </c:pt>
                      <c:pt idx="46">
                        <c:v>4.743658138370094</c:v>
                      </c:pt>
                      <c:pt idx="47">
                        <c:v>4.8556998815761006</c:v>
                      </c:pt>
                      <c:pt idx="48">
                        <c:v>4.9632855952968953</c:v>
                      </c:pt>
                      <c:pt idx="49">
                        <c:v>5.0672225965444966</c:v>
                      </c:pt>
                      <c:pt idx="50">
                        <c:v>5.1678089318401987</c:v>
                      </c:pt>
                      <c:pt idx="51">
                        <c:v>5.264274094698294</c:v>
                      </c:pt>
                      <c:pt idx="52">
                        <c:v>5.3604287080291897</c:v>
                      </c:pt>
                      <c:pt idx="53">
                        <c:v>5.4553826136736916</c:v>
                      </c:pt>
                      <c:pt idx="54">
                        <c:v>5.5503352620325899</c:v>
                      </c:pt>
                      <c:pt idx="55">
                        <c:v>5.6435159759768965</c:v>
                      </c:pt>
                      <c:pt idx="56">
                        <c:v>5.7275617421650935</c:v>
                      </c:pt>
                      <c:pt idx="57">
                        <c:v>5.8073631219330935</c:v>
                      </c:pt>
                      <c:pt idx="58">
                        <c:v>5.8871707182796911</c:v>
                      </c:pt>
                      <c:pt idx="59">
                        <c:v>5.9670415979980902</c:v>
                      </c:pt>
                      <c:pt idx="60">
                        <c:v>6.0477618439449969</c:v>
                      </c:pt>
                      <c:pt idx="61">
                        <c:v>6.1284203432022935</c:v>
                      </c:pt>
                      <c:pt idx="62">
                        <c:v>6.2106997629115028</c:v>
                      </c:pt>
                      <c:pt idx="63">
                        <c:v>6.2979034112695018</c:v>
                      </c:pt>
                      <c:pt idx="64">
                        <c:v>6.3895885142201934</c:v>
                      </c:pt>
                      <c:pt idx="65">
                        <c:v>6.484639091152502</c:v>
                      </c:pt>
                      <c:pt idx="66">
                        <c:v>6.5828979813745008</c:v>
                      </c:pt>
                      <c:pt idx="67">
                        <c:v>6.6843920768267964</c:v>
                      </c:pt>
                      <c:pt idx="68">
                        <c:v>6.7895219626508947</c:v>
                      </c:pt>
                      <c:pt idx="69">
                        <c:v>6.8987270601412973</c:v>
                      </c:pt>
                      <c:pt idx="70">
                        <c:v>7.0093421335105006</c:v>
                      </c:pt>
                      <c:pt idx="71">
                        <c:v>7.1206128812863909</c:v>
                      </c:pt>
                      <c:pt idx="72">
                        <c:v>7.2321531072620928</c:v>
                      </c:pt>
                      <c:pt idx="73">
                        <c:v>7.3445082638124006</c:v>
                      </c:pt>
                      <c:pt idx="74">
                        <c:v>7.4563199936145992</c:v>
                      </c:pt>
                      <c:pt idx="75">
                        <c:v>7.5681645525391019</c:v>
                      </c:pt>
                      <c:pt idx="76">
                        <c:v>7.6805067171387975</c:v>
                      </c:pt>
                      <c:pt idx="77">
                        <c:v>7.7927725365669005</c:v>
                      </c:pt>
                      <c:pt idx="78">
                        <c:v>7.9045726015532978</c:v>
                      </c:pt>
                      <c:pt idx="79">
                        <c:v>8.0165192101537031</c:v>
                      </c:pt>
                      <c:pt idx="80">
                        <c:v>8.1284170640150961</c:v>
                      </c:pt>
                      <c:pt idx="81">
                        <c:v>8.2396551922162899</c:v>
                      </c:pt>
                      <c:pt idx="82">
                        <c:v>8.3502869595434959</c:v>
                      </c:pt>
                      <c:pt idx="83">
                        <c:v>8.4583653196464894</c:v>
                      </c:pt>
                      <c:pt idx="84">
                        <c:v>8.5581011711266939</c:v>
                      </c:pt>
                      <c:pt idx="85">
                        <c:v>8.6553561886977946</c:v>
                      </c:pt>
                      <c:pt idx="86">
                        <c:v>8.7497448047956965</c:v>
                      </c:pt>
                      <c:pt idx="87">
                        <c:v>8.8432880360694952</c:v>
                      </c:pt>
                      <c:pt idx="88">
                        <c:v>8.9364015550868032</c:v>
                      </c:pt>
                      <c:pt idx="89">
                        <c:v>9.0300644380340032</c:v>
                      </c:pt>
                      <c:pt idx="90">
                        <c:v>9.1219243735232993</c:v>
                      </c:pt>
                      <c:pt idx="91">
                        <c:v>9.2146848048527943</c:v>
                      </c:pt>
                      <c:pt idx="92">
                        <c:v>9.3072991815126898</c:v>
                      </c:pt>
                      <c:pt idx="93">
                        <c:v>9.4005212461812988</c:v>
                      </c:pt>
                      <c:pt idx="94">
                        <c:v>9.4932614212438011</c:v>
                      </c:pt>
                      <c:pt idx="95">
                        <c:v>9.5855159348436985</c:v>
                      </c:pt>
                      <c:pt idx="96">
                        <c:v>9.6776903314152918</c:v>
                      </c:pt>
                      <c:pt idx="97">
                        <c:v>9.7715162423868946</c:v>
                      </c:pt>
                      <c:pt idx="98">
                        <c:v>9.8646319267293023</c:v>
                      </c:pt>
                      <c:pt idx="99">
                        <c:v>9.9573500294457915</c:v>
                      </c:pt>
                      <c:pt idx="100">
                        <c:v>10.050359123914603</c:v>
                      </c:pt>
                      <c:pt idx="101">
                        <c:v>10.144093602288095</c:v>
                      </c:pt>
                      <c:pt idx="102">
                        <c:v>10.237869990179391</c:v>
                      </c:pt>
                      <c:pt idx="103">
                        <c:v>10.331938836656093</c:v>
                      </c:pt>
                      <c:pt idx="104">
                        <c:v>10.425716900928194</c:v>
                      </c:pt>
                      <c:pt idx="105">
                        <c:v>10.521156048940199</c:v>
                      </c:pt>
                      <c:pt idx="106">
                        <c:v>10.618297282170303</c:v>
                      </c:pt>
                      <c:pt idx="107">
                        <c:v>10.715878076393594</c:v>
                      </c:pt>
                      <c:pt idx="108">
                        <c:v>10.816702318052293</c:v>
                      </c:pt>
                      <c:pt idx="109">
                        <c:v>10.918382701311401</c:v>
                      </c:pt>
                      <c:pt idx="110">
                        <c:v>11.023223690859098</c:v>
                      </c:pt>
                      <c:pt idx="111">
                        <c:v>11.129398800058198</c:v>
                      </c:pt>
                      <c:pt idx="112">
                        <c:v>11.235263499428598</c:v>
                      </c:pt>
                      <c:pt idx="113">
                        <c:v>11.34145886489469</c:v>
                      </c:pt>
                      <c:pt idx="114">
                        <c:v>11.448632258808999</c:v>
                      </c:pt>
                      <c:pt idx="115">
                        <c:v>11.5562017675162</c:v>
                      </c:pt>
                      <c:pt idx="116">
                        <c:v>11.66278612315709</c:v>
                      </c:pt>
                      <c:pt idx="117">
                        <c:v>11.769644776592401</c:v>
                      </c:pt>
                      <c:pt idx="118">
                        <c:v>11.877602786529991</c:v>
                      </c:pt>
                      <c:pt idx="119">
                        <c:v>11.985657886850703</c:v>
                      </c:pt>
                      <c:pt idx="120">
                        <c:v>12.0924807774974</c:v>
                      </c:pt>
                      <c:pt idx="121">
                        <c:v>12.200561512473101</c:v>
                      </c:pt>
                      <c:pt idx="122">
                        <c:v>12.308971307013195</c:v>
                      </c:pt>
                      <c:pt idx="123">
                        <c:v>12.415796432834199</c:v>
                      </c:pt>
                      <c:pt idx="124">
                        <c:v>12.522690080716899</c:v>
                      </c:pt>
                      <c:pt idx="125">
                        <c:v>12.630233954768997</c:v>
                      </c:pt>
                      <c:pt idx="126">
                        <c:v>12.737659713829899</c:v>
                      </c:pt>
                      <c:pt idx="127">
                        <c:v>12.844787286671391</c:v>
                      </c:pt>
                      <c:pt idx="128">
                        <c:v>12.951177531395501</c:v>
                      </c:pt>
                      <c:pt idx="129">
                        <c:v>13.057081765410999</c:v>
                      </c:pt>
                      <c:pt idx="130">
                        <c:v>13.160647867425695</c:v>
                      </c:pt>
                      <c:pt idx="131">
                        <c:v>13.2588435441249</c:v>
                      </c:pt>
                      <c:pt idx="132">
                        <c:v>13.355570920866398</c:v>
                      </c:pt>
                      <c:pt idx="133">
                        <c:v>13.450288806076202</c:v>
                      </c:pt>
                      <c:pt idx="134">
                        <c:v>13.543582675718696</c:v>
                      </c:pt>
                      <c:pt idx="135">
                        <c:v>13.635774464740194</c:v>
                      </c:pt>
                      <c:pt idx="136">
                        <c:v>13.7277680915915</c:v>
                      </c:pt>
                      <c:pt idx="137">
                        <c:v>13.81940332221599</c:v>
                      </c:pt>
                      <c:pt idx="138">
                        <c:v>13.911442490743298</c:v>
                      </c:pt>
                      <c:pt idx="139">
                        <c:v>14.002656600562602</c:v>
                      </c:pt>
                      <c:pt idx="140">
                        <c:v>14.094448083839495</c:v>
                      </c:pt>
                      <c:pt idx="141">
                        <c:v>14.186065991863202</c:v>
                      </c:pt>
                      <c:pt idx="142">
                        <c:v>14.277779174190897</c:v>
                      </c:pt>
                      <c:pt idx="143">
                        <c:v>14.369772451796194</c:v>
                      </c:pt>
                      <c:pt idx="144">
                        <c:v>14.461328403582698</c:v>
                      </c:pt>
                      <c:pt idx="145">
                        <c:v>14.553002051265196</c:v>
                      </c:pt>
                      <c:pt idx="146">
                        <c:v>14.645243014120993</c:v>
                      </c:pt>
                      <c:pt idx="147">
                        <c:v>14.737173357600298</c:v>
                      </c:pt>
                      <c:pt idx="148">
                        <c:v>14.8289833509142</c:v>
                      </c:pt>
                      <c:pt idx="149">
                        <c:v>14.921651232058494</c:v>
                      </c:pt>
                      <c:pt idx="150">
                        <c:v>15.014239764515594</c:v>
                      </c:pt>
                      <c:pt idx="151">
                        <c:v>15.108163883457394</c:v>
                      </c:pt>
                      <c:pt idx="152">
                        <c:v>15.204458684125399</c:v>
                      </c:pt>
                      <c:pt idx="153">
                        <c:v>15.3023445796386</c:v>
                      </c:pt>
                      <c:pt idx="154">
                        <c:v>15.4027724969568</c:v>
                      </c:pt>
                      <c:pt idx="155">
                        <c:v>15.505759409434901</c:v>
                      </c:pt>
                      <c:pt idx="156">
                        <c:v>15.610200302785501</c:v>
                      </c:pt>
                      <c:pt idx="157">
                        <c:v>15.71614931013589</c:v>
                      </c:pt>
                      <c:pt idx="158">
                        <c:v>15.822877066177099</c:v>
                      </c:pt>
                      <c:pt idx="159">
                        <c:v>15.931868285428095</c:v>
                      </c:pt>
                      <c:pt idx="160">
                        <c:v>16.039742965274399</c:v>
                      </c:pt>
                      <c:pt idx="161">
                        <c:v>16.14998679016459</c:v>
                      </c:pt>
                      <c:pt idx="162">
                        <c:v>16.259199082122294</c:v>
                      </c:pt>
                      <c:pt idx="163">
                        <c:v>16.370591367499998</c:v>
                      </c:pt>
                      <c:pt idx="164">
                        <c:v>16.480754097473195</c:v>
                      </c:pt>
                      <c:pt idx="165">
                        <c:v>16.590616336203496</c:v>
                      </c:pt>
                      <c:pt idx="166">
                        <c:v>16.70163618566589</c:v>
                      </c:pt>
                      <c:pt idx="167">
                        <c:v>16.811544874111803</c:v>
                      </c:pt>
                      <c:pt idx="168">
                        <c:v>16.921342711883</c:v>
                      </c:pt>
                      <c:pt idx="169">
                        <c:v>17.03156418503039</c:v>
                      </c:pt>
                      <c:pt idx="170">
                        <c:v>17.141465888556596</c:v>
                      </c:pt>
                      <c:pt idx="171">
                        <c:v>17.250546444929796</c:v>
                      </c:pt>
                      <c:pt idx="172">
                        <c:v>17.3591845066438</c:v>
                      </c:pt>
                      <c:pt idx="173">
                        <c:v>17.466308656874602</c:v>
                      </c:pt>
                      <c:pt idx="174">
                        <c:v>17.571335794530697</c:v>
                      </c:pt>
                      <c:pt idx="175">
                        <c:v>17.673286284632397</c:v>
                      </c:pt>
                      <c:pt idx="176">
                        <c:v>17.771291901668192</c:v>
                      </c:pt>
                      <c:pt idx="177">
                        <c:v>17.867180738806695</c:v>
                      </c:pt>
                      <c:pt idx="178">
                        <c:v>17.961252169703698</c:v>
                      </c:pt>
                      <c:pt idx="179">
                        <c:v>18.054249040563093</c:v>
                      </c:pt>
                      <c:pt idx="180">
                        <c:v>18.145977170618792</c:v>
                      </c:pt>
                      <c:pt idx="181">
                        <c:v>18.238027934112694</c:v>
                      </c:pt>
                      <c:pt idx="182">
                        <c:v>18.329621464766902</c:v>
                      </c:pt>
                      <c:pt idx="183">
                        <c:v>18.420977927248501</c:v>
                      </c:pt>
                      <c:pt idx="184">
                        <c:v>18.511481880287903</c:v>
                      </c:pt>
                      <c:pt idx="185">
                        <c:v>18.603204073161891</c:v>
                      </c:pt>
                      <c:pt idx="186">
                        <c:v>18.694488521121997</c:v>
                      </c:pt>
                      <c:pt idx="187">
                        <c:v>18.785431546209992</c:v>
                      </c:pt>
                      <c:pt idx="188">
                        <c:v>18.876724515771997</c:v>
                      </c:pt>
                      <c:pt idx="189">
                        <c:v>18.968282842431194</c:v>
                      </c:pt>
                      <c:pt idx="190">
                        <c:v>19.059500095464401</c:v>
                      </c:pt>
                      <c:pt idx="191">
                        <c:v>19.151555259457695</c:v>
                      </c:pt>
                      <c:pt idx="192">
                        <c:v>19.242922827961493</c:v>
                      </c:pt>
                      <c:pt idx="193">
                        <c:v>19.334822787040395</c:v>
                      </c:pt>
                      <c:pt idx="194">
                        <c:v>19.426316992137302</c:v>
                      </c:pt>
                      <c:pt idx="195">
                        <c:v>19.518565498706295</c:v>
                      </c:pt>
                      <c:pt idx="196">
                        <c:v>19.611224648700997</c:v>
                      </c:pt>
                      <c:pt idx="197">
                        <c:v>19.704991606950799</c:v>
                      </c:pt>
                      <c:pt idx="198">
                        <c:v>19.801775212295396</c:v>
                      </c:pt>
                      <c:pt idx="199">
                        <c:v>19.901854093179097</c:v>
                      </c:pt>
                      <c:pt idx="200">
                        <c:v>20.004012384640099</c:v>
                      </c:pt>
                      <c:pt idx="201">
                        <c:v>20.107657765492796</c:v>
                      </c:pt>
                      <c:pt idx="202">
                        <c:v>20.211205497168898</c:v>
                      </c:pt>
                      <c:pt idx="203">
                        <c:v>20.316830124851094</c:v>
                      </c:pt>
                      <c:pt idx="204">
                        <c:v>20.423111404828795</c:v>
                      </c:pt>
                      <c:pt idx="205">
                        <c:v>20.529800324716796</c:v>
                      </c:pt>
                      <c:pt idx="206">
                        <c:v>20.637041402502497</c:v>
                      </c:pt>
                      <c:pt idx="207">
                        <c:v>20.745036432514198</c:v>
                      </c:pt>
                      <c:pt idx="208">
                        <c:v>20.852927107826496</c:v>
                      </c:pt>
                      <c:pt idx="209">
                        <c:v>20.9618287804077</c:v>
                      </c:pt>
                      <c:pt idx="210">
                        <c:v>21.069838199353896</c:v>
                      </c:pt>
                      <c:pt idx="211">
                        <c:v>21.178034953844794</c:v>
                      </c:pt>
                      <c:pt idx="212">
                        <c:v>21.286446424765593</c:v>
                      </c:pt>
                      <c:pt idx="213">
                        <c:v>21.394557683840098</c:v>
                      </c:pt>
                      <c:pt idx="214">
                        <c:v>21.5034832448465</c:v>
                      </c:pt>
                      <c:pt idx="215">
                        <c:v>21.610643646810296</c:v>
                      </c:pt>
                      <c:pt idx="216">
                        <c:v>21.718971228846094</c:v>
                      </c:pt>
                      <c:pt idx="217">
                        <c:v>21.826801484603493</c:v>
                      </c:pt>
                      <c:pt idx="218">
                        <c:v>21.934049337761195</c:v>
                      </c:pt>
                      <c:pt idx="219">
                        <c:v>22.042437269502798</c:v>
                      </c:pt>
                      <c:pt idx="220">
                        <c:v>22.149086095951994</c:v>
                      </c:pt>
                      <c:pt idx="221">
                        <c:v>22.255838648457996</c:v>
                      </c:pt>
                      <c:pt idx="222">
                        <c:v>22.361583556456395</c:v>
                      </c:pt>
                      <c:pt idx="223">
                        <c:v>22.464622227188997</c:v>
                      </c:pt>
                      <c:pt idx="224">
                        <c:v>22.566624056450095</c:v>
                      </c:pt>
                      <c:pt idx="225">
                        <c:v>22.666493180196994</c:v>
                      </c:pt>
                      <c:pt idx="226">
                        <c:v>22.761439751675795</c:v>
                      </c:pt>
                      <c:pt idx="227">
                        <c:v>22.855897937573395</c:v>
                      </c:pt>
                      <c:pt idx="228">
                        <c:v>22.948510847400094</c:v>
                      </c:pt>
                      <c:pt idx="229">
                        <c:v>23.040174157401495</c:v>
                      </c:pt>
                      <c:pt idx="230">
                        <c:v>23.130076219915395</c:v>
                      </c:pt>
                      <c:pt idx="231">
                        <c:v>23.220175257163099</c:v>
                      </c:pt>
                      <c:pt idx="232">
                        <c:v>23.310995417514597</c:v>
                      </c:pt>
                      <c:pt idx="233">
                        <c:v>23.401467519320398</c:v>
                      </c:pt>
                      <c:pt idx="234">
                        <c:v>23.492339717323297</c:v>
                      </c:pt>
                      <c:pt idx="235">
                        <c:v>23.583281904220897</c:v>
                      </c:pt>
                      <c:pt idx="236">
                        <c:v>23.673731165339497</c:v>
                      </c:pt>
                      <c:pt idx="237">
                        <c:v>23.764349042418196</c:v>
                      </c:pt>
                      <c:pt idx="238">
                        <c:v>23.855439798556596</c:v>
                      </c:pt>
                      <c:pt idx="239">
                        <c:v>23.946492347184595</c:v>
                      </c:pt>
                      <c:pt idx="240">
                        <c:v>24.037465267728699</c:v>
                      </c:pt>
                      <c:pt idx="241">
                        <c:v>24.128918471347298</c:v>
                      </c:pt>
                      <c:pt idx="242">
                        <c:v>24.220789093763699</c:v>
                      </c:pt>
                      <c:pt idx="243">
                        <c:v>24.313272503180293</c:v>
                      </c:pt>
                      <c:pt idx="244">
                        <c:v>24.407154223659795</c:v>
                      </c:pt>
                      <c:pt idx="245">
                        <c:v>24.502075300182</c:v>
                      </c:pt>
                      <c:pt idx="246">
                        <c:v>24.598852898495593</c:v>
                      </c:pt>
                      <c:pt idx="247">
                        <c:v>24.698790474454995</c:v>
                      </c:pt>
                      <c:pt idx="248">
                        <c:v>24.800312020641499</c:v>
                      </c:pt>
                      <c:pt idx="249">
                        <c:v>24.9056925952315</c:v>
                      </c:pt>
                      <c:pt idx="250">
                        <c:v>25.011213846102997</c:v>
                      </c:pt>
                      <c:pt idx="251">
                        <c:v>25.118922075314295</c:v>
                      </c:pt>
                      <c:pt idx="252">
                        <c:v>25.227590032484294</c:v>
                      </c:pt>
                      <c:pt idx="253">
                        <c:v>25.337489011891897</c:v>
                      </c:pt>
                      <c:pt idx="254">
                        <c:v>25.447832022640995</c:v>
                      </c:pt>
                      <c:pt idx="255">
                        <c:v>25.557283967191594</c:v>
                      </c:pt>
                      <c:pt idx="256">
                        <c:v>25.666921850302998</c:v>
                      </c:pt>
                      <c:pt idx="257">
                        <c:v>25.777549566376699</c:v>
                      </c:pt>
                      <c:pt idx="258">
                        <c:v>25.888017467489099</c:v>
                      </c:pt>
                      <c:pt idx="259">
                        <c:v>25.998371304863696</c:v>
                      </c:pt>
                      <c:pt idx="260">
                        <c:v>26.107780012761694</c:v>
                      </c:pt>
                      <c:pt idx="261">
                        <c:v>26.217870588514998</c:v>
                      </c:pt>
                      <c:pt idx="262">
                        <c:v>26.328414136307096</c:v>
                      </c:pt>
                      <c:pt idx="263">
                        <c:v>26.438233068535595</c:v>
                      </c:pt>
                      <c:pt idx="264">
                        <c:v>26.547838052675495</c:v>
                      </c:pt>
                      <c:pt idx="265">
                        <c:v>26.657094768721997</c:v>
                      </c:pt>
                      <c:pt idx="266">
                        <c:v>26.766522335902998</c:v>
                      </c:pt>
                      <c:pt idx="267">
                        <c:v>26.872535953760099</c:v>
                      </c:pt>
                      <c:pt idx="268">
                        <c:v>26.975428220576994</c:v>
                      </c:pt>
                      <c:pt idx="269">
                        <c:v>27.074479619781499</c:v>
                      </c:pt>
                      <c:pt idx="270">
                        <c:v>27.170533929666298</c:v>
                      </c:pt>
                      <c:pt idx="271">
                        <c:v>27.263370217223098</c:v>
                      </c:pt>
                      <c:pt idx="272">
                        <c:v>27.355050151333295</c:v>
                      </c:pt>
                      <c:pt idx="273">
                        <c:v>27.446374343486099</c:v>
                      </c:pt>
                      <c:pt idx="274">
                        <c:v>27.537138414932897</c:v>
                      </c:pt>
                      <c:pt idx="275">
                        <c:v>27.628234130364298</c:v>
                      </c:pt>
                      <c:pt idx="276">
                        <c:v>27.718152467740893</c:v>
                      </c:pt>
                      <c:pt idx="277">
                        <c:v>27.809543435725494</c:v>
                      </c:pt>
                      <c:pt idx="278">
                        <c:v>27.899993884280399</c:v>
                      </c:pt>
                      <c:pt idx="279">
                        <c:v>27.990809015489795</c:v>
                      </c:pt>
                      <c:pt idx="280">
                        <c:v>28.0817777450821</c:v>
                      </c:pt>
                      <c:pt idx="281">
                        <c:v>28.172691223960094</c:v>
                      </c:pt>
                      <c:pt idx="282">
                        <c:v>28.263521652143396</c:v>
                      </c:pt>
                      <c:pt idx="283">
                        <c:v>28.354506726447696</c:v>
                      </c:pt>
                      <c:pt idx="284">
                        <c:v>28.445446398774294</c:v>
                      </c:pt>
                      <c:pt idx="285">
                        <c:v>28.536673989488499</c:v>
                      </c:pt>
                      <c:pt idx="286">
                        <c:v>28.628277648276196</c:v>
                      </c:pt>
                      <c:pt idx="287">
                        <c:v>28.720477050860097</c:v>
                      </c:pt>
                      <c:pt idx="288">
                        <c:v>28.813156876216894</c:v>
                      </c:pt>
                      <c:pt idx="289">
                        <c:v>28.905655722305895</c:v>
                      </c:pt>
                      <c:pt idx="290">
                        <c:v>29.000571839535098</c:v>
                      </c:pt>
                      <c:pt idx="291">
                        <c:v>29.099909550595697</c:v>
                      </c:pt>
                      <c:pt idx="292">
                        <c:v>29.200806435418698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'Súrl.0.4 áttolás 10'!$C$2:$C$1000</c15:sqref>
                        </c15:formulaRef>
                      </c:ext>
                    </c:extLst>
                    <c:numCache>
                      <c:formatCode>General</c:formatCode>
                      <c:ptCount val="999"/>
                      <c:pt idx="0">
                        <c:v>0</c:v>
                      </c:pt>
                      <c:pt idx="1">
                        <c:v>0.70044752210378602</c:v>
                      </c:pt>
                      <c:pt idx="2">
                        <c:v>0.94577493146061897</c:v>
                      </c:pt>
                      <c:pt idx="3">
                        <c:v>0.97311623394489299</c:v>
                      </c:pt>
                      <c:pt idx="4">
                        <c:v>0.78116441145539295</c:v>
                      </c:pt>
                      <c:pt idx="5">
                        <c:v>0.65070819109678302</c:v>
                      </c:pt>
                      <c:pt idx="6">
                        <c:v>0.57694092392921403</c:v>
                      </c:pt>
                      <c:pt idx="7">
                        <c:v>0.51985858008265495</c:v>
                      </c:pt>
                      <c:pt idx="8">
                        <c:v>0.484154652804136</c:v>
                      </c:pt>
                      <c:pt idx="9">
                        <c:v>0.46257013455033302</c:v>
                      </c:pt>
                      <c:pt idx="10">
                        <c:v>0.45418031513690899</c:v>
                      </c:pt>
                      <c:pt idx="11">
                        <c:v>0.455069169402123</c:v>
                      </c:pt>
                      <c:pt idx="12">
                        <c:v>0.44401781633496301</c:v>
                      </c:pt>
                      <c:pt idx="13">
                        <c:v>0.43062502518296197</c:v>
                      </c:pt>
                      <c:pt idx="14">
                        <c:v>0.41849846020340897</c:v>
                      </c:pt>
                      <c:pt idx="15">
                        <c:v>0.39556026458740201</c:v>
                      </c:pt>
                      <c:pt idx="16">
                        <c:v>0.38660541176795998</c:v>
                      </c:pt>
                      <c:pt idx="17">
                        <c:v>0.38519119843840599</c:v>
                      </c:pt>
                      <c:pt idx="18">
                        <c:v>0.38336291909217801</c:v>
                      </c:pt>
                      <c:pt idx="19">
                        <c:v>0.38254251703620001</c:v>
                      </c:pt>
                      <c:pt idx="20">
                        <c:v>0.377362500876188</c:v>
                      </c:pt>
                      <c:pt idx="21">
                        <c:v>0.37782313302159298</c:v>
                      </c:pt>
                      <c:pt idx="22">
                        <c:v>0.37892069667577699</c:v>
                      </c:pt>
                      <c:pt idx="23">
                        <c:v>0.37111565470695501</c:v>
                      </c:pt>
                      <c:pt idx="24">
                        <c:v>0.36614956334233301</c:v>
                      </c:pt>
                      <c:pt idx="25">
                        <c:v>0.36525242030620603</c:v>
                      </c:pt>
                      <c:pt idx="26">
                        <c:v>0.37497710436582599</c:v>
                      </c:pt>
                      <c:pt idx="27">
                        <c:v>0.37679402157664299</c:v>
                      </c:pt>
                      <c:pt idx="28">
                        <c:v>0.365342106670141</c:v>
                      </c:pt>
                      <c:pt idx="29">
                        <c:v>0.35507017746567698</c:v>
                      </c:pt>
                      <c:pt idx="30">
                        <c:v>0.349884293973446</c:v>
                      </c:pt>
                      <c:pt idx="31">
                        <c:v>0.352465640753508</c:v>
                      </c:pt>
                      <c:pt idx="32">
                        <c:v>0.35463627427816402</c:v>
                      </c:pt>
                      <c:pt idx="33">
                        <c:v>0.349900312721729</c:v>
                      </c:pt>
                      <c:pt idx="34">
                        <c:v>0.33834716305136697</c:v>
                      </c:pt>
                      <c:pt idx="35">
                        <c:v>0.34185713157057801</c:v>
                      </c:pt>
                      <c:pt idx="36">
                        <c:v>0.34522050991654402</c:v>
                      </c:pt>
                      <c:pt idx="37">
                        <c:v>0.34965937957167598</c:v>
                      </c:pt>
                      <c:pt idx="38">
                        <c:v>0.347985699772835</c:v>
                      </c:pt>
                      <c:pt idx="39">
                        <c:v>0.34817252308130298</c:v>
                      </c:pt>
                      <c:pt idx="40">
                        <c:v>0.34583592787384998</c:v>
                      </c:pt>
                      <c:pt idx="41">
                        <c:v>0.33761002123355899</c:v>
                      </c:pt>
                      <c:pt idx="42">
                        <c:v>0.34221876412630098</c:v>
                      </c:pt>
                      <c:pt idx="43">
                        <c:v>0.35136481747031201</c:v>
                      </c:pt>
                      <c:pt idx="44">
                        <c:v>0.35621402785181999</c:v>
                      </c:pt>
                      <c:pt idx="45">
                        <c:v>0.35648308694362602</c:v>
                      </c:pt>
                      <c:pt idx="46">
                        <c:v>0.34117121249437299</c:v>
                      </c:pt>
                      <c:pt idx="47">
                        <c:v>0.33046826720237699</c:v>
                      </c:pt>
                      <c:pt idx="48">
                        <c:v>0.33485889434814498</c:v>
                      </c:pt>
                      <c:pt idx="49">
                        <c:v>0.333025772124529</c:v>
                      </c:pt>
                      <c:pt idx="50">
                        <c:v>0.32837959006428702</c:v>
                      </c:pt>
                      <c:pt idx="51">
                        <c:v>0.32736128196120301</c:v>
                      </c:pt>
                      <c:pt idx="52">
                        <c:v>0.32830731943249702</c:v>
                      </c:pt>
                      <c:pt idx="53">
                        <c:v>0.32756011933088303</c:v>
                      </c:pt>
                      <c:pt idx="54">
                        <c:v>0.32103313133120498</c:v>
                      </c:pt>
                      <c:pt idx="55">
                        <c:v>0.32373117282986602</c:v>
                      </c:pt>
                      <c:pt idx="56">
                        <c:v>0.32577989622950598</c:v>
                      </c:pt>
                      <c:pt idx="57">
                        <c:v>0.32217092812061299</c:v>
                      </c:pt>
                      <c:pt idx="58">
                        <c:v>0.317147467285395</c:v>
                      </c:pt>
                      <c:pt idx="59">
                        <c:v>0.31413417309522601</c:v>
                      </c:pt>
                      <c:pt idx="60">
                        <c:v>0.31839907169342002</c:v>
                      </c:pt>
                      <c:pt idx="61">
                        <c:v>0.31765010207891498</c:v>
                      </c:pt>
                      <c:pt idx="62">
                        <c:v>0.31458344310522102</c:v>
                      </c:pt>
                      <c:pt idx="63">
                        <c:v>0.31578531488776201</c:v>
                      </c:pt>
                      <c:pt idx="64">
                        <c:v>0.31506670638918899</c:v>
                      </c:pt>
                      <c:pt idx="65">
                        <c:v>0.31800465658307098</c:v>
                      </c:pt>
                      <c:pt idx="66">
                        <c:v>0.31928690150380101</c:v>
                      </c:pt>
                      <c:pt idx="67">
                        <c:v>0.317713152617216</c:v>
                      </c:pt>
                      <c:pt idx="68">
                        <c:v>0.31418548896908799</c:v>
                      </c:pt>
                      <c:pt idx="69">
                        <c:v>0.31402576714754099</c:v>
                      </c:pt>
                      <c:pt idx="70">
                        <c:v>0.31516859307885198</c:v>
                      </c:pt>
                      <c:pt idx="71">
                        <c:v>0.31389165669679597</c:v>
                      </c:pt>
                      <c:pt idx="72">
                        <c:v>0.30802944675087901</c:v>
                      </c:pt>
                      <c:pt idx="73">
                        <c:v>0.30388925224542601</c:v>
                      </c:pt>
                      <c:pt idx="74">
                        <c:v>0.30456846579909302</c:v>
                      </c:pt>
                      <c:pt idx="75">
                        <c:v>0.30046179890632602</c:v>
                      </c:pt>
                      <c:pt idx="76">
                        <c:v>0.29734857380390201</c:v>
                      </c:pt>
                      <c:pt idx="77">
                        <c:v>0.29299492016434697</c:v>
                      </c:pt>
                      <c:pt idx="78">
                        <c:v>0.29103225097060198</c:v>
                      </c:pt>
                      <c:pt idx="79">
                        <c:v>0.29060989618301403</c:v>
                      </c:pt>
                      <c:pt idx="80">
                        <c:v>0.29296306893229501</c:v>
                      </c:pt>
                      <c:pt idx="81">
                        <c:v>0.29106084257364301</c:v>
                      </c:pt>
                      <c:pt idx="82">
                        <c:v>0.29308320954442002</c:v>
                      </c:pt>
                      <c:pt idx="83">
                        <c:v>0.29461281374096898</c:v>
                      </c:pt>
                      <c:pt idx="84">
                        <c:v>0.29444731771945998</c:v>
                      </c:pt>
                      <c:pt idx="85">
                        <c:v>0.28913840651512102</c:v>
                      </c:pt>
                      <c:pt idx="86">
                        <c:v>0.287016481161118</c:v>
                      </c:pt>
                      <c:pt idx="87">
                        <c:v>0.28731217607855802</c:v>
                      </c:pt>
                      <c:pt idx="88">
                        <c:v>0.284548290073872</c:v>
                      </c:pt>
                      <c:pt idx="89">
                        <c:v>0.28519919142126998</c:v>
                      </c:pt>
                      <c:pt idx="90">
                        <c:v>0.28553511947393401</c:v>
                      </c:pt>
                      <c:pt idx="91">
                        <c:v>0.28582466766238201</c:v>
                      </c:pt>
                      <c:pt idx="92">
                        <c:v>0.28569195419549898</c:v>
                      </c:pt>
                      <c:pt idx="93">
                        <c:v>0.28634350746870002</c:v>
                      </c:pt>
                      <c:pt idx="94">
                        <c:v>0.28652558103203801</c:v>
                      </c:pt>
                      <c:pt idx="95">
                        <c:v>0.28856368735432603</c:v>
                      </c:pt>
                      <c:pt idx="96">
                        <c:v>0.28662234544754001</c:v>
                      </c:pt>
                      <c:pt idx="97">
                        <c:v>0.286383926868439</c:v>
                      </c:pt>
                      <c:pt idx="98">
                        <c:v>0.28176708146929702</c:v>
                      </c:pt>
                      <c:pt idx="99">
                        <c:v>0.28058486059308102</c:v>
                      </c:pt>
                      <c:pt idx="100">
                        <c:v>0.28324518352747002</c:v>
                      </c:pt>
                      <c:pt idx="101">
                        <c:v>0.28518773615360299</c:v>
                      </c:pt>
                      <c:pt idx="102">
                        <c:v>0.28370777145028098</c:v>
                      </c:pt>
                      <c:pt idx="103">
                        <c:v>0.28559900820255302</c:v>
                      </c:pt>
                      <c:pt idx="104">
                        <c:v>0.28515793383121502</c:v>
                      </c:pt>
                      <c:pt idx="105">
                        <c:v>0.281915813684464</c:v>
                      </c:pt>
                      <c:pt idx="106">
                        <c:v>0.28067203238606497</c:v>
                      </c:pt>
                      <c:pt idx="107">
                        <c:v>0.28100982308387801</c:v>
                      </c:pt>
                      <c:pt idx="108">
                        <c:v>0.28146011754870398</c:v>
                      </c:pt>
                      <c:pt idx="109">
                        <c:v>0.279191695153713</c:v>
                      </c:pt>
                      <c:pt idx="110">
                        <c:v>0.275240838527679</c:v>
                      </c:pt>
                      <c:pt idx="111">
                        <c:v>0.27734264731407199</c:v>
                      </c:pt>
                      <c:pt idx="112">
                        <c:v>0.27887634932994798</c:v>
                      </c:pt>
                      <c:pt idx="113">
                        <c:v>0.28023188933730098</c:v>
                      </c:pt>
                      <c:pt idx="114">
                        <c:v>0.278764497488737</c:v>
                      </c:pt>
                      <c:pt idx="115">
                        <c:v>0.27889227494597402</c:v>
                      </c:pt>
                      <c:pt idx="116">
                        <c:v>0.27892300859093699</c:v>
                      </c:pt>
                      <c:pt idx="117">
                        <c:v>0.28098151087760898</c:v>
                      </c:pt>
                      <c:pt idx="118">
                        <c:v>0.27971072122454599</c:v>
                      </c:pt>
                      <c:pt idx="119">
                        <c:v>0.27825282886624297</c:v>
                      </c:pt>
                      <c:pt idx="120">
                        <c:v>0.28374167159199698</c:v>
                      </c:pt>
                      <c:pt idx="121">
                        <c:v>0.28478763997554801</c:v>
                      </c:pt>
                      <c:pt idx="122">
                        <c:v>0.284359790384769</c:v>
                      </c:pt>
                      <c:pt idx="123">
                        <c:v>0.283340644091368</c:v>
                      </c:pt>
                      <c:pt idx="124">
                        <c:v>0.28342371806502298</c:v>
                      </c:pt>
                      <c:pt idx="125">
                        <c:v>0.284272711724043</c:v>
                      </c:pt>
                      <c:pt idx="126">
                        <c:v>0.28001908212900201</c:v>
                      </c:pt>
                      <c:pt idx="127">
                        <c:v>0.278815627098084</c:v>
                      </c:pt>
                      <c:pt idx="128">
                        <c:v>0.278963893651962</c:v>
                      </c:pt>
                      <c:pt idx="129">
                        <c:v>0.277965888381004</c:v>
                      </c:pt>
                      <c:pt idx="130">
                        <c:v>0.27843760326504702</c:v>
                      </c:pt>
                      <c:pt idx="131">
                        <c:v>0.28179464861750603</c:v>
                      </c:pt>
                      <c:pt idx="132">
                        <c:v>0.28381422162056003</c:v>
                      </c:pt>
                      <c:pt idx="133">
                        <c:v>0.28400886803865399</c:v>
                      </c:pt>
                      <c:pt idx="134">
                        <c:v>0.28151217848062499</c:v>
                      </c:pt>
                      <c:pt idx="135">
                        <c:v>0.27624415233731298</c:v>
                      </c:pt>
                      <c:pt idx="136">
                        <c:v>0.275858584791422</c:v>
                      </c:pt>
                      <c:pt idx="137">
                        <c:v>0.27558738365769397</c:v>
                      </c:pt>
                      <c:pt idx="138">
                        <c:v>0.27497084811329803</c:v>
                      </c:pt>
                      <c:pt idx="139">
                        <c:v>0.27832500636577601</c:v>
                      </c:pt>
                      <c:pt idx="140">
                        <c:v>0.27894126251339901</c:v>
                      </c:pt>
                      <c:pt idx="141">
                        <c:v>0.27886154130101198</c:v>
                      </c:pt>
                      <c:pt idx="142">
                        <c:v>0.27902564033865901</c:v>
                      </c:pt>
                      <c:pt idx="143">
                        <c:v>0.27668941766023603</c:v>
                      </c:pt>
                      <c:pt idx="144">
                        <c:v>0.27369875460863102</c:v>
                      </c:pt>
                      <c:pt idx="145">
                        <c:v>0.273894984275103</c:v>
                      </c:pt>
                      <c:pt idx="146">
                        <c:v>0.27294130995869598</c:v>
                      </c:pt>
                      <c:pt idx="147">
                        <c:v>0.27494700625538798</c:v>
                      </c:pt>
                      <c:pt idx="148">
                        <c:v>0.27499515563249599</c:v>
                      </c:pt>
                      <c:pt idx="149">
                        <c:v>0.275278650224209</c:v>
                      </c:pt>
                      <c:pt idx="150">
                        <c:v>0.27336385101079902</c:v>
                      </c:pt>
                      <c:pt idx="151">
                        <c:v>0.27388120070099797</c:v>
                      </c:pt>
                      <c:pt idx="152">
                        <c:v>0.27713235467672298</c:v>
                      </c:pt>
                      <c:pt idx="153">
                        <c:v>0.27644596993923198</c:v>
                      </c:pt>
                      <c:pt idx="154">
                        <c:v>0.27845762670040097</c:v>
                      </c:pt>
                      <c:pt idx="155">
                        <c:v>0.278081744909287</c:v>
                      </c:pt>
                      <c:pt idx="156">
                        <c:v>0.27649756520986601</c:v>
                      </c:pt>
                      <c:pt idx="157">
                        <c:v>0.27626808732747998</c:v>
                      </c:pt>
                      <c:pt idx="158">
                        <c:v>0.277371425181627</c:v>
                      </c:pt>
                      <c:pt idx="159">
                        <c:v>0.27736788615584401</c:v>
                      </c:pt>
                      <c:pt idx="160">
                        <c:v>0.27871904894709598</c:v>
                      </c:pt>
                      <c:pt idx="161">
                        <c:v>0.27845511212945001</c:v>
                      </c:pt>
                      <c:pt idx="162">
                        <c:v>0.27717212215066001</c:v>
                      </c:pt>
                      <c:pt idx="163">
                        <c:v>0.276240054517984</c:v>
                      </c:pt>
                      <c:pt idx="164">
                        <c:v>0.272014830261469</c:v>
                      </c:pt>
                      <c:pt idx="165">
                        <c:v>0.27303192764520601</c:v>
                      </c:pt>
                      <c:pt idx="166">
                        <c:v>0.274754408746958</c:v>
                      </c:pt>
                      <c:pt idx="167">
                        <c:v>0.27852943167090399</c:v>
                      </c:pt>
                      <c:pt idx="168">
                        <c:v>0.27895355597138399</c:v>
                      </c:pt>
                      <c:pt idx="169">
                        <c:v>0.28077848255634302</c:v>
                      </c:pt>
                      <c:pt idx="170">
                        <c:v>0.27884971350431398</c:v>
                      </c:pt>
                      <c:pt idx="171">
                        <c:v>0.28204070404171899</c:v>
                      </c:pt>
                      <c:pt idx="172">
                        <c:v>0.28156256303191202</c:v>
                      </c:pt>
                      <c:pt idx="173">
                        <c:v>0.27926629409193998</c:v>
                      </c:pt>
                      <c:pt idx="174">
                        <c:v>0.28046751394867903</c:v>
                      </c:pt>
                      <c:pt idx="175">
                        <c:v>0.28361156582832298</c:v>
                      </c:pt>
                      <c:pt idx="176">
                        <c:v>0.28290823101997398</c:v>
                      </c:pt>
                      <c:pt idx="177">
                        <c:v>0.28194254264235502</c:v>
                      </c:pt>
                      <c:pt idx="178">
                        <c:v>0.28265267610549899</c:v>
                      </c:pt>
                      <c:pt idx="179">
                        <c:v>0.28732167556881899</c:v>
                      </c:pt>
                      <c:pt idx="180">
                        <c:v>0.28781034052372001</c:v>
                      </c:pt>
                      <c:pt idx="181">
                        <c:v>0.28876541182398802</c:v>
                      </c:pt>
                      <c:pt idx="182">
                        <c:v>0.290271546691656</c:v>
                      </c:pt>
                      <c:pt idx="183">
                        <c:v>0.28944071382284198</c:v>
                      </c:pt>
                      <c:pt idx="184">
                        <c:v>0.28973007574677501</c:v>
                      </c:pt>
                      <c:pt idx="185">
                        <c:v>0.28902506455779098</c:v>
                      </c:pt>
                      <c:pt idx="186">
                        <c:v>0.28761867433786398</c:v>
                      </c:pt>
                      <c:pt idx="187">
                        <c:v>0.28855167329311399</c:v>
                      </c:pt>
                      <c:pt idx="188">
                        <c:v>0.290521420538425</c:v>
                      </c:pt>
                      <c:pt idx="189">
                        <c:v>0.289541855454445</c:v>
                      </c:pt>
                      <c:pt idx="190">
                        <c:v>0.29097544029354999</c:v>
                      </c:pt>
                      <c:pt idx="191">
                        <c:v>0.29324078932404501</c:v>
                      </c:pt>
                      <c:pt idx="192">
                        <c:v>0.29356861487031</c:v>
                      </c:pt>
                      <c:pt idx="193">
                        <c:v>0.29262350872158999</c:v>
                      </c:pt>
                      <c:pt idx="194">
                        <c:v>0.29561873525381099</c:v>
                      </c:pt>
                      <c:pt idx="195">
                        <c:v>0.29934691265225399</c:v>
                      </c:pt>
                      <c:pt idx="196">
                        <c:v>0.29963301494717598</c:v>
                      </c:pt>
                      <c:pt idx="197">
                        <c:v>0.29930407181382201</c:v>
                      </c:pt>
                      <c:pt idx="198">
                        <c:v>0.29922146350145301</c:v>
                      </c:pt>
                      <c:pt idx="199">
                        <c:v>0.30462313443422301</c:v>
                      </c:pt>
                      <c:pt idx="200">
                        <c:v>0.304253119975328</c:v>
                      </c:pt>
                      <c:pt idx="201">
                        <c:v>0.30619548633694599</c:v>
                      </c:pt>
                      <c:pt idx="202">
                        <c:v>0.30680531635880498</c:v>
                      </c:pt>
                      <c:pt idx="203">
                        <c:v>0.30612275004386902</c:v>
                      </c:pt>
                      <c:pt idx="204">
                        <c:v>0.30095409601926798</c:v>
                      </c:pt>
                      <c:pt idx="205">
                        <c:v>0.30038766562938701</c:v>
                      </c:pt>
                      <c:pt idx="206">
                        <c:v>0.30095493420958502</c:v>
                      </c:pt>
                      <c:pt idx="207">
                        <c:v>0.30394280329346701</c:v>
                      </c:pt>
                      <c:pt idx="208">
                        <c:v>0.30377199873328198</c:v>
                      </c:pt>
                      <c:pt idx="209">
                        <c:v>0.30489107593893999</c:v>
                      </c:pt>
                      <c:pt idx="210">
                        <c:v>0.30292589217424398</c:v>
                      </c:pt>
                      <c:pt idx="211">
                        <c:v>0.305487681180239</c:v>
                      </c:pt>
                      <c:pt idx="212">
                        <c:v>0.30541745945811299</c:v>
                      </c:pt>
                      <c:pt idx="213">
                        <c:v>0.30484898015856698</c:v>
                      </c:pt>
                      <c:pt idx="214">
                        <c:v>0.30819680541753802</c:v>
                      </c:pt>
                      <c:pt idx="215">
                        <c:v>0.30923923477530502</c:v>
                      </c:pt>
                      <c:pt idx="216">
                        <c:v>0.31088897958397899</c:v>
                      </c:pt>
                      <c:pt idx="217">
                        <c:v>0.310045666992664</c:v>
                      </c:pt>
                      <c:pt idx="218">
                        <c:v>0.31178956851363199</c:v>
                      </c:pt>
                      <c:pt idx="219">
                        <c:v>0.31932480633258797</c:v>
                      </c:pt>
                      <c:pt idx="220">
                        <c:v>0.32192887738347098</c:v>
                      </c:pt>
                      <c:pt idx="221">
                        <c:v>0.32816668972372998</c:v>
                      </c:pt>
                      <c:pt idx="222">
                        <c:v>0.33035660162568098</c:v>
                      </c:pt>
                      <c:pt idx="223">
                        <c:v>0.33198399469256401</c:v>
                      </c:pt>
                      <c:pt idx="224">
                        <c:v>0.33135116100311302</c:v>
                      </c:pt>
                      <c:pt idx="225">
                        <c:v>0.33366605639457703</c:v>
                      </c:pt>
                      <c:pt idx="226">
                        <c:v>0.33867722377181098</c:v>
                      </c:pt>
                      <c:pt idx="227">
                        <c:v>0.33597080036997801</c:v>
                      </c:pt>
                      <c:pt idx="228">
                        <c:v>0.33404212445020698</c:v>
                      </c:pt>
                      <c:pt idx="229">
                        <c:v>0.33295601606369002</c:v>
                      </c:pt>
                      <c:pt idx="230">
                        <c:v>0.33268444240093198</c:v>
                      </c:pt>
                      <c:pt idx="231">
                        <c:v>0.33315718173980702</c:v>
                      </c:pt>
                      <c:pt idx="232">
                        <c:v>0.333238765597343</c:v>
                      </c:pt>
                      <c:pt idx="233">
                        <c:v>0.33572781831026099</c:v>
                      </c:pt>
                      <c:pt idx="234">
                        <c:v>0.33672871068120003</c:v>
                      </c:pt>
                      <c:pt idx="235">
                        <c:v>0.335738714784384</c:v>
                      </c:pt>
                      <c:pt idx="236">
                        <c:v>0.338244158774614</c:v>
                      </c:pt>
                      <c:pt idx="237">
                        <c:v>0.33760154619812999</c:v>
                      </c:pt>
                      <c:pt idx="238">
                        <c:v>0.34073553979396798</c:v>
                      </c:pt>
                      <c:pt idx="239">
                        <c:v>0.34229978919029203</c:v>
                      </c:pt>
                      <c:pt idx="240">
                        <c:v>0.34152418375015298</c:v>
                      </c:pt>
                      <c:pt idx="241">
                        <c:v>0.342133268713951</c:v>
                      </c:pt>
                      <c:pt idx="242">
                        <c:v>0.34822886809706699</c:v>
                      </c:pt>
                      <c:pt idx="243">
                        <c:v>0.350536778569222</c:v>
                      </c:pt>
                      <c:pt idx="244">
                        <c:v>0.356673263013363</c:v>
                      </c:pt>
                      <c:pt idx="245">
                        <c:v>0.35606455057859399</c:v>
                      </c:pt>
                      <c:pt idx="246">
                        <c:v>0.354356318712235</c:v>
                      </c:pt>
                      <c:pt idx="247">
                        <c:v>0.35438397899270102</c:v>
                      </c:pt>
                      <c:pt idx="248">
                        <c:v>0.35181092098355299</c:v>
                      </c:pt>
                      <c:pt idx="249">
                        <c:v>0.34931693226098998</c:v>
                      </c:pt>
                      <c:pt idx="250">
                        <c:v>0.35314662382006601</c:v>
                      </c:pt>
                      <c:pt idx="251">
                        <c:v>0.35625062882900199</c:v>
                      </c:pt>
                      <c:pt idx="252">
                        <c:v>0.35803625360131303</c:v>
                      </c:pt>
                      <c:pt idx="253">
                        <c:v>0.35927481949329398</c:v>
                      </c:pt>
                      <c:pt idx="254">
                        <c:v>0.35937894135713599</c:v>
                      </c:pt>
                      <c:pt idx="255">
                        <c:v>0.35739196464419398</c:v>
                      </c:pt>
                      <c:pt idx="256">
                        <c:v>0.35723373293876598</c:v>
                      </c:pt>
                      <c:pt idx="257">
                        <c:v>0.35949600860476499</c:v>
                      </c:pt>
                      <c:pt idx="258">
                        <c:v>0.36294758319854697</c:v>
                      </c:pt>
                      <c:pt idx="259">
                        <c:v>0.36333641037344899</c:v>
                      </c:pt>
                      <c:pt idx="260">
                        <c:v>0.36303820088505701</c:v>
                      </c:pt>
                      <c:pt idx="261">
                        <c:v>0.367401633411646</c:v>
                      </c:pt>
                      <c:pt idx="262">
                        <c:v>0.37024701014161099</c:v>
                      </c:pt>
                      <c:pt idx="263">
                        <c:v>0.37187784910201999</c:v>
                      </c:pt>
                      <c:pt idx="264">
                        <c:v>0.36113010719418498</c:v>
                      </c:pt>
                      <c:pt idx="265">
                        <c:v>0.35758297890424701</c:v>
                      </c:pt>
                      <c:pt idx="266">
                        <c:v>0.35540340468287501</c:v>
                      </c:pt>
                      <c:pt idx="267">
                        <c:v>0.3520917147398</c:v>
                      </c:pt>
                      <c:pt idx="268">
                        <c:v>0.350899528712034</c:v>
                      </c:pt>
                      <c:pt idx="269">
                        <c:v>0.35053985193371801</c:v>
                      </c:pt>
                      <c:pt idx="270">
                        <c:v>0.34849476069211999</c:v>
                      </c:pt>
                      <c:pt idx="271">
                        <c:v>0.34447573125362402</c:v>
                      </c:pt>
                      <c:pt idx="272">
                        <c:v>0.341887027025223</c:v>
                      </c:pt>
                      <c:pt idx="273">
                        <c:v>0.34229941666126301</c:v>
                      </c:pt>
                      <c:pt idx="274">
                        <c:v>0.34573236480355302</c:v>
                      </c:pt>
                      <c:pt idx="275">
                        <c:v>0.344462040811777</c:v>
                      </c:pt>
                      <c:pt idx="276">
                        <c:v>0.34389700740575802</c:v>
                      </c:pt>
                      <c:pt idx="277">
                        <c:v>0.34482832998037299</c:v>
                      </c:pt>
                      <c:pt idx="278">
                        <c:v>0.34494539722800299</c:v>
                      </c:pt>
                      <c:pt idx="279">
                        <c:v>0.34581236541271199</c:v>
                      </c:pt>
                      <c:pt idx="280">
                        <c:v>0.345499347895384</c:v>
                      </c:pt>
                      <c:pt idx="281">
                        <c:v>0.34280316904187202</c:v>
                      </c:pt>
                      <c:pt idx="282">
                        <c:v>0.34642871469259301</c:v>
                      </c:pt>
                      <c:pt idx="283">
                        <c:v>0.346197839826345</c:v>
                      </c:pt>
                      <c:pt idx="284">
                        <c:v>0.34378357231617002</c:v>
                      </c:pt>
                      <c:pt idx="285">
                        <c:v>0.34435996785759898</c:v>
                      </c:pt>
                      <c:pt idx="286">
                        <c:v>0.34761475399136499</c:v>
                      </c:pt>
                      <c:pt idx="287">
                        <c:v>0.34905252978205698</c:v>
                      </c:pt>
                      <c:pt idx="288">
                        <c:v>0.35338168963789901</c:v>
                      </c:pt>
                      <c:pt idx="289">
                        <c:v>0.35347398370504401</c:v>
                      </c:pt>
                      <c:pt idx="290">
                        <c:v>0.35300990566611301</c:v>
                      </c:pt>
                      <c:pt idx="291">
                        <c:v>0.35192556679248799</c:v>
                      </c:pt>
                      <c:pt idx="292">
                        <c:v>0.35374006256461099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17DB-4D8C-8DD4-F62F1506132B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v>15mm pre-load</c:v>
                </c:tx>
                <c:spPr>
                  <a:ln w="9525" cap="rnd">
                    <a:solidFill>
                      <a:schemeClr val="accent3"/>
                    </a:solidFill>
                    <a:rou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'Súrl.0.4 áttolás 15mm'!$D$2:$D$900</c15:sqref>
                        </c15:formulaRef>
                      </c:ext>
                    </c:extLst>
                    <c:numCache>
                      <c:formatCode>General</c:formatCode>
                      <c:ptCount val="899"/>
                      <c:pt idx="0">
                        <c:v>0</c:v>
                      </c:pt>
                      <c:pt idx="1">
                        <c:v>0.1</c:v>
                      </c:pt>
                      <c:pt idx="2">
                        <c:v>0.14613248170600457</c:v>
                      </c:pt>
                      <c:pt idx="3">
                        <c:v>0.30047454901421133</c:v>
                      </c:pt>
                      <c:pt idx="4">
                        <c:v>0.45802814267510428</c:v>
                      </c:pt>
                      <c:pt idx="5">
                        <c:v>0.62182793087610833</c:v>
                      </c:pt>
                      <c:pt idx="6">
                        <c:v>0.78650020538960064</c:v>
                      </c:pt>
                      <c:pt idx="7">
                        <c:v>0.94692704574489994</c:v>
                      </c:pt>
                      <c:pt idx="8">
                        <c:v>1.0988853695271104</c:v>
                      </c:pt>
                      <c:pt idx="9">
                        <c:v>1.2440573549333038</c:v>
                      </c:pt>
                      <c:pt idx="10">
                        <c:v>1.3769211435903088</c:v>
                      </c:pt>
                      <c:pt idx="11">
                        <c:v>1.4993257135762121</c:v>
                      </c:pt>
                      <c:pt idx="12">
                        <c:v>1.6130384591079121</c:v>
                      </c:pt>
                      <c:pt idx="13">
                        <c:v>1.7190630432888128</c:v>
                      </c:pt>
                      <c:pt idx="14">
                        <c:v>1.8161353353622047</c:v>
                      </c:pt>
                      <c:pt idx="15">
                        <c:v>1.9080382281073014</c:v>
                      </c:pt>
                      <c:pt idx="16">
                        <c:v>1.9924466513232062</c:v>
                      </c:pt>
                      <c:pt idx="17">
                        <c:v>2.0763193312026118</c:v>
                      </c:pt>
                      <c:pt idx="18">
                        <c:v>2.1580980718720042</c:v>
                      </c:pt>
                      <c:pt idx="19">
                        <c:v>2.2392375526957125</c:v>
                      </c:pt>
                      <c:pt idx="20">
                        <c:v>2.3210063747791025</c:v>
                      </c:pt>
                      <c:pt idx="21">
                        <c:v>2.4014544882568032</c:v>
                      </c:pt>
                      <c:pt idx="22">
                        <c:v>2.4712676424853015</c:v>
                      </c:pt>
                      <c:pt idx="23">
                        <c:v>2.5419232478717078</c:v>
                      </c:pt>
                      <c:pt idx="24">
                        <c:v>2.6135437500573033</c:v>
                      </c:pt>
                      <c:pt idx="25">
                        <c:v>2.6869301796267138</c:v>
                      </c:pt>
                      <c:pt idx="26">
                        <c:v>2.7612806678050106</c:v>
                      </c:pt>
                      <c:pt idx="27">
                        <c:v>2.8412792318546138</c:v>
                      </c:pt>
                      <c:pt idx="28">
                        <c:v>2.925882115233307</c:v>
                      </c:pt>
                      <c:pt idx="29">
                        <c:v>3.0139003449199038</c:v>
                      </c:pt>
                      <c:pt idx="30">
                        <c:v>3.108402885057103</c:v>
                      </c:pt>
                      <c:pt idx="31">
                        <c:v>3.2055298690513041</c:v>
                      </c:pt>
                      <c:pt idx="32">
                        <c:v>3.3063425157433102</c:v>
                      </c:pt>
                      <c:pt idx="33">
                        <c:v>3.4111654841983068</c:v>
                      </c:pt>
                      <c:pt idx="34">
                        <c:v>3.5199887161320049</c:v>
                      </c:pt>
                      <c:pt idx="35">
                        <c:v>3.6312362739747073</c:v>
                      </c:pt>
                      <c:pt idx="36">
                        <c:v>3.743570755162807</c:v>
                      </c:pt>
                      <c:pt idx="37">
                        <c:v>3.8570553732191115</c:v>
                      </c:pt>
                      <c:pt idx="38">
                        <c:v>3.9716806286528055</c:v>
                      </c:pt>
                      <c:pt idx="39">
                        <c:v>4.0860874656494133</c:v>
                      </c:pt>
                      <c:pt idx="40">
                        <c:v>4.2011253901355019</c:v>
                      </c:pt>
                      <c:pt idx="41">
                        <c:v>4.3167154026701127</c:v>
                      </c:pt>
                      <c:pt idx="42">
                        <c:v>4.4328943137797125</c:v>
                      </c:pt>
                      <c:pt idx="43">
                        <c:v>4.5494872210764044</c:v>
                      </c:pt>
                      <c:pt idx="44">
                        <c:v>4.66589747272441</c:v>
                      </c:pt>
                      <c:pt idx="45">
                        <c:v>4.7782898588964002</c:v>
                      </c:pt>
                      <c:pt idx="46">
                        <c:v>4.8871431259845082</c:v>
                      </c:pt>
                      <c:pt idx="47">
                        <c:v>4.9927364612267127</c:v>
                      </c:pt>
                      <c:pt idx="48">
                        <c:v>5.0957687058332084</c:v>
                      </c:pt>
                      <c:pt idx="49">
                        <c:v>5.1943124410782104</c:v>
                      </c:pt>
                      <c:pt idx="50">
                        <c:v>5.2869435815452022</c:v>
                      </c:pt>
                      <c:pt idx="51">
                        <c:v>5.3750624639238112</c:v>
                      </c:pt>
                      <c:pt idx="52">
                        <c:v>5.4619875536865123</c:v>
                      </c:pt>
                      <c:pt idx="53">
                        <c:v>5.5491489432806134</c:v>
                      </c:pt>
                      <c:pt idx="54">
                        <c:v>5.6273085176870126</c:v>
                      </c:pt>
                      <c:pt idx="55">
                        <c:v>5.7038887319132101</c:v>
                      </c:pt>
                      <c:pt idx="56">
                        <c:v>5.7817148462559089</c:v>
                      </c:pt>
                      <c:pt idx="57">
                        <c:v>5.8591808879910019</c:v>
                      </c:pt>
                      <c:pt idx="58">
                        <c:v>5.9382946722696062</c:v>
                      </c:pt>
                      <c:pt idx="59">
                        <c:v>6.0199104547637035</c:v>
                      </c:pt>
                      <c:pt idx="60">
                        <c:v>6.1074963877737076</c:v>
                      </c:pt>
                      <c:pt idx="61">
                        <c:v>6.2021956232480022</c:v>
                      </c:pt>
                      <c:pt idx="62">
                        <c:v>6.3001587719724057</c:v>
                      </c:pt>
                      <c:pt idx="63">
                        <c:v>6.4007507650530044</c:v>
                      </c:pt>
                      <c:pt idx="64">
                        <c:v>6.5042218721606133</c:v>
                      </c:pt>
                      <c:pt idx="65">
                        <c:v>6.6093896162491035</c:v>
                      </c:pt>
                      <c:pt idx="66">
                        <c:v>6.7170674610599121</c:v>
                      </c:pt>
                      <c:pt idx="67">
                        <c:v>6.8253872199858137</c:v>
                      </c:pt>
                      <c:pt idx="68">
                        <c:v>6.9341632338626056</c:v>
                      </c:pt>
                      <c:pt idx="69">
                        <c:v>7.0444991898430089</c:v>
                      </c:pt>
                      <c:pt idx="70">
                        <c:v>7.1552597590883096</c:v>
                      </c:pt>
                      <c:pt idx="71">
                        <c:v>7.265521954317208</c:v>
                      </c:pt>
                      <c:pt idx="72">
                        <c:v>7.3764308832558072</c:v>
                      </c:pt>
                      <c:pt idx="73">
                        <c:v>7.4877453566287073</c:v>
                      </c:pt>
                      <c:pt idx="74">
                        <c:v>7.5999189052683107</c:v>
                      </c:pt>
                      <c:pt idx="75">
                        <c:v>7.7112972906559065</c:v>
                      </c:pt>
                      <c:pt idx="76">
                        <c:v>7.822612252973201</c:v>
                      </c:pt>
                      <c:pt idx="77">
                        <c:v>7.9346849393732128</c:v>
                      </c:pt>
                      <c:pt idx="78">
                        <c:v>8.0462236286666098</c:v>
                      </c:pt>
                      <c:pt idx="79">
                        <c:v>8.1567268734723086</c:v>
                      </c:pt>
                      <c:pt idx="80">
                        <c:v>8.2653843532628031</c:v>
                      </c:pt>
                      <c:pt idx="81">
                        <c:v>8.3684950385169117</c:v>
                      </c:pt>
                      <c:pt idx="82">
                        <c:v>8.467675239639604</c:v>
                      </c:pt>
                      <c:pt idx="83">
                        <c:v>8.5652899107231093</c:v>
                      </c:pt>
                      <c:pt idx="84">
                        <c:v>8.6630551068249133</c:v>
                      </c:pt>
                      <c:pt idx="85">
                        <c:v>8.7597108881400061</c:v>
                      </c:pt>
                      <c:pt idx="86">
                        <c:v>8.8559119511864139</c:v>
                      </c:pt>
                      <c:pt idx="87">
                        <c:v>8.9511961736808132</c:v>
                      </c:pt>
                      <c:pt idx="88">
                        <c:v>9.0460337105640036</c:v>
                      </c:pt>
                      <c:pt idx="89">
                        <c:v>9.1403371804915139</c:v>
                      </c:pt>
                      <c:pt idx="90">
                        <c:v>9.2345841424191093</c:v>
                      </c:pt>
                      <c:pt idx="91">
                        <c:v>9.3283121248173018</c:v>
                      </c:pt>
                      <c:pt idx="92">
                        <c:v>9.4221492815096042</c:v>
                      </c:pt>
                      <c:pt idx="93">
                        <c:v>9.516142970250911</c:v>
                      </c:pt>
                      <c:pt idx="94">
                        <c:v>9.6102389182159129</c:v>
                      </c:pt>
                      <c:pt idx="95">
                        <c:v>9.7041232231157011</c:v>
                      </c:pt>
                      <c:pt idx="96">
                        <c:v>9.7980483199462043</c:v>
                      </c:pt>
                      <c:pt idx="97">
                        <c:v>9.8927240860906096</c:v>
                      </c:pt>
                      <c:pt idx="98">
                        <c:v>9.9875297018911056</c:v>
                      </c:pt>
                      <c:pt idx="99">
                        <c:v>10.081828561771601</c:v>
                      </c:pt>
                      <c:pt idx="100">
                        <c:v>10.175612702923701</c:v>
                      </c:pt>
                      <c:pt idx="101">
                        <c:v>10.270177059599803</c:v>
                      </c:pt>
                      <c:pt idx="102">
                        <c:v>10.365586870949301</c:v>
                      </c:pt>
                      <c:pt idx="103">
                        <c:v>10.460524012786607</c:v>
                      </c:pt>
                      <c:pt idx="104">
                        <c:v>10.5550878805184</c:v>
                      </c:pt>
                      <c:pt idx="105">
                        <c:v>10.649860038553811</c:v>
                      </c:pt>
                      <c:pt idx="106">
                        <c:v>10.745669806401906</c:v>
                      </c:pt>
                      <c:pt idx="107">
                        <c:v>10.842131686347813</c:v>
                      </c:pt>
                      <c:pt idx="108">
                        <c:v>10.938759807381103</c:v>
                      </c:pt>
                      <c:pt idx="109">
                        <c:v>11.036829476130009</c:v>
                      </c:pt>
                      <c:pt idx="110">
                        <c:v>11.1353403124035</c:v>
                      </c:pt>
                      <c:pt idx="111">
                        <c:v>11.234748641001701</c:v>
                      </c:pt>
                      <c:pt idx="112">
                        <c:v>11.336677338154104</c:v>
                      </c:pt>
                      <c:pt idx="113">
                        <c:v>11.44380044064701</c:v>
                      </c:pt>
                      <c:pt idx="114">
                        <c:v>11.552934431655501</c:v>
                      </c:pt>
                      <c:pt idx="115">
                        <c:v>11.661075586186101</c:v>
                      </c:pt>
                      <c:pt idx="116">
                        <c:v>11.770991748496002</c:v>
                      </c:pt>
                      <c:pt idx="117">
                        <c:v>11.879978287850804</c:v>
                      </c:pt>
                      <c:pt idx="118">
                        <c:v>11.989382804797003</c:v>
                      </c:pt>
                      <c:pt idx="119">
                        <c:v>12.097981471564111</c:v>
                      </c:pt>
                      <c:pt idx="120">
                        <c:v>12.207123634928507</c:v>
                      </c:pt>
                      <c:pt idx="121">
                        <c:v>12.316126868241312</c:v>
                      </c:pt>
                      <c:pt idx="122">
                        <c:v>12.424944232842407</c:v>
                      </c:pt>
                      <c:pt idx="123">
                        <c:v>12.53467669176581</c:v>
                      </c:pt>
                      <c:pt idx="124">
                        <c:v>12.642514980180707</c:v>
                      </c:pt>
                      <c:pt idx="125">
                        <c:v>12.751807808261802</c:v>
                      </c:pt>
                      <c:pt idx="126">
                        <c:v>12.859735992592604</c:v>
                      </c:pt>
                      <c:pt idx="127">
                        <c:v>12.967671720636602</c:v>
                      </c:pt>
                      <c:pt idx="128">
                        <c:v>13.073981499086401</c:v>
                      </c:pt>
                      <c:pt idx="129">
                        <c:v>13.175880440481208</c:v>
                      </c:pt>
                      <c:pt idx="130">
                        <c:v>13.276316879401406</c:v>
                      </c:pt>
                      <c:pt idx="131">
                        <c:v>13.374024449916107</c:v>
                      </c:pt>
                      <c:pt idx="132">
                        <c:v>13.470137991919401</c:v>
                      </c:pt>
                      <c:pt idx="133">
                        <c:v>13.565548781157702</c:v>
                      </c:pt>
                      <c:pt idx="134">
                        <c:v>13.659702843654003</c:v>
                      </c:pt>
                      <c:pt idx="135">
                        <c:v>13.753378648702508</c:v>
                      </c:pt>
                      <c:pt idx="136">
                        <c:v>13.845939730425513</c:v>
                      </c:pt>
                      <c:pt idx="137">
                        <c:v>13.938512267416613</c:v>
                      </c:pt>
                      <c:pt idx="138">
                        <c:v>14.030829296047301</c:v>
                      </c:pt>
                      <c:pt idx="139">
                        <c:v>14.122689021989004</c:v>
                      </c:pt>
                      <c:pt idx="140">
                        <c:v>14.215227682119902</c:v>
                      </c:pt>
                      <c:pt idx="141">
                        <c:v>14.307886203471909</c:v>
                      </c:pt>
                      <c:pt idx="142">
                        <c:v>14.39984874743071</c:v>
                      </c:pt>
                      <c:pt idx="143">
                        <c:v>14.491916065184213</c:v>
                      </c:pt>
                      <c:pt idx="144">
                        <c:v>14.584293164123807</c:v>
                      </c:pt>
                      <c:pt idx="145">
                        <c:v>14.676778808714602</c:v>
                      </c:pt>
                      <c:pt idx="146">
                        <c:v>14.769350856761406</c:v>
                      </c:pt>
                      <c:pt idx="147">
                        <c:v>14.862255736229102</c:v>
                      </c:pt>
                      <c:pt idx="148">
                        <c:v>14.954734465749411</c:v>
                      </c:pt>
                      <c:pt idx="149">
                        <c:v>15.047743560218208</c:v>
                      </c:pt>
                      <c:pt idx="150">
                        <c:v>15.141404836633811</c:v>
                      </c:pt>
                      <c:pt idx="151">
                        <c:v>15.234699125371606</c:v>
                      </c:pt>
                      <c:pt idx="152">
                        <c:v>15.329844767060209</c:v>
                      </c:pt>
                      <c:pt idx="153">
                        <c:v>15.426685089952201</c:v>
                      </c:pt>
                      <c:pt idx="154">
                        <c:v>15.52544933911031</c:v>
                      </c:pt>
                      <c:pt idx="155">
                        <c:v>15.628213292953404</c:v>
                      </c:pt>
                      <c:pt idx="156">
                        <c:v>15.732982058432</c:v>
                      </c:pt>
                      <c:pt idx="157">
                        <c:v>15.839421965934704</c:v>
                      </c:pt>
                      <c:pt idx="158">
                        <c:v>15.947024792708604</c:v>
                      </c:pt>
                      <c:pt idx="159">
                        <c:v>16.054847993697209</c:v>
                      </c:pt>
                      <c:pt idx="160">
                        <c:v>16.162107232273911</c:v>
                      </c:pt>
                      <c:pt idx="161">
                        <c:v>16.270905667742809</c:v>
                      </c:pt>
                      <c:pt idx="162">
                        <c:v>16.3786136874064</c:v>
                      </c:pt>
                      <c:pt idx="163">
                        <c:v>16.487288559646913</c:v>
                      </c:pt>
                      <c:pt idx="164">
                        <c:v>16.594353198362413</c:v>
                      </c:pt>
                      <c:pt idx="165">
                        <c:v>16.703789426843713</c:v>
                      </c:pt>
                      <c:pt idx="166">
                        <c:v>16.811295302933004</c:v>
                      </c:pt>
                      <c:pt idx="167">
                        <c:v>16.920250200601814</c:v>
                      </c:pt>
                      <c:pt idx="168">
                        <c:v>17.027473536691502</c:v>
                      </c:pt>
                      <c:pt idx="169">
                        <c:v>17.135932435216702</c:v>
                      </c:pt>
                      <c:pt idx="170">
                        <c:v>17.2433253651553</c:v>
                      </c:pt>
                      <c:pt idx="171">
                        <c:v>17.351639675843813</c:v>
                      </c:pt>
                      <c:pt idx="172">
                        <c:v>17.458993350534101</c:v>
                      </c:pt>
                      <c:pt idx="173">
                        <c:v>17.565449951994808</c:v>
                      </c:pt>
                      <c:pt idx="174">
                        <c:v>17.671269179538314</c:v>
                      </c:pt>
                      <c:pt idx="175">
                        <c:v>17.774816911214302</c:v>
                      </c:pt>
                      <c:pt idx="176">
                        <c:v>17.874575882778501</c:v>
                      </c:pt>
                      <c:pt idx="177">
                        <c:v>17.971619885927311</c:v>
                      </c:pt>
                      <c:pt idx="178">
                        <c:v>18.067414147253814</c:v>
                      </c:pt>
                      <c:pt idx="179">
                        <c:v>18.161730120187514</c:v>
                      </c:pt>
                      <c:pt idx="180">
                        <c:v>18.254482937954606</c:v>
                      </c:pt>
                      <c:pt idx="181">
                        <c:v>18.347295965729003</c:v>
                      </c:pt>
                      <c:pt idx="182">
                        <c:v>18.439951553414701</c:v>
                      </c:pt>
                      <c:pt idx="183">
                        <c:v>18.532550423552905</c:v>
                      </c:pt>
                      <c:pt idx="184">
                        <c:v>18.625363102081309</c:v>
                      </c:pt>
                      <c:pt idx="185">
                        <c:v>18.718025604837408</c:v>
                      </c:pt>
                      <c:pt idx="186">
                        <c:v>18.810987481249413</c:v>
                      </c:pt>
                      <c:pt idx="187">
                        <c:v>18.903215801400606</c:v>
                      </c:pt>
                      <c:pt idx="188">
                        <c:v>18.995988735736304</c:v>
                      </c:pt>
                      <c:pt idx="189">
                        <c:v>19.088588933009206</c:v>
                      </c:pt>
                      <c:pt idx="190">
                        <c:v>19.181525314464508</c:v>
                      </c:pt>
                      <c:pt idx="191">
                        <c:v>19.273803087846801</c:v>
                      </c:pt>
                      <c:pt idx="192">
                        <c:v>19.36684277626351</c:v>
                      </c:pt>
                      <c:pt idx="193">
                        <c:v>19.459848657669212</c:v>
                      </c:pt>
                      <c:pt idx="194">
                        <c:v>19.552775958729001</c:v>
                      </c:pt>
                      <c:pt idx="195">
                        <c:v>19.646038745479103</c:v>
                      </c:pt>
                      <c:pt idx="196">
                        <c:v>19.739794108762304</c:v>
                      </c:pt>
                      <c:pt idx="197">
                        <c:v>19.83411217717191</c:v>
                      </c:pt>
                      <c:pt idx="198">
                        <c:v>19.932671418938405</c:v>
                      </c:pt>
                      <c:pt idx="199">
                        <c:v>20.034430033297603</c:v>
                      </c:pt>
                      <c:pt idx="200">
                        <c:v>20.138022747856105</c:v>
                      </c:pt>
                      <c:pt idx="201">
                        <c:v>20.24217704995381</c:v>
                      </c:pt>
                      <c:pt idx="202">
                        <c:v>20.347126305755907</c:v>
                      </c:pt>
                      <c:pt idx="203">
                        <c:v>20.45207297713781</c:v>
                      </c:pt>
                      <c:pt idx="204">
                        <c:v>20.558076117615407</c:v>
                      </c:pt>
                      <c:pt idx="205">
                        <c:v>20.664487456796806</c:v>
                      </c:pt>
                      <c:pt idx="206">
                        <c:v>20.770654603187609</c:v>
                      </c:pt>
                      <c:pt idx="207">
                        <c:v>20.87633727555211</c:v>
                      </c:pt>
                      <c:pt idx="208">
                        <c:v>20.982648031890704</c:v>
                      </c:pt>
                      <c:pt idx="209">
                        <c:v>21.089008101761905</c:v>
                      </c:pt>
                      <c:pt idx="210">
                        <c:v>21.195254806387403</c:v>
                      </c:pt>
                      <c:pt idx="211">
                        <c:v>21.302078395526109</c:v>
                      </c:pt>
                      <c:pt idx="212">
                        <c:v>21.407499901745204</c:v>
                      </c:pt>
                      <c:pt idx="213">
                        <c:v>21.513982626805408</c:v>
                      </c:pt>
                      <c:pt idx="214">
                        <c:v>21.619706021251304</c:v>
                      </c:pt>
                      <c:pt idx="215">
                        <c:v>21.726218362370808</c:v>
                      </c:pt>
                      <c:pt idx="216">
                        <c:v>21.831714118285603</c:v>
                      </c:pt>
                      <c:pt idx="217">
                        <c:v>21.937226847555209</c:v>
                      </c:pt>
                      <c:pt idx="218">
                        <c:v>22.043232432754706</c:v>
                      </c:pt>
                      <c:pt idx="219">
                        <c:v>22.148873125752104</c:v>
                      </c:pt>
                      <c:pt idx="220">
                        <c:v>22.254479941889208</c:v>
                      </c:pt>
                      <c:pt idx="221">
                        <c:v>22.359422003224104</c:v>
                      </c:pt>
                      <c:pt idx="222">
                        <c:v>22.464020266814209</c:v>
                      </c:pt>
                      <c:pt idx="223">
                        <c:v>22.567525180932904</c:v>
                      </c:pt>
                      <c:pt idx="224">
                        <c:v>22.666477045032508</c:v>
                      </c:pt>
                      <c:pt idx="225">
                        <c:v>22.760296669576505</c:v>
                      </c:pt>
                      <c:pt idx="226">
                        <c:v>22.854019902229304</c:v>
                      </c:pt>
                      <c:pt idx="227">
                        <c:v>22.946777609440204</c:v>
                      </c:pt>
                      <c:pt idx="228">
                        <c:v>23.039572057328307</c:v>
                      </c:pt>
                      <c:pt idx="229">
                        <c:v>23.13193874873771</c:v>
                      </c:pt>
                      <c:pt idx="230">
                        <c:v>23.224735361950906</c:v>
                      </c:pt>
                      <c:pt idx="231">
                        <c:v>23.317763036305905</c:v>
                      </c:pt>
                      <c:pt idx="232">
                        <c:v>23.409977177070203</c:v>
                      </c:pt>
                      <c:pt idx="233">
                        <c:v>23.503200289476808</c:v>
                      </c:pt>
                      <c:pt idx="234">
                        <c:v>23.595539739699504</c:v>
                      </c:pt>
                      <c:pt idx="235">
                        <c:v>23.688388041318106</c:v>
                      </c:pt>
                      <c:pt idx="236">
                        <c:v>23.781151196766309</c:v>
                      </c:pt>
                      <c:pt idx="237">
                        <c:v>23.87382564373501</c:v>
                      </c:pt>
                      <c:pt idx="238">
                        <c:v>23.967175881679005</c:v>
                      </c:pt>
                      <c:pt idx="239">
                        <c:v>24.060228981141506</c:v>
                      </c:pt>
                      <c:pt idx="240">
                        <c:v>24.153844925428707</c:v>
                      </c:pt>
                      <c:pt idx="241">
                        <c:v>24.246889503289204</c:v>
                      </c:pt>
                      <c:pt idx="242">
                        <c:v>24.33951407793171</c:v>
                      </c:pt>
                      <c:pt idx="243">
                        <c:v>24.432908949512203</c:v>
                      </c:pt>
                      <c:pt idx="244">
                        <c:v>24.527912937030507</c:v>
                      </c:pt>
                      <c:pt idx="245">
                        <c:v>24.625651101493304</c:v>
                      </c:pt>
                      <c:pt idx="246">
                        <c:v>24.727473278621105</c:v>
                      </c:pt>
                      <c:pt idx="247">
                        <c:v>24.830153413428505</c:v>
                      </c:pt>
                      <c:pt idx="248">
                        <c:v>24.934790862417806</c:v>
                      </c:pt>
                      <c:pt idx="249">
                        <c:v>25.040912327434206</c:v>
                      </c:pt>
                      <c:pt idx="250">
                        <c:v>25.147847954683904</c:v>
                      </c:pt>
                      <c:pt idx="251">
                        <c:v>25.255386310649506</c:v>
                      </c:pt>
                      <c:pt idx="252">
                        <c:v>25.363762856972009</c:v>
                      </c:pt>
                      <c:pt idx="253">
                        <c:v>25.471245612977306</c:v>
                      </c:pt>
                      <c:pt idx="254">
                        <c:v>25.580050334873803</c:v>
                      </c:pt>
                      <c:pt idx="255">
                        <c:v>25.687727900287804</c:v>
                      </c:pt>
                      <c:pt idx="256">
                        <c:v>25.795578831407404</c:v>
                      </c:pt>
                      <c:pt idx="257">
                        <c:v>25.904186718268406</c:v>
                      </c:pt>
                      <c:pt idx="258">
                        <c:v>26.011481510086107</c:v>
                      </c:pt>
                      <c:pt idx="259">
                        <c:v>26.119954378450508</c:v>
                      </c:pt>
                      <c:pt idx="260">
                        <c:v>26.227374340028206</c:v>
                      </c:pt>
                      <c:pt idx="261">
                        <c:v>26.33546513328821</c:v>
                      </c:pt>
                      <c:pt idx="262">
                        <c:v>26.443576532061208</c:v>
                      </c:pt>
                      <c:pt idx="263">
                        <c:v>26.55068922702381</c:v>
                      </c:pt>
                      <c:pt idx="264">
                        <c:v>26.658922512644509</c:v>
                      </c:pt>
                      <c:pt idx="265">
                        <c:v>26.76568372645081</c:v>
                      </c:pt>
                      <c:pt idx="266">
                        <c:v>26.872364404133606</c:v>
                      </c:pt>
                      <c:pt idx="267">
                        <c:v>26.977327420227404</c:v>
                      </c:pt>
                      <c:pt idx="268">
                        <c:v>27.081343630463806</c:v>
                      </c:pt>
                      <c:pt idx="269">
                        <c:v>27.181444863090405</c:v>
                      </c:pt>
                      <c:pt idx="270">
                        <c:v>27.279163120532203</c:v>
                      </c:pt>
                      <c:pt idx="271">
                        <c:v>27.374503990724804</c:v>
                      </c:pt>
                      <c:pt idx="272">
                        <c:v>27.467958164273107</c:v>
                      </c:pt>
                      <c:pt idx="273">
                        <c:v>27.561927615343308</c:v>
                      </c:pt>
                      <c:pt idx="274">
                        <c:v>27.655005860516503</c:v>
                      </c:pt>
                      <c:pt idx="275">
                        <c:v>27.747449455891108</c:v>
                      </c:pt>
                      <c:pt idx="276">
                        <c:v>27.840367117761708</c:v>
                      </c:pt>
                      <c:pt idx="277">
                        <c:v>27.933748229050607</c:v>
                      </c:pt>
                      <c:pt idx="278">
                        <c:v>28.026114012420308</c:v>
                      </c:pt>
                      <c:pt idx="279">
                        <c:v>28.11918303749961</c:v>
                      </c:pt>
                      <c:pt idx="280">
                        <c:v>28.211931175370509</c:v>
                      </c:pt>
                      <c:pt idx="281">
                        <c:v>28.304446086774604</c:v>
                      </c:pt>
                      <c:pt idx="282">
                        <c:v>28.398034091383209</c:v>
                      </c:pt>
                      <c:pt idx="283">
                        <c:v>28.49080080914041</c:v>
                      </c:pt>
                      <c:pt idx="284">
                        <c:v>28.583463102349008</c:v>
                      </c:pt>
                      <c:pt idx="285">
                        <c:v>28.677021630596705</c:v>
                      </c:pt>
                      <c:pt idx="286">
                        <c:v>28.770106790840309</c:v>
                      </c:pt>
                      <c:pt idx="287">
                        <c:v>28.863637868353905</c:v>
                      </c:pt>
                      <c:pt idx="288">
                        <c:v>28.956688662792907</c:v>
                      </c:pt>
                      <c:pt idx="289">
                        <c:v>29.050106444909808</c:v>
                      </c:pt>
                      <c:pt idx="290">
                        <c:v>29.144002833720606</c:v>
                      </c:pt>
                      <c:pt idx="291">
                        <c:v>29.237507578087104</c:v>
                      </c:pt>
                      <c:pt idx="292">
                        <c:v>29.331335514685406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'Súrl.0.4 áttolás 15mm'!$C$2:$C$900</c15:sqref>
                        </c15:formulaRef>
                      </c:ext>
                    </c:extLst>
                    <c:numCache>
                      <c:formatCode>General</c:formatCode>
                      <c:ptCount val="899"/>
                      <c:pt idx="0">
                        <c:v>0</c:v>
                      </c:pt>
                      <c:pt idx="1">
                        <c:v>0.57911183685064305</c:v>
                      </c:pt>
                      <c:pt idx="2">
                        <c:v>0.93297725543379795</c:v>
                      </c:pt>
                      <c:pt idx="3">
                        <c:v>1.16119161248207</c:v>
                      </c:pt>
                      <c:pt idx="4">
                        <c:v>1.3405067846179</c:v>
                      </c:pt>
                      <c:pt idx="5">
                        <c:v>1.4524114318192001</c:v>
                      </c:pt>
                      <c:pt idx="6">
                        <c:v>1.4749674126505901</c:v>
                      </c:pt>
                      <c:pt idx="7">
                        <c:v>1.3565288856625599</c:v>
                      </c:pt>
                      <c:pt idx="8">
                        <c:v>1.19191789999604</c:v>
                      </c:pt>
                      <c:pt idx="9">
                        <c:v>1.0754937306046499</c:v>
                      </c:pt>
                      <c:pt idx="10">
                        <c:v>0.97197405993938402</c:v>
                      </c:pt>
                      <c:pt idx="11">
                        <c:v>0.90676369145512603</c:v>
                      </c:pt>
                      <c:pt idx="12">
                        <c:v>0.86988480761647202</c:v>
                      </c:pt>
                      <c:pt idx="13">
                        <c:v>0.83010923117399205</c:v>
                      </c:pt>
                      <c:pt idx="14">
                        <c:v>0.83193946629762705</c:v>
                      </c:pt>
                      <c:pt idx="15">
                        <c:v>0.83310697227716402</c:v>
                      </c:pt>
                      <c:pt idx="16">
                        <c:v>0.82651134580373797</c:v>
                      </c:pt>
                      <c:pt idx="17">
                        <c:v>0.82183787599206004</c:v>
                      </c:pt>
                      <c:pt idx="18">
                        <c:v>0.81901894882321402</c:v>
                      </c:pt>
                      <c:pt idx="19">
                        <c:v>0.80020679160952601</c:v>
                      </c:pt>
                      <c:pt idx="20">
                        <c:v>0.78328130766749404</c:v>
                      </c:pt>
                      <c:pt idx="21">
                        <c:v>0.76889973133802403</c:v>
                      </c:pt>
                      <c:pt idx="22">
                        <c:v>0.77783893793821302</c:v>
                      </c:pt>
                      <c:pt idx="23">
                        <c:v>0.77463993802666697</c:v>
                      </c:pt>
                      <c:pt idx="24">
                        <c:v>0.75813541188836098</c:v>
                      </c:pt>
                      <c:pt idx="25">
                        <c:v>0.736291613429785</c:v>
                      </c:pt>
                      <c:pt idx="26">
                        <c:v>0.72301207110285803</c:v>
                      </c:pt>
                      <c:pt idx="27">
                        <c:v>0.70916758850216899</c:v>
                      </c:pt>
                      <c:pt idx="28">
                        <c:v>0.70345764979720105</c:v>
                      </c:pt>
                      <c:pt idx="29">
                        <c:v>0.70286300033330895</c:v>
                      </c:pt>
                      <c:pt idx="30">
                        <c:v>0.69980882108211495</c:v>
                      </c:pt>
                      <c:pt idx="31">
                        <c:v>0.69707781076431297</c:v>
                      </c:pt>
                      <c:pt idx="32">
                        <c:v>0.69870501756668102</c:v>
                      </c:pt>
                      <c:pt idx="33">
                        <c:v>0.70642493665218398</c:v>
                      </c:pt>
                      <c:pt idx="34">
                        <c:v>0.70610232651233695</c:v>
                      </c:pt>
                      <c:pt idx="35">
                        <c:v>0.71300035342574097</c:v>
                      </c:pt>
                      <c:pt idx="36">
                        <c:v>0.71516660973429702</c:v>
                      </c:pt>
                      <c:pt idx="37">
                        <c:v>0.71325814351439498</c:v>
                      </c:pt>
                      <c:pt idx="38">
                        <c:v>0.69906413555145297</c:v>
                      </c:pt>
                      <c:pt idx="39">
                        <c:v>0.70834150537848495</c:v>
                      </c:pt>
                      <c:pt idx="40">
                        <c:v>0.70708869025111198</c:v>
                      </c:pt>
                      <c:pt idx="41">
                        <c:v>0.68546878173947301</c:v>
                      </c:pt>
                      <c:pt idx="42">
                        <c:v>0.69553405046463002</c:v>
                      </c:pt>
                      <c:pt idx="43">
                        <c:v>0.70866039022803295</c:v>
                      </c:pt>
                      <c:pt idx="44">
                        <c:v>0.71682557463645902</c:v>
                      </c:pt>
                      <c:pt idx="45">
                        <c:v>0.71690566837787595</c:v>
                      </c:pt>
                      <c:pt idx="46">
                        <c:v>0.72027444839477495</c:v>
                      </c:pt>
                      <c:pt idx="47">
                        <c:v>0.731580890715122</c:v>
                      </c:pt>
                      <c:pt idx="48">
                        <c:v>0.73332199826836597</c:v>
                      </c:pt>
                      <c:pt idx="49">
                        <c:v>0.73506375774741195</c:v>
                      </c:pt>
                      <c:pt idx="50">
                        <c:v>0.72447238489985499</c:v>
                      </c:pt>
                      <c:pt idx="51">
                        <c:v>0.70651881396770499</c:v>
                      </c:pt>
                      <c:pt idx="52">
                        <c:v>0.70524318143725395</c:v>
                      </c:pt>
                      <c:pt idx="53">
                        <c:v>0.707188621163368</c:v>
                      </c:pt>
                      <c:pt idx="54">
                        <c:v>0.71633411571383498</c:v>
                      </c:pt>
                      <c:pt idx="55">
                        <c:v>0.71944184601306904</c:v>
                      </c:pt>
                      <c:pt idx="56">
                        <c:v>0.70605734363198303</c:v>
                      </c:pt>
                      <c:pt idx="57">
                        <c:v>0.705220457166433</c:v>
                      </c:pt>
                      <c:pt idx="58">
                        <c:v>0.71901474148035005</c:v>
                      </c:pt>
                      <c:pt idx="59">
                        <c:v>0.73633464053273201</c:v>
                      </c:pt>
                      <c:pt idx="60">
                        <c:v>0.74946908280253399</c:v>
                      </c:pt>
                      <c:pt idx="61">
                        <c:v>0.73411632329225496</c:v>
                      </c:pt>
                      <c:pt idx="62">
                        <c:v>0.73755243793129899</c:v>
                      </c:pt>
                      <c:pt idx="63">
                        <c:v>0.74423365294933297</c:v>
                      </c:pt>
                      <c:pt idx="64">
                        <c:v>0.73797497898340203</c:v>
                      </c:pt>
                      <c:pt idx="65">
                        <c:v>0.71422634646296501</c:v>
                      </c:pt>
                      <c:pt idx="66">
                        <c:v>0.70354025810956999</c:v>
                      </c:pt>
                      <c:pt idx="67">
                        <c:v>0.69966381415724799</c:v>
                      </c:pt>
                      <c:pt idx="68">
                        <c:v>0.71279015392065004</c:v>
                      </c:pt>
                      <c:pt idx="69">
                        <c:v>0.71342289447784402</c:v>
                      </c:pt>
                      <c:pt idx="70">
                        <c:v>0.70576844736933697</c:v>
                      </c:pt>
                      <c:pt idx="71">
                        <c:v>0.69645969197154001</c:v>
                      </c:pt>
                      <c:pt idx="72">
                        <c:v>0.70916721597313903</c:v>
                      </c:pt>
                      <c:pt idx="73">
                        <c:v>0.70307021960616101</c:v>
                      </c:pt>
                      <c:pt idx="74">
                        <c:v>0.70350049063563302</c:v>
                      </c:pt>
                      <c:pt idx="75">
                        <c:v>0.72004841640591599</c:v>
                      </c:pt>
                      <c:pt idx="76">
                        <c:v>0.739289540797472</c:v>
                      </c:pt>
                      <c:pt idx="77">
                        <c:v>0.751524418592453</c:v>
                      </c:pt>
                      <c:pt idx="78">
                        <c:v>0.75841248035430897</c:v>
                      </c:pt>
                      <c:pt idx="79">
                        <c:v>0.73803849518299103</c:v>
                      </c:pt>
                      <c:pt idx="80">
                        <c:v>0.728592649102211</c:v>
                      </c:pt>
                      <c:pt idx="81">
                        <c:v>0.71613714098930403</c:v>
                      </c:pt>
                      <c:pt idx="82">
                        <c:v>0.71462690830230702</c:v>
                      </c:pt>
                      <c:pt idx="83">
                        <c:v>0.71487035602331195</c:v>
                      </c:pt>
                      <c:pt idx="84">
                        <c:v>0.712448731064796</c:v>
                      </c:pt>
                      <c:pt idx="85">
                        <c:v>0.72598401457071304</c:v>
                      </c:pt>
                      <c:pt idx="86">
                        <c:v>0.71820830926299095</c:v>
                      </c:pt>
                      <c:pt idx="87">
                        <c:v>0.72300815954804398</c:v>
                      </c:pt>
                      <c:pt idx="88">
                        <c:v>0.73188990354537997</c:v>
                      </c:pt>
                      <c:pt idx="89">
                        <c:v>0.739945378154516</c:v>
                      </c:pt>
                      <c:pt idx="90">
                        <c:v>0.74760736897587798</c:v>
                      </c:pt>
                      <c:pt idx="91">
                        <c:v>0.74007436633110002</c:v>
                      </c:pt>
                      <c:pt idx="92">
                        <c:v>0.72738397866487503</c:v>
                      </c:pt>
                      <c:pt idx="93">
                        <c:v>0.73120323941111598</c:v>
                      </c:pt>
                      <c:pt idx="94">
                        <c:v>0.72727948427200295</c:v>
                      </c:pt>
                      <c:pt idx="95">
                        <c:v>0.71084443479776405</c:v>
                      </c:pt>
                      <c:pt idx="96">
                        <c:v>0.69670099765062299</c:v>
                      </c:pt>
                      <c:pt idx="97">
                        <c:v>0.69607207551598504</c:v>
                      </c:pt>
                      <c:pt idx="98">
                        <c:v>0.68161459639668498</c:v>
                      </c:pt>
                      <c:pt idx="99">
                        <c:v>0.67586498335003897</c:v>
                      </c:pt>
                      <c:pt idx="100">
                        <c:v>0.68463720381259896</c:v>
                      </c:pt>
                      <c:pt idx="101">
                        <c:v>0.68883048370480504</c:v>
                      </c:pt>
                      <c:pt idx="102">
                        <c:v>0.68300571292638801</c:v>
                      </c:pt>
                      <c:pt idx="103">
                        <c:v>0.67807706072926499</c:v>
                      </c:pt>
                      <c:pt idx="104">
                        <c:v>0.68463962525129296</c:v>
                      </c:pt>
                      <c:pt idx="105">
                        <c:v>0.69688344374299005</c:v>
                      </c:pt>
                      <c:pt idx="106">
                        <c:v>0.702279433608055</c:v>
                      </c:pt>
                      <c:pt idx="107">
                        <c:v>0.709300767630339</c:v>
                      </c:pt>
                      <c:pt idx="108">
                        <c:v>0.71461116895079602</c:v>
                      </c:pt>
                      <c:pt idx="109">
                        <c:v>0.71076536551117897</c:v>
                      </c:pt>
                      <c:pt idx="110">
                        <c:v>0.70894090458750703</c:v>
                      </c:pt>
                      <c:pt idx="111">
                        <c:v>0.70489272475242604</c:v>
                      </c:pt>
                      <c:pt idx="112">
                        <c:v>0.71138860657811198</c:v>
                      </c:pt>
                      <c:pt idx="113">
                        <c:v>0.70493221282958995</c:v>
                      </c:pt>
                      <c:pt idx="114">
                        <c:v>0.69524934515356995</c:v>
                      </c:pt>
                      <c:pt idx="115">
                        <c:v>0.68781590089201905</c:v>
                      </c:pt>
                      <c:pt idx="116">
                        <c:v>0.68492433056235302</c:v>
                      </c:pt>
                      <c:pt idx="117">
                        <c:v>0.67989649251103401</c:v>
                      </c:pt>
                      <c:pt idx="118">
                        <c:v>0.67896787077188503</c:v>
                      </c:pt>
                      <c:pt idx="119">
                        <c:v>0.695938710123301</c:v>
                      </c:pt>
                      <c:pt idx="120">
                        <c:v>0.68585872650146495</c:v>
                      </c:pt>
                      <c:pt idx="121">
                        <c:v>0.681320670992136</c:v>
                      </c:pt>
                      <c:pt idx="122">
                        <c:v>0.67843077704310395</c:v>
                      </c:pt>
                      <c:pt idx="123">
                        <c:v>0.67176204174757004</c:v>
                      </c:pt>
                      <c:pt idx="124">
                        <c:v>0.66635934635996796</c:v>
                      </c:pt>
                      <c:pt idx="125">
                        <c:v>0.66550541669130303</c:v>
                      </c:pt>
                      <c:pt idx="126">
                        <c:v>0.655821803957224</c:v>
                      </c:pt>
                      <c:pt idx="127">
                        <c:v>0.65073017030954405</c:v>
                      </c:pt>
                      <c:pt idx="128">
                        <c:v>0.64751999452710196</c:v>
                      </c:pt>
                      <c:pt idx="129">
                        <c:v>0.64118569716811202</c:v>
                      </c:pt>
                      <c:pt idx="130">
                        <c:v>0.64093684777617499</c:v>
                      </c:pt>
                      <c:pt idx="131">
                        <c:v>0.64340485259890601</c:v>
                      </c:pt>
                      <c:pt idx="132">
                        <c:v>0.64049661159515403</c:v>
                      </c:pt>
                      <c:pt idx="133">
                        <c:v>0.645668245851994</c:v>
                      </c:pt>
                      <c:pt idx="134">
                        <c:v>0.63688103109598204</c:v>
                      </c:pt>
                      <c:pt idx="135">
                        <c:v>0.63446965068578698</c:v>
                      </c:pt>
                      <c:pt idx="136">
                        <c:v>0.62982691451907202</c:v>
                      </c:pt>
                      <c:pt idx="137">
                        <c:v>0.63564823940396298</c:v>
                      </c:pt>
                      <c:pt idx="138">
                        <c:v>0.63255177810788199</c:v>
                      </c:pt>
                      <c:pt idx="139">
                        <c:v>0.63249608501791998</c:v>
                      </c:pt>
                      <c:pt idx="140">
                        <c:v>0.63477214425802198</c:v>
                      </c:pt>
                      <c:pt idx="141">
                        <c:v>0.63767693936824799</c:v>
                      </c:pt>
                      <c:pt idx="142">
                        <c:v>0.64173722639679898</c:v>
                      </c:pt>
                      <c:pt idx="143">
                        <c:v>0.64915204420685801</c:v>
                      </c:pt>
                      <c:pt idx="144">
                        <c:v>0.645255576819181</c:v>
                      </c:pt>
                      <c:pt idx="145">
                        <c:v>0.64700981602072705</c:v>
                      </c:pt>
                      <c:pt idx="146">
                        <c:v>0.64301965758204505</c:v>
                      </c:pt>
                      <c:pt idx="147">
                        <c:v>0.62540499493479695</c:v>
                      </c:pt>
                      <c:pt idx="148">
                        <c:v>0.60608144849538803</c:v>
                      </c:pt>
                      <c:pt idx="149">
                        <c:v>0.60127489268779799</c:v>
                      </c:pt>
                      <c:pt idx="150">
                        <c:v>0.60095265507698103</c:v>
                      </c:pt>
                      <c:pt idx="151">
                        <c:v>0.59980964288115501</c:v>
                      </c:pt>
                      <c:pt idx="152">
                        <c:v>0.59867259114980698</c:v>
                      </c:pt>
                      <c:pt idx="153">
                        <c:v>0.59555023908615101</c:v>
                      </c:pt>
                      <c:pt idx="154">
                        <c:v>0.59440527111291896</c:v>
                      </c:pt>
                      <c:pt idx="155">
                        <c:v>0.59802439063787505</c:v>
                      </c:pt>
                      <c:pt idx="156">
                        <c:v>0.59481533244252205</c:v>
                      </c:pt>
                      <c:pt idx="157">
                        <c:v>0.59445174410939206</c:v>
                      </c:pt>
                      <c:pt idx="158">
                        <c:v>0.59245331212878205</c:v>
                      </c:pt>
                      <c:pt idx="159">
                        <c:v>0.59317396953701995</c:v>
                      </c:pt>
                      <c:pt idx="160">
                        <c:v>0.59455046430230096</c:v>
                      </c:pt>
                      <c:pt idx="161">
                        <c:v>0.59175221249461196</c:v>
                      </c:pt>
                      <c:pt idx="162">
                        <c:v>0.59376992285251595</c:v>
                      </c:pt>
                      <c:pt idx="163">
                        <c:v>0.59659481048583995</c:v>
                      </c:pt>
                      <c:pt idx="164">
                        <c:v>0.59337001293897595</c:v>
                      </c:pt>
                      <c:pt idx="165">
                        <c:v>0.59030540287494704</c:v>
                      </c:pt>
                      <c:pt idx="166">
                        <c:v>0.57914657518267598</c:v>
                      </c:pt>
                      <c:pt idx="167">
                        <c:v>0.579228345304728</c:v>
                      </c:pt>
                      <c:pt idx="168">
                        <c:v>0.57459045201540004</c:v>
                      </c:pt>
                      <c:pt idx="169">
                        <c:v>0.57536438107490495</c:v>
                      </c:pt>
                      <c:pt idx="170">
                        <c:v>0.57641044259071395</c:v>
                      </c:pt>
                      <c:pt idx="171">
                        <c:v>0.57930247858166695</c:v>
                      </c:pt>
                      <c:pt idx="172">
                        <c:v>0.58163609355688095</c:v>
                      </c:pt>
                      <c:pt idx="173">
                        <c:v>0.57683549821376801</c:v>
                      </c:pt>
                      <c:pt idx="174">
                        <c:v>0.57281339541077603</c:v>
                      </c:pt>
                      <c:pt idx="175">
                        <c:v>0.57592839002609297</c:v>
                      </c:pt>
                      <c:pt idx="176">
                        <c:v>0.57285670191049598</c:v>
                      </c:pt>
                      <c:pt idx="177">
                        <c:v>0.569530948996544</c:v>
                      </c:pt>
                      <c:pt idx="178">
                        <c:v>0.56667383760213896</c:v>
                      </c:pt>
                      <c:pt idx="179">
                        <c:v>0.57251024991273902</c:v>
                      </c:pt>
                      <c:pt idx="180">
                        <c:v>0.58055659756064404</c:v>
                      </c:pt>
                      <c:pt idx="181">
                        <c:v>0.58664968237280801</c:v>
                      </c:pt>
                      <c:pt idx="182">
                        <c:v>0.58817034587264105</c:v>
                      </c:pt>
                      <c:pt idx="183">
                        <c:v>0.58155478909611702</c:v>
                      </c:pt>
                      <c:pt idx="184">
                        <c:v>0.58308690786361705</c:v>
                      </c:pt>
                      <c:pt idx="185">
                        <c:v>0.58291396126151096</c:v>
                      </c:pt>
                      <c:pt idx="186">
                        <c:v>0.58502070605754897</c:v>
                      </c:pt>
                      <c:pt idx="187">
                        <c:v>0.58335838839411702</c:v>
                      </c:pt>
                      <c:pt idx="188">
                        <c:v>0.57875700294971499</c:v>
                      </c:pt>
                      <c:pt idx="189">
                        <c:v>0.579954404383898</c:v>
                      </c:pt>
                      <c:pt idx="190">
                        <c:v>0.57567600160837196</c:v>
                      </c:pt>
                      <c:pt idx="191">
                        <c:v>0.57728989049792301</c:v>
                      </c:pt>
                      <c:pt idx="192">
                        <c:v>0.58020353317260698</c:v>
                      </c:pt>
                      <c:pt idx="193">
                        <c:v>0.57625817134976398</c:v>
                      </c:pt>
                      <c:pt idx="194">
                        <c:v>0.57894587516784701</c:v>
                      </c:pt>
                      <c:pt idx="195">
                        <c:v>0.578954257071018</c:v>
                      </c:pt>
                      <c:pt idx="196">
                        <c:v>0.573853310197592</c:v>
                      </c:pt>
                      <c:pt idx="197">
                        <c:v>0.57334937155246701</c:v>
                      </c:pt>
                      <c:pt idx="198">
                        <c:v>0.57399896904826198</c:v>
                      </c:pt>
                      <c:pt idx="199">
                        <c:v>0.57345712557435002</c:v>
                      </c:pt>
                      <c:pt idx="200">
                        <c:v>0.57442719116806995</c:v>
                      </c:pt>
                      <c:pt idx="201">
                        <c:v>0.57434840127825704</c:v>
                      </c:pt>
                      <c:pt idx="202">
                        <c:v>0.57121077552437804</c:v>
                      </c:pt>
                      <c:pt idx="203">
                        <c:v>0.56704077869653702</c:v>
                      </c:pt>
                      <c:pt idx="204">
                        <c:v>0.56422539055347398</c:v>
                      </c:pt>
                      <c:pt idx="205">
                        <c:v>0.56662913411855698</c:v>
                      </c:pt>
                      <c:pt idx="206">
                        <c:v>0.56122848764061894</c:v>
                      </c:pt>
                      <c:pt idx="207">
                        <c:v>0.56180115789175</c:v>
                      </c:pt>
                      <c:pt idx="208">
                        <c:v>0.56774159893393505</c:v>
                      </c:pt>
                      <c:pt idx="209">
                        <c:v>0.56865392252802804</c:v>
                      </c:pt>
                      <c:pt idx="210">
                        <c:v>0.56673325598239899</c:v>
                      </c:pt>
                      <c:pt idx="211">
                        <c:v>0.564699247479439</c:v>
                      </c:pt>
                      <c:pt idx="212">
                        <c:v>0.56151663884520497</c:v>
                      </c:pt>
                      <c:pt idx="213">
                        <c:v>0.56628286838531505</c:v>
                      </c:pt>
                      <c:pt idx="214">
                        <c:v>0.56365057826042197</c:v>
                      </c:pt>
                      <c:pt idx="215">
                        <c:v>0.556389801204205</c:v>
                      </c:pt>
                      <c:pt idx="216">
                        <c:v>0.55171800777316105</c:v>
                      </c:pt>
                      <c:pt idx="217">
                        <c:v>0.55361948907375302</c:v>
                      </c:pt>
                      <c:pt idx="218">
                        <c:v>0.55288616567850102</c:v>
                      </c:pt>
                      <c:pt idx="219">
                        <c:v>0.55179391056299198</c:v>
                      </c:pt>
                      <c:pt idx="220">
                        <c:v>0.54821968078613303</c:v>
                      </c:pt>
                      <c:pt idx="221">
                        <c:v>0.54459078237414404</c:v>
                      </c:pt>
                      <c:pt idx="222">
                        <c:v>0.54182354360818896</c:v>
                      </c:pt>
                      <c:pt idx="223">
                        <c:v>0.54009268060326598</c:v>
                      </c:pt>
                      <c:pt idx="224">
                        <c:v>0.53200181573629401</c:v>
                      </c:pt>
                      <c:pt idx="225">
                        <c:v>0.533046014606953</c:v>
                      </c:pt>
                      <c:pt idx="226">
                        <c:v>0.53124213591217995</c:v>
                      </c:pt>
                      <c:pt idx="227">
                        <c:v>0.53041586652398098</c:v>
                      </c:pt>
                      <c:pt idx="228">
                        <c:v>0.53177224472165097</c:v>
                      </c:pt>
                      <c:pt idx="229">
                        <c:v>0.52616093307733502</c:v>
                      </c:pt>
                      <c:pt idx="230">
                        <c:v>0.52151205018162705</c:v>
                      </c:pt>
                      <c:pt idx="231">
                        <c:v>0.51888814195990596</c:v>
                      </c:pt>
                      <c:pt idx="232">
                        <c:v>0.51802881062030803</c:v>
                      </c:pt>
                      <c:pt idx="233">
                        <c:v>0.51755243912339199</c:v>
                      </c:pt>
                      <c:pt idx="234">
                        <c:v>0.51675150170922302</c:v>
                      </c:pt>
                      <c:pt idx="235">
                        <c:v>0.52126450464129404</c:v>
                      </c:pt>
                      <c:pt idx="236">
                        <c:v>0.52097244188189495</c:v>
                      </c:pt>
                      <c:pt idx="237">
                        <c:v>0.522127095609903</c:v>
                      </c:pt>
                      <c:pt idx="238">
                        <c:v>0.52130138501524903</c:v>
                      </c:pt>
                      <c:pt idx="239">
                        <c:v>0.51964735612273205</c:v>
                      </c:pt>
                      <c:pt idx="240">
                        <c:v>0.522569939494133</c:v>
                      </c:pt>
                      <c:pt idx="241">
                        <c:v>0.52050342783331904</c:v>
                      </c:pt>
                      <c:pt idx="242">
                        <c:v>0.51830550655722596</c:v>
                      </c:pt>
                      <c:pt idx="243">
                        <c:v>0.513480044901371</c:v>
                      </c:pt>
                      <c:pt idx="244">
                        <c:v>0.51157223060727097</c:v>
                      </c:pt>
                      <c:pt idx="245">
                        <c:v>0.51411343738436699</c:v>
                      </c:pt>
                      <c:pt idx="246">
                        <c:v>0.51186988130211797</c:v>
                      </c:pt>
                      <c:pt idx="247">
                        <c:v>0.51582949236035303</c:v>
                      </c:pt>
                      <c:pt idx="248">
                        <c:v>0.51500853151083004</c:v>
                      </c:pt>
                      <c:pt idx="249">
                        <c:v>0.51320446655154195</c:v>
                      </c:pt>
                      <c:pt idx="250">
                        <c:v>0.50790049135685</c:v>
                      </c:pt>
                      <c:pt idx="251">
                        <c:v>0.50207441672682795</c:v>
                      </c:pt>
                      <c:pt idx="252">
                        <c:v>0.49719251692295102</c:v>
                      </c:pt>
                      <c:pt idx="253">
                        <c:v>0.490580964833498</c:v>
                      </c:pt>
                      <c:pt idx="254">
                        <c:v>0.48741446807980499</c:v>
                      </c:pt>
                      <c:pt idx="255">
                        <c:v>0.48640491440892197</c:v>
                      </c:pt>
                      <c:pt idx="256">
                        <c:v>0.48515088856220201</c:v>
                      </c:pt>
                      <c:pt idx="257">
                        <c:v>0.485664792358875</c:v>
                      </c:pt>
                      <c:pt idx="258">
                        <c:v>0.48451777547597902</c:v>
                      </c:pt>
                      <c:pt idx="259">
                        <c:v>0.48199770972132699</c:v>
                      </c:pt>
                      <c:pt idx="260">
                        <c:v>0.48154387623071698</c:v>
                      </c:pt>
                      <c:pt idx="261">
                        <c:v>0.48009026795625698</c:v>
                      </c:pt>
                      <c:pt idx="262">
                        <c:v>0.47816801816225102</c:v>
                      </c:pt>
                      <c:pt idx="263">
                        <c:v>0.48039071261882799</c:v>
                      </c:pt>
                      <c:pt idx="264">
                        <c:v>0.47972239553928397</c:v>
                      </c:pt>
                      <c:pt idx="265">
                        <c:v>0.47936569899320602</c:v>
                      </c:pt>
                      <c:pt idx="266">
                        <c:v>0.48064989969134297</c:v>
                      </c:pt>
                      <c:pt idx="267">
                        <c:v>0.484202150255442</c:v>
                      </c:pt>
                      <c:pt idx="268">
                        <c:v>0.483394134789705</c:v>
                      </c:pt>
                      <c:pt idx="269">
                        <c:v>0.48455325886607198</c:v>
                      </c:pt>
                      <c:pt idx="270">
                        <c:v>0.481643807142973</c:v>
                      </c:pt>
                      <c:pt idx="271">
                        <c:v>0.480980984866619</c:v>
                      </c:pt>
                      <c:pt idx="272">
                        <c:v>0.486020278185606</c:v>
                      </c:pt>
                      <c:pt idx="273">
                        <c:v>0.48472043126821501</c:v>
                      </c:pt>
                      <c:pt idx="274">
                        <c:v>0.48690037801861802</c:v>
                      </c:pt>
                      <c:pt idx="275">
                        <c:v>0.48093749210238501</c:v>
                      </c:pt>
                      <c:pt idx="276">
                        <c:v>0.48028649762272801</c:v>
                      </c:pt>
                      <c:pt idx="277">
                        <c:v>0.48325471580028501</c:v>
                      </c:pt>
                      <c:pt idx="278">
                        <c:v>0.48109013587236399</c:v>
                      </c:pt>
                      <c:pt idx="279">
                        <c:v>0.48019848763942702</c:v>
                      </c:pt>
                      <c:pt idx="280">
                        <c:v>0.48052733764052402</c:v>
                      </c:pt>
                      <c:pt idx="281">
                        <c:v>0.48191901296377199</c:v>
                      </c:pt>
                      <c:pt idx="282">
                        <c:v>0.48164119943976402</c:v>
                      </c:pt>
                      <c:pt idx="283">
                        <c:v>0.47921119257807698</c:v>
                      </c:pt>
                      <c:pt idx="284">
                        <c:v>0.481452327221632</c:v>
                      </c:pt>
                      <c:pt idx="285">
                        <c:v>0.48272088170051602</c:v>
                      </c:pt>
                      <c:pt idx="286">
                        <c:v>0.484208203852177</c:v>
                      </c:pt>
                      <c:pt idx="287">
                        <c:v>0.48507200554013302</c:v>
                      </c:pt>
                      <c:pt idx="288">
                        <c:v>0.486340932548046</c:v>
                      </c:pt>
                      <c:pt idx="289">
                        <c:v>0.48648323863744702</c:v>
                      </c:pt>
                      <c:pt idx="290">
                        <c:v>0.48687644302845001</c:v>
                      </c:pt>
                      <c:pt idx="291">
                        <c:v>0.48637911677360501</c:v>
                      </c:pt>
                      <c:pt idx="292">
                        <c:v>0.48792371526360501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7DB-4D8C-8DD4-F62F1506132B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v>20mm pre-load</c:v>
                </c:tx>
                <c:spPr>
                  <a:ln w="9525" cap="rnd">
                    <a:solidFill>
                      <a:schemeClr val="accent4"/>
                    </a:solidFill>
                    <a:rou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'Súrl.0.4 áttolás 20mm'!$D$2:$D$800</c15:sqref>
                        </c15:formulaRef>
                      </c:ext>
                    </c:extLst>
                    <c:numCache>
                      <c:formatCode>General</c:formatCode>
                      <c:ptCount val="799"/>
                      <c:pt idx="0">
                        <c:v>0</c:v>
                      </c:pt>
                      <c:pt idx="1">
                        <c:v>0.1</c:v>
                      </c:pt>
                      <c:pt idx="2">
                        <c:v>0.15890713138900026</c:v>
                      </c:pt>
                      <c:pt idx="3">
                        <c:v>0.32478730805600264</c:v>
                      </c:pt>
                      <c:pt idx="4">
                        <c:v>0.49311346388299171</c:v>
                      </c:pt>
                      <c:pt idx="5">
                        <c:v>0.66445850197899858</c:v>
                      </c:pt>
                      <c:pt idx="6">
                        <c:v>0.83420748593700011</c:v>
                      </c:pt>
                      <c:pt idx="7">
                        <c:v>0.99547146891138993</c:v>
                      </c:pt>
                      <c:pt idx="8">
                        <c:v>1.1467717434141917</c:v>
                      </c:pt>
                      <c:pt idx="9">
                        <c:v>1.2885378820031974</c:v>
                      </c:pt>
                      <c:pt idx="10">
                        <c:v>1.4197118789005003</c:v>
                      </c:pt>
                      <c:pt idx="11">
                        <c:v>1.5389462034087984</c:v>
                      </c:pt>
                      <c:pt idx="12">
                        <c:v>1.6469324324217922</c:v>
                      </c:pt>
                      <c:pt idx="13">
                        <c:v>1.7409803241395991</c:v>
                      </c:pt>
                      <c:pt idx="14">
                        <c:v>1.8271328119407002</c:v>
                      </c:pt>
                      <c:pt idx="15">
                        <c:v>1.9125554454885929</c:v>
                      </c:pt>
                      <c:pt idx="16">
                        <c:v>1.9970418902568952</c:v>
                      </c:pt>
                      <c:pt idx="17">
                        <c:v>2.0796611961557971</c:v>
                      </c:pt>
                      <c:pt idx="18">
                        <c:v>2.1583602857552933</c:v>
                      </c:pt>
                      <c:pt idx="19">
                        <c:v>2.2364467280529965</c:v>
                      </c:pt>
                      <c:pt idx="20">
                        <c:v>2.3166376567893963</c:v>
                      </c:pt>
                      <c:pt idx="21">
                        <c:v>2.389491206839395</c:v>
                      </c:pt>
                      <c:pt idx="22">
                        <c:v>2.4604030190781998</c:v>
                      </c:pt>
                      <c:pt idx="23">
                        <c:v>2.5309530124796993</c:v>
                      </c:pt>
                      <c:pt idx="24">
                        <c:v>2.6045742750473977</c:v>
                      </c:pt>
                      <c:pt idx="25">
                        <c:v>2.6835785357859976</c:v>
                      </c:pt>
                      <c:pt idx="26">
                        <c:v>2.7705328923619987</c:v>
                      </c:pt>
                      <c:pt idx="27">
                        <c:v>2.8616328685943984</c:v>
                      </c:pt>
                      <c:pt idx="28">
                        <c:v>2.9546794022324008</c:v>
                      </c:pt>
                      <c:pt idx="29">
                        <c:v>3.0522001261467011</c:v>
                      </c:pt>
                      <c:pt idx="30">
                        <c:v>3.1559305134713895</c:v>
                      </c:pt>
                      <c:pt idx="31">
                        <c:v>3.2629952220360963</c:v>
                      </c:pt>
                      <c:pt idx="32">
                        <c:v>3.3721211803868982</c:v>
                      </c:pt>
                      <c:pt idx="33">
                        <c:v>3.4826093377662914</c:v>
                      </c:pt>
                      <c:pt idx="34">
                        <c:v>3.5936187098491956</c:v>
                      </c:pt>
                      <c:pt idx="35">
                        <c:v>3.7048749289922966</c:v>
                      </c:pt>
                      <c:pt idx="36">
                        <c:v>3.8181537713159912</c:v>
                      </c:pt>
                      <c:pt idx="37">
                        <c:v>3.9319277745929924</c:v>
                      </c:pt>
                      <c:pt idx="38">
                        <c:v>4.0464416205584968</c:v>
                      </c:pt>
                      <c:pt idx="39">
                        <c:v>4.1604038674198023</c:v>
                      </c:pt>
                      <c:pt idx="40">
                        <c:v>4.2751091001833998</c:v>
                      </c:pt>
                      <c:pt idx="41">
                        <c:v>4.3895021768882998</c:v>
                      </c:pt>
                      <c:pt idx="42">
                        <c:v>4.5006254730106008</c:v>
                      </c:pt>
                      <c:pt idx="43">
                        <c:v>4.6081109531344993</c:v>
                      </c:pt>
                      <c:pt idx="44">
                        <c:v>4.7107393995365925</c:v>
                      </c:pt>
                      <c:pt idx="45">
                        <c:v>4.8115937461988949</c:v>
                      </c:pt>
                      <c:pt idx="46">
                        <c:v>4.9098441148189949</c:v>
                      </c:pt>
                      <c:pt idx="47">
                        <c:v>5.0070068616015959</c:v>
                      </c:pt>
                      <c:pt idx="48">
                        <c:v>5.1042539163643994</c:v>
                      </c:pt>
                      <c:pt idx="49">
                        <c:v>5.1995813056620932</c:v>
                      </c:pt>
                      <c:pt idx="50">
                        <c:v>5.291930464923098</c:v>
                      </c:pt>
                      <c:pt idx="51">
                        <c:v>5.3841754091831007</c:v>
                      </c:pt>
                      <c:pt idx="52">
                        <c:v>5.4761920862691937</c:v>
                      </c:pt>
                      <c:pt idx="53">
                        <c:v>5.5605430235964945</c:v>
                      </c:pt>
                      <c:pt idx="54">
                        <c:v>5.6414867869717966</c:v>
                      </c:pt>
                      <c:pt idx="55">
                        <c:v>5.7225550914644003</c:v>
                      </c:pt>
                      <c:pt idx="56">
                        <c:v>5.8040032358870945</c:v>
                      </c:pt>
                      <c:pt idx="57">
                        <c:v>5.8861857049117958</c:v>
                      </c:pt>
                      <c:pt idx="58">
                        <c:v>5.9686286415898024</c:v>
                      </c:pt>
                      <c:pt idx="59">
                        <c:v>6.0534837504166887</c:v>
                      </c:pt>
                      <c:pt idx="60">
                        <c:v>6.1448173722110937</c:v>
                      </c:pt>
                      <c:pt idx="61">
                        <c:v>6.2428485540527987</c:v>
                      </c:pt>
                      <c:pt idx="62">
                        <c:v>6.3453764874611949</c:v>
                      </c:pt>
                      <c:pt idx="63">
                        <c:v>6.4496155166341964</c:v>
                      </c:pt>
                      <c:pt idx="64">
                        <c:v>6.5563712123539943</c:v>
                      </c:pt>
                      <c:pt idx="65">
                        <c:v>6.6632956637322991</c:v>
                      </c:pt>
                      <c:pt idx="66">
                        <c:v>6.771690440695096</c:v>
                      </c:pt>
                      <c:pt idx="67">
                        <c:v>6.8804555580972959</c:v>
                      </c:pt>
                      <c:pt idx="68">
                        <c:v>6.9895217953852011</c:v>
                      </c:pt>
                      <c:pt idx="69">
                        <c:v>7.0990671981604976</c:v>
                      </c:pt>
                      <c:pt idx="70">
                        <c:v>7.2086158139988896</c:v>
                      </c:pt>
                      <c:pt idx="71">
                        <c:v>7.3187364947558962</c:v>
                      </c:pt>
                      <c:pt idx="72">
                        <c:v>7.4290021125954979</c:v>
                      </c:pt>
                      <c:pt idx="73">
                        <c:v>7.5399013324957025</c:v>
                      </c:pt>
                      <c:pt idx="74">
                        <c:v>7.6504625521344991</c:v>
                      </c:pt>
                      <c:pt idx="75">
                        <c:v>7.7609735502010011</c:v>
                      </c:pt>
                      <c:pt idx="76">
                        <c:v>7.8717346083906961</c:v>
                      </c:pt>
                      <c:pt idx="77">
                        <c:v>7.9821685627935892</c:v>
                      </c:pt>
                      <c:pt idx="78">
                        <c:v>8.0921757386064996</c:v>
                      </c:pt>
                      <c:pt idx="79">
                        <c:v>8.2016458439480999</c:v>
                      </c:pt>
                      <c:pt idx="80">
                        <c:v>8.3060858292590893</c:v>
                      </c:pt>
                      <c:pt idx="81">
                        <c:v>8.4052392781395895</c:v>
                      </c:pt>
                      <c:pt idx="82">
                        <c:v>8.5011597569640998</c:v>
                      </c:pt>
                      <c:pt idx="83">
                        <c:v>8.5947992404304898</c:v>
                      </c:pt>
                      <c:pt idx="84">
                        <c:v>8.6894584523152929</c:v>
                      </c:pt>
                      <c:pt idx="85">
                        <c:v>8.7825788165538938</c:v>
                      </c:pt>
                      <c:pt idx="86">
                        <c:v>8.8762319904627986</c:v>
                      </c:pt>
                      <c:pt idx="87">
                        <c:v>8.969482483754291</c:v>
                      </c:pt>
                      <c:pt idx="88">
                        <c:v>9.0619176972252973</c:v>
                      </c:pt>
                      <c:pt idx="89">
                        <c:v>9.1547653003518974</c:v>
                      </c:pt>
                      <c:pt idx="90">
                        <c:v>9.2482494392054946</c:v>
                      </c:pt>
                      <c:pt idx="91">
                        <c:v>9.3415895490159926</c:v>
                      </c:pt>
                      <c:pt idx="92">
                        <c:v>9.4344273732551898</c:v>
                      </c:pt>
                      <c:pt idx="93">
                        <c:v>9.5275152576174946</c:v>
                      </c:pt>
                      <c:pt idx="94">
                        <c:v>9.6206206741280909</c:v>
                      </c:pt>
                      <c:pt idx="95">
                        <c:v>9.7136243203595001</c:v>
                      </c:pt>
                      <c:pt idx="96">
                        <c:v>9.8070378416754949</c:v>
                      </c:pt>
                      <c:pt idx="97">
                        <c:v>9.8997965966241992</c:v>
                      </c:pt>
                      <c:pt idx="98">
                        <c:v>9.9933778258607902</c:v>
                      </c:pt>
                      <c:pt idx="99">
                        <c:v>10.0872216880759</c:v>
                      </c:pt>
                      <c:pt idx="100">
                        <c:v>10.181212093904989</c:v>
                      </c:pt>
                      <c:pt idx="101">
                        <c:v>10.274707478479201</c:v>
                      </c:pt>
                      <c:pt idx="102">
                        <c:v>10.3691584000603</c:v>
                      </c:pt>
                      <c:pt idx="103">
                        <c:v>10.4645397827869</c:v>
                      </c:pt>
                      <c:pt idx="104">
                        <c:v>10.562606028925089</c:v>
                      </c:pt>
                      <c:pt idx="105">
                        <c:v>10.663199418989691</c:v>
                      </c:pt>
                      <c:pt idx="106">
                        <c:v>10.764610603445902</c:v>
                      </c:pt>
                      <c:pt idx="107">
                        <c:v>10.867878100145901</c:v>
                      </c:pt>
                      <c:pt idx="108">
                        <c:v>10.972993876432298</c:v>
                      </c:pt>
                      <c:pt idx="109">
                        <c:v>11.078812335634595</c:v>
                      </c:pt>
                      <c:pt idx="110">
                        <c:v>11.186391204134097</c:v>
                      </c:pt>
                      <c:pt idx="111">
                        <c:v>11.295453948962191</c:v>
                      </c:pt>
                      <c:pt idx="112">
                        <c:v>11.402440845522094</c:v>
                      </c:pt>
                      <c:pt idx="113">
                        <c:v>11.511035041940602</c:v>
                      </c:pt>
                      <c:pt idx="114">
                        <c:v>11.619473474651201</c:v>
                      </c:pt>
                      <c:pt idx="115">
                        <c:v>11.726896649291902</c:v>
                      </c:pt>
                      <c:pt idx="116">
                        <c:v>11.83591476048349</c:v>
                      </c:pt>
                      <c:pt idx="117">
                        <c:v>11.94357640028079</c:v>
                      </c:pt>
                      <c:pt idx="118">
                        <c:v>12.052105916343393</c:v>
                      </c:pt>
                      <c:pt idx="119">
                        <c:v>12.160967914581093</c:v>
                      </c:pt>
                      <c:pt idx="120">
                        <c:v>12.268503895674002</c:v>
                      </c:pt>
                      <c:pt idx="121">
                        <c:v>12.376784958144995</c:v>
                      </c:pt>
                      <c:pt idx="122">
                        <c:v>12.485401576155596</c:v>
                      </c:pt>
                      <c:pt idx="123">
                        <c:v>12.592660535335597</c:v>
                      </c:pt>
                      <c:pt idx="124">
                        <c:v>12.701315989499392</c:v>
                      </c:pt>
                      <c:pt idx="125">
                        <c:v>12.808705706374994</c:v>
                      </c:pt>
                      <c:pt idx="126">
                        <c:v>12.914327889335397</c:v>
                      </c:pt>
                      <c:pt idx="127">
                        <c:v>13.017838670786489</c:v>
                      </c:pt>
                      <c:pt idx="128">
                        <c:v>13.116624992290596</c:v>
                      </c:pt>
                      <c:pt idx="129">
                        <c:v>13.213074648627099</c:v>
                      </c:pt>
                      <c:pt idx="130">
                        <c:v>13.309191194145896</c:v>
                      </c:pt>
                      <c:pt idx="131">
                        <c:v>13.404521517109899</c:v>
                      </c:pt>
                      <c:pt idx="132">
                        <c:v>13.498388289861396</c:v>
                      </c:pt>
                      <c:pt idx="133">
                        <c:v>13.590373395110689</c:v>
                      </c:pt>
                      <c:pt idx="134">
                        <c:v>13.682209651722502</c:v>
                      </c:pt>
                      <c:pt idx="135">
                        <c:v>13.773779154253091</c:v>
                      </c:pt>
                      <c:pt idx="136">
                        <c:v>13.8659019322685</c:v>
                      </c:pt>
                      <c:pt idx="137">
                        <c:v>13.956979836154801</c:v>
                      </c:pt>
                      <c:pt idx="138">
                        <c:v>14.048925686155798</c:v>
                      </c:pt>
                      <c:pt idx="139">
                        <c:v>14.140490927885395</c:v>
                      </c:pt>
                      <c:pt idx="140">
                        <c:v>14.231871139093798</c:v>
                      </c:pt>
                      <c:pt idx="141">
                        <c:v>14.323652424388001</c:v>
                      </c:pt>
                      <c:pt idx="142">
                        <c:v>14.41457980325599</c:v>
                      </c:pt>
                      <c:pt idx="143">
                        <c:v>14.506424441771301</c:v>
                      </c:pt>
                      <c:pt idx="144">
                        <c:v>14.597676060609089</c:v>
                      </c:pt>
                      <c:pt idx="145">
                        <c:v>14.689632807084692</c:v>
                      </c:pt>
                      <c:pt idx="146">
                        <c:v>14.781452369738503</c:v>
                      </c:pt>
                      <c:pt idx="147">
                        <c:v>14.873790911921603</c:v>
                      </c:pt>
                      <c:pt idx="148">
                        <c:v>14.967429487348497</c:v>
                      </c:pt>
                      <c:pt idx="149">
                        <c:v>15.063438744501596</c:v>
                      </c:pt>
                      <c:pt idx="150">
                        <c:v>15.160831015743696</c:v>
                      </c:pt>
                      <c:pt idx="151">
                        <c:v>15.260224117216993</c:v>
                      </c:pt>
                      <c:pt idx="152">
                        <c:v>15.363164230733503</c:v>
                      </c:pt>
                      <c:pt idx="153">
                        <c:v>15.467775556123399</c:v>
                      </c:pt>
                      <c:pt idx="154">
                        <c:v>15.572837967623599</c:v>
                      </c:pt>
                      <c:pt idx="155">
                        <c:v>15.679510822196491</c:v>
                      </c:pt>
                      <c:pt idx="156">
                        <c:v>15.787152694671093</c:v>
                      </c:pt>
                      <c:pt idx="157">
                        <c:v>15.894280826306201</c:v>
                      </c:pt>
                      <c:pt idx="158">
                        <c:v>16.002222351833495</c:v>
                      </c:pt>
                      <c:pt idx="159">
                        <c:v>16.1112141997272</c:v>
                      </c:pt>
                      <c:pt idx="160">
                        <c:v>16.218371668024702</c:v>
                      </c:pt>
                      <c:pt idx="161">
                        <c:v>16.326682625951889</c:v>
                      </c:pt>
                      <c:pt idx="162">
                        <c:v>16.43499072006189</c:v>
                      </c:pt>
                      <c:pt idx="163">
                        <c:v>16.541996196508094</c:v>
                      </c:pt>
                      <c:pt idx="164">
                        <c:v>16.650569717564494</c:v>
                      </c:pt>
                      <c:pt idx="165">
                        <c:v>16.758233452837601</c:v>
                      </c:pt>
                      <c:pt idx="166">
                        <c:v>16.865616394341203</c:v>
                      </c:pt>
                      <c:pt idx="167">
                        <c:v>16.973295007493192</c:v>
                      </c:pt>
                      <c:pt idx="168">
                        <c:v>17.081384962562794</c:v>
                      </c:pt>
                      <c:pt idx="169">
                        <c:v>17.1879834277415</c:v>
                      </c:pt>
                      <c:pt idx="170">
                        <c:v>17.295150744775697</c:v>
                      </c:pt>
                      <c:pt idx="171">
                        <c:v>17.402072751432101</c:v>
                      </c:pt>
                      <c:pt idx="172">
                        <c:v>17.508685186449995</c:v>
                      </c:pt>
                      <c:pt idx="173">
                        <c:v>17.612957463840502</c:v>
                      </c:pt>
                      <c:pt idx="174">
                        <c:v>17.714259404153495</c:v>
                      </c:pt>
                      <c:pt idx="175">
                        <c:v>17.813530199683896</c:v>
                      </c:pt>
                      <c:pt idx="176">
                        <c:v>17.910430872281694</c:v>
                      </c:pt>
                      <c:pt idx="177">
                        <c:v>18.002688040151</c:v>
                      </c:pt>
                      <c:pt idx="178">
                        <c:v>18.093999030805691</c:v>
                      </c:pt>
                      <c:pt idx="179">
                        <c:v>18.185191487374098</c:v>
                      </c:pt>
                      <c:pt idx="180">
                        <c:v>18.275779538845995</c:v>
                      </c:pt>
                      <c:pt idx="181">
                        <c:v>18.365615593869194</c:v>
                      </c:pt>
                      <c:pt idx="182">
                        <c:v>18.455686342192394</c:v>
                      </c:pt>
                      <c:pt idx="183">
                        <c:v>18.545170077869003</c:v>
                      </c:pt>
                      <c:pt idx="184">
                        <c:v>18.634906178692091</c:v>
                      </c:pt>
                      <c:pt idx="185">
                        <c:v>18.724995925996794</c:v>
                      </c:pt>
                      <c:pt idx="186">
                        <c:v>18.814984811061791</c:v>
                      </c:pt>
                      <c:pt idx="187">
                        <c:v>18.904417417126496</c:v>
                      </c:pt>
                      <c:pt idx="188">
                        <c:v>18.994181527477494</c:v>
                      </c:pt>
                      <c:pt idx="189">
                        <c:v>19.085333331813601</c:v>
                      </c:pt>
                      <c:pt idx="190">
                        <c:v>19.176268324243992</c:v>
                      </c:pt>
                      <c:pt idx="191">
                        <c:v>19.267439476807496</c:v>
                      </c:pt>
                      <c:pt idx="192">
                        <c:v>19.360283098529891</c:v>
                      </c:pt>
                      <c:pt idx="193">
                        <c:v>19.457871226918797</c:v>
                      </c:pt>
                      <c:pt idx="194">
                        <c:v>19.558097908702095</c:v>
                      </c:pt>
                      <c:pt idx="195">
                        <c:v>19.660608519509893</c:v>
                      </c:pt>
                      <c:pt idx="196">
                        <c:v>19.764538745385494</c:v>
                      </c:pt>
                      <c:pt idx="197">
                        <c:v>19.870564097907497</c:v>
                      </c:pt>
                      <c:pt idx="198">
                        <c:v>19.977147964604093</c:v>
                      </c:pt>
                      <c:pt idx="199">
                        <c:v>20.085598062130494</c:v>
                      </c:pt>
                      <c:pt idx="200">
                        <c:v>20.194362550889899</c:v>
                      </c:pt>
                      <c:pt idx="201">
                        <c:v>20.303446948968897</c:v>
                      </c:pt>
                      <c:pt idx="202">
                        <c:v>20.413223971679592</c:v>
                      </c:pt>
                      <c:pt idx="203">
                        <c:v>20.522468254569198</c:v>
                      </c:pt>
                      <c:pt idx="204">
                        <c:v>20.631998220672095</c:v>
                      </c:pt>
                      <c:pt idx="205">
                        <c:v>20.741082409203493</c:v>
                      </c:pt>
                      <c:pt idx="206">
                        <c:v>20.849854581374494</c:v>
                      </c:pt>
                      <c:pt idx="207">
                        <c:v>20.959166059191098</c:v>
                      </c:pt>
                      <c:pt idx="208">
                        <c:v>21.068004797646296</c:v>
                      </c:pt>
                      <c:pt idx="209">
                        <c:v>21.177176996165194</c:v>
                      </c:pt>
                      <c:pt idx="210">
                        <c:v>21.285309489395495</c:v>
                      </c:pt>
                      <c:pt idx="211">
                        <c:v>21.394343107108696</c:v>
                      </c:pt>
                      <c:pt idx="212">
                        <c:v>21.502350360729793</c:v>
                      </c:pt>
                      <c:pt idx="213">
                        <c:v>21.608460510176293</c:v>
                      </c:pt>
                      <c:pt idx="214">
                        <c:v>21.712572553510199</c:v>
                      </c:pt>
                      <c:pt idx="215">
                        <c:v>21.814644092269198</c:v>
                      </c:pt>
                      <c:pt idx="216">
                        <c:v>21.914019591745095</c:v>
                      </c:pt>
                      <c:pt idx="217">
                        <c:v>22.010608736926798</c:v>
                      </c:pt>
                      <c:pt idx="218">
                        <c:v>22.105362804020395</c:v>
                      </c:pt>
                      <c:pt idx="219">
                        <c:v>22.198040394202899</c:v>
                      </c:pt>
                      <c:pt idx="220">
                        <c:v>22.289717394646893</c:v>
                      </c:pt>
                      <c:pt idx="221">
                        <c:v>22.380333944590795</c:v>
                      </c:pt>
                      <c:pt idx="222">
                        <c:v>22.471200624507198</c:v>
                      </c:pt>
                      <c:pt idx="223">
                        <c:v>22.562480043325095</c:v>
                      </c:pt>
                      <c:pt idx="224">
                        <c:v>22.652873355237396</c:v>
                      </c:pt>
                      <c:pt idx="225">
                        <c:v>22.744368887468994</c:v>
                      </c:pt>
                      <c:pt idx="226">
                        <c:v>22.835440854173598</c:v>
                      </c:pt>
                      <c:pt idx="227">
                        <c:v>22.926495218880696</c:v>
                      </c:pt>
                      <c:pt idx="228">
                        <c:v>23.017331374698195</c:v>
                      </c:pt>
                      <c:pt idx="229">
                        <c:v>23.108503714697996</c:v>
                      </c:pt>
                      <c:pt idx="230">
                        <c:v>23.199872191241397</c:v>
                      </c:pt>
                      <c:pt idx="231">
                        <c:v>23.291194776862696</c:v>
                      </c:pt>
                      <c:pt idx="232">
                        <c:v>23.382747445737095</c:v>
                      </c:pt>
                      <c:pt idx="233">
                        <c:v>23.475305523944598</c:v>
                      </c:pt>
                      <c:pt idx="234">
                        <c:v>23.567763089158397</c:v>
                      </c:pt>
                      <c:pt idx="235">
                        <c:v>23.661820969311293</c:v>
                      </c:pt>
                      <c:pt idx="236">
                        <c:v>23.759980045031597</c:v>
                      </c:pt>
                      <c:pt idx="237">
                        <c:v>23.860183816278592</c:v>
                      </c:pt>
                      <c:pt idx="238">
                        <c:v>23.963003649478793</c:v>
                      </c:pt>
                      <c:pt idx="239">
                        <c:v>24.068151556395499</c:v>
                      </c:pt>
                      <c:pt idx="240">
                        <c:v>24.176636089575695</c:v>
                      </c:pt>
                      <c:pt idx="241">
                        <c:v>24.285597483219796</c:v>
                      </c:pt>
                      <c:pt idx="242">
                        <c:v>24.394667143118397</c:v>
                      </c:pt>
                      <c:pt idx="243">
                        <c:v>24.504329682996094</c:v>
                      </c:pt>
                      <c:pt idx="244">
                        <c:v>24.613505443823996</c:v>
                      </c:pt>
                      <c:pt idx="245">
                        <c:v>24.722276987352295</c:v>
                      </c:pt>
                      <c:pt idx="246">
                        <c:v>24.832354571155093</c:v>
                      </c:pt>
                      <c:pt idx="247">
                        <c:v>24.941480180259994</c:v>
                      </c:pt>
                      <c:pt idx="248">
                        <c:v>25.050273656435898</c:v>
                      </c:pt>
                      <c:pt idx="249">
                        <c:v>25.159945206859994</c:v>
                      </c:pt>
                      <c:pt idx="250">
                        <c:v>25.268907857789593</c:v>
                      </c:pt>
                      <c:pt idx="251">
                        <c:v>25.377346080952599</c:v>
                      </c:pt>
                      <c:pt idx="252">
                        <c:v>25.486863823446193</c:v>
                      </c:pt>
                      <c:pt idx="253">
                        <c:v>25.594942113699993</c:v>
                      </c:pt>
                      <c:pt idx="254">
                        <c:v>25.703576054311398</c:v>
                      </c:pt>
                      <c:pt idx="255">
                        <c:v>25.809811303668596</c:v>
                      </c:pt>
                      <c:pt idx="256">
                        <c:v>25.913129301337698</c:v>
                      </c:pt>
                      <c:pt idx="257">
                        <c:v>26.013559174433496</c:v>
                      </c:pt>
                      <c:pt idx="258">
                        <c:v>26.111698203434393</c:v>
                      </c:pt>
                      <c:pt idx="259">
                        <c:v>26.206219113910294</c:v>
                      </c:pt>
                      <c:pt idx="260">
                        <c:v>26.299508233807494</c:v>
                      </c:pt>
                      <c:pt idx="261">
                        <c:v>26.392603382486193</c:v>
                      </c:pt>
                      <c:pt idx="262">
                        <c:v>26.484871726226999</c:v>
                      </c:pt>
                      <c:pt idx="263">
                        <c:v>26.575721083542597</c:v>
                      </c:pt>
                      <c:pt idx="264">
                        <c:v>26.667337175487297</c:v>
                      </c:pt>
                      <c:pt idx="265">
                        <c:v>26.758715361068894</c:v>
                      </c:pt>
                      <c:pt idx="266">
                        <c:v>26.850172965186893</c:v>
                      </c:pt>
                      <c:pt idx="267">
                        <c:v>26.940687255907399</c:v>
                      </c:pt>
                      <c:pt idx="268">
                        <c:v>27.031747976891296</c:v>
                      </c:pt>
                      <c:pt idx="269">
                        <c:v>27.122738289885298</c:v>
                      </c:pt>
                      <c:pt idx="270">
                        <c:v>27.214078966448497</c:v>
                      </c:pt>
                      <c:pt idx="271">
                        <c:v>27.305033656352293</c:v>
                      </c:pt>
                      <c:pt idx="272">
                        <c:v>27.396837223540196</c:v>
                      </c:pt>
                      <c:pt idx="273">
                        <c:v>27.488594690258395</c:v>
                      </c:pt>
                      <c:pt idx="274">
                        <c:v>27.580210642504596</c:v>
                      </c:pt>
                      <c:pt idx="275">
                        <c:v>27.672071416184295</c:v>
                      </c:pt>
                      <c:pt idx="276">
                        <c:v>27.764762138015797</c:v>
                      </c:pt>
                      <c:pt idx="277">
                        <c:v>27.859443003151497</c:v>
                      </c:pt>
                      <c:pt idx="278">
                        <c:v>27.957150294269397</c:v>
                      </c:pt>
                      <c:pt idx="279">
                        <c:v>28.057106170718299</c:v>
                      </c:pt>
                      <c:pt idx="280">
                        <c:v>28.160275319749793</c:v>
                      </c:pt>
                      <c:pt idx="281">
                        <c:v>28.265963789597599</c:v>
                      </c:pt>
                      <c:pt idx="282">
                        <c:v>28.372361019241296</c:v>
                      </c:pt>
                      <c:pt idx="283">
                        <c:v>28.480638030458998</c:v>
                      </c:pt>
                      <c:pt idx="284">
                        <c:v>28.588878999491293</c:v>
                      </c:pt>
                      <c:pt idx="285">
                        <c:v>28.698414832926694</c:v>
                      </c:pt>
                      <c:pt idx="286">
                        <c:v>28.807802725764198</c:v>
                      </c:pt>
                      <c:pt idx="287">
                        <c:v>28.917951765294895</c:v>
                      </c:pt>
                      <c:pt idx="288">
                        <c:v>29.028158989206197</c:v>
                      </c:pt>
                      <c:pt idx="289">
                        <c:v>29.137764741687299</c:v>
                      </c:pt>
                      <c:pt idx="290">
                        <c:v>29.247817179779396</c:v>
                      </c:pt>
                      <c:pt idx="291">
                        <c:v>29.356912544182194</c:v>
                      </c:pt>
                      <c:pt idx="292">
                        <c:v>29.449783686487997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'Súrl.0.4 áttolás 20mm'!$C$2:$C$800</c15:sqref>
                        </c15:formulaRef>
                      </c:ext>
                    </c:extLst>
                    <c:numCache>
                      <c:formatCode>General</c:formatCode>
                      <c:ptCount val="799"/>
                      <c:pt idx="0">
                        <c:v>0</c:v>
                      </c:pt>
                      <c:pt idx="1">
                        <c:v>1.46159380674362</c:v>
                      </c:pt>
                      <c:pt idx="2">
                        <c:v>1.6886237077415001</c:v>
                      </c:pt>
                      <c:pt idx="3">
                        <c:v>1.8527816981077201</c:v>
                      </c:pt>
                      <c:pt idx="4">
                        <c:v>1.8946310505271</c:v>
                      </c:pt>
                      <c:pt idx="5">
                        <c:v>1.7922874540090601</c:v>
                      </c:pt>
                      <c:pt idx="6">
                        <c:v>1.6471231356263201</c:v>
                      </c:pt>
                      <c:pt idx="7">
                        <c:v>1.60105470567942</c:v>
                      </c:pt>
                      <c:pt idx="8">
                        <c:v>1.53139531612396</c:v>
                      </c:pt>
                      <c:pt idx="9">
                        <c:v>1.51375206187367</c:v>
                      </c:pt>
                      <c:pt idx="10">
                        <c:v>1.4717634767293899</c:v>
                      </c:pt>
                      <c:pt idx="11">
                        <c:v>1.4554800465702999</c:v>
                      </c:pt>
                      <c:pt idx="12">
                        <c:v>1.4592239633202599</c:v>
                      </c:pt>
                      <c:pt idx="13">
                        <c:v>1.4413751661777501</c:v>
                      </c:pt>
                      <c:pt idx="14">
                        <c:v>1.4198782853782199</c:v>
                      </c:pt>
                      <c:pt idx="15">
                        <c:v>1.4050764031708201</c:v>
                      </c:pt>
                      <c:pt idx="16">
                        <c:v>1.39885116368532</c:v>
                      </c:pt>
                      <c:pt idx="17">
                        <c:v>1.3790575787424999</c:v>
                      </c:pt>
                      <c:pt idx="18">
                        <c:v>1.3674189336597899</c:v>
                      </c:pt>
                      <c:pt idx="19">
                        <c:v>1.3682956807315301</c:v>
                      </c:pt>
                      <c:pt idx="20">
                        <c:v>1.3671834021806699</c:v>
                      </c:pt>
                      <c:pt idx="21">
                        <c:v>1.35391317307949</c:v>
                      </c:pt>
                      <c:pt idx="22">
                        <c:v>1.3453898020088699</c:v>
                      </c:pt>
                      <c:pt idx="23">
                        <c:v>1.35449767112732</c:v>
                      </c:pt>
                      <c:pt idx="24">
                        <c:v>1.3698472641408399</c:v>
                      </c:pt>
                      <c:pt idx="25">
                        <c:v>1.3815782964229599</c:v>
                      </c:pt>
                      <c:pt idx="26">
                        <c:v>1.3828978873789299</c:v>
                      </c:pt>
                      <c:pt idx="27">
                        <c:v>1.37793514877558</c:v>
                      </c:pt>
                      <c:pt idx="28">
                        <c:v>1.3542149215936701</c:v>
                      </c:pt>
                      <c:pt idx="29">
                        <c:v>1.3663899153471</c:v>
                      </c:pt>
                      <c:pt idx="30">
                        <c:v>1.37264775112271</c:v>
                      </c:pt>
                      <c:pt idx="31">
                        <c:v>1.3639678247272999</c:v>
                      </c:pt>
                      <c:pt idx="32">
                        <c:v>1.36310607194901</c:v>
                      </c:pt>
                      <c:pt idx="33">
                        <c:v>1.35769695043564</c:v>
                      </c:pt>
                      <c:pt idx="34">
                        <c:v>1.33653096854687</c:v>
                      </c:pt>
                      <c:pt idx="35">
                        <c:v>1.3193318620324099</c:v>
                      </c:pt>
                      <c:pt idx="36">
                        <c:v>1.31390197202563</c:v>
                      </c:pt>
                      <c:pt idx="37">
                        <c:v>1.3044522143900401</c:v>
                      </c:pt>
                      <c:pt idx="38">
                        <c:v>1.2807023711502601</c:v>
                      </c:pt>
                      <c:pt idx="39">
                        <c:v>1.2772118672728501</c:v>
                      </c:pt>
                      <c:pt idx="40">
                        <c:v>1.2697248719632599</c:v>
                      </c:pt>
                      <c:pt idx="41">
                        <c:v>1.25677539035678</c:v>
                      </c:pt>
                      <c:pt idx="42">
                        <c:v>1.22204227373004</c:v>
                      </c:pt>
                      <c:pt idx="43">
                        <c:v>1.2151819653809099</c:v>
                      </c:pt>
                      <c:pt idx="44">
                        <c:v>1.2078167870640799</c:v>
                      </c:pt>
                      <c:pt idx="45">
                        <c:v>1.2021888047456699</c:v>
                      </c:pt>
                      <c:pt idx="46">
                        <c:v>1.2083696201443701</c:v>
                      </c:pt>
                      <c:pt idx="47">
                        <c:v>1.2209084816277</c:v>
                      </c:pt>
                      <c:pt idx="48">
                        <c:v>1.2239238247275399</c:v>
                      </c:pt>
                      <c:pt idx="49">
                        <c:v>1.22353099286556</c:v>
                      </c:pt>
                      <c:pt idx="50">
                        <c:v>1.22642619535327</c:v>
                      </c:pt>
                      <c:pt idx="51">
                        <c:v>1.2098721228539899</c:v>
                      </c:pt>
                      <c:pt idx="52">
                        <c:v>1.18884285911918</c:v>
                      </c:pt>
                      <c:pt idx="53">
                        <c:v>1.17712737992406</c:v>
                      </c:pt>
                      <c:pt idx="54">
                        <c:v>1.1765128001570699</c:v>
                      </c:pt>
                      <c:pt idx="55">
                        <c:v>1.1889569461345699</c:v>
                      </c:pt>
                      <c:pt idx="56">
                        <c:v>1.19086317718029</c:v>
                      </c:pt>
                      <c:pt idx="57">
                        <c:v>1.1794488877058</c:v>
                      </c:pt>
                      <c:pt idx="58">
                        <c:v>1.1787800118327101</c:v>
                      </c:pt>
                      <c:pt idx="59">
                        <c:v>1.17353517562151</c:v>
                      </c:pt>
                      <c:pt idx="60">
                        <c:v>1.1600125581026099</c:v>
                      </c:pt>
                      <c:pt idx="61">
                        <c:v>1.1483907699585001</c:v>
                      </c:pt>
                      <c:pt idx="62">
                        <c:v>1.1350195854902301</c:v>
                      </c:pt>
                      <c:pt idx="63">
                        <c:v>1.1127193458378299</c:v>
                      </c:pt>
                      <c:pt idx="64">
                        <c:v>1.0753124020993701</c:v>
                      </c:pt>
                      <c:pt idx="65">
                        <c:v>1.0457876138389099</c:v>
                      </c:pt>
                      <c:pt idx="66">
                        <c:v>1.0327264666557301</c:v>
                      </c:pt>
                      <c:pt idx="67">
                        <c:v>1.02822110056877</c:v>
                      </c:pt>
                      <c:pt idx="68">
                        <c:v>1.0257797315716699</c:v>
                      </c:pt>
                      <c:pt idx="69">
                        <c:v>1.03405565023422</c:v>
                      </c:pt>
                      <c:pt idx="70">
                        <c:v>1.03551372885704</c:v>
                      </c:pt>
                      <c:pt idx="71">
                        <c:v>1.0288024321198499</c:v>
                      </c:pt>
                      <c:pt idx="72">
                        <c:v>1.0271105915308001</c:v>
                      </c:pt>
                      <c:pt idx="73">
                        <c:v>1.0332167148590099</c:v>
                      </c:pt>
                      <c:pt idx="74">
                        <c:v>1.0428946465253801</c:v>
                      </c:pt>
                      <c:pt idx="75">
                        <c:v>1.03410622105002</c:v>
                      </c:pt>
                      <c:pt idx="76">
                        <c:v>1.02718640118837</c:v>
                      </c:pt>
                      <c:pt idx="77">
                        <c:v>1.0088814422488199</c:v>
                      </c:pt>
                      <c:pt idx="78">
                        <c:v>1.0036787949502499</c:v>
                      </c:pt>
                      <c:pt idx="79">
                        <c:v>1.0024349205195899</c:v>
                      </c:pt>
                      <c:pt idx="80">
                        <c:v>0.99120130762457803</c:v>
                      </c:pt>
                      <c:pt idx="81">
                        <c:v>0.98128551617264703</c:v>
                      </c:pt>
                      <c:pt idx="82">
                        <c:v>0.97465915605425801</c:v>
                      </c:pt>
                      <c:pt idx="83">
                        <c:v>0.97455224022269205</c:v>
                      </c:pt>
                      <c:pt idx="84">
                        <c:v>0.97461882978677805</c:v>
                      </c:pt>
                      <c:pt idx="85">
                        <c:v>0.97235795110464096</c:v>
                      </c:pt>
                      <c:pt idx="86">
                        <c:v>0.97175575792789504</c:v>
                      </c:pt>
                      <c:pt idx="87">
                        <c:v>0.95267910510301601</c:v>
                      </c:pt>
                      <c:pt idx="88">
                        <c:v>0.94073424115777005</c:v>
                      </c:pt>
                      <c:pt idx="89">
                        <c:v>0.93601178377866701</c:v>
                      </c:pt>
                      <c:pt idx="90">
                        <c:v>0.93221832066774402</c:v>
                      </c:pt>
                      <c:pt idx="91">
                        <c:v>0.91644814237952199</c:v>
                      </c:pt>
                      <c:pt idx="92">
                        <c:v>0.90371640399098396</c:v>
                      </c:pt>
                      <c:pt idx="93">
                        <c:v>0.89010503143072095</c:v>
                      </c:pt>
                      <c:pt idx="94">
                        <c:v>0.88311349973082498</c:v>
                      </c:pt>
                      <c:pt idx="95">
                        <c:v>0.88407201692462001</c:v>
                      </c:pt>
                      <c:pt idx="96">
                        <c:v>0.88129164651036296</c:v>
                      </c:pt>
                      <c:pt idx="97">
                        <c:v>0.87435636669397399</c:v>
                      </c:pt>
                      <c:pt idx="98">
                        <c:v>0.87862955406308196</c:v>
                      </c:pt>
                      <c:pt idx="99">
                        <c:v>0.87776854634284995</c:v>
                      </c:pt>
                      <c:pt idx="100">
                        <c:v>0.87593477219343197</c:v>
                      </c:pt>
                      <c:pt idx="101">
                        <c:v>0.87846945971250501</c:v>
                      </c:pt>
                      <c:pt idx="102">
                        <c:v>0.87342308834195104</c:v>
                      </c:pt>
                      <c:pt idx="103">
                        <c:v>0.871468055993319</c:v>
                      </c:pt>
                      <c:pt idx="104">
                        <c:v>0.87065929546952203</c:v>
                      </c:pt>
                      <c:pt idx="105">
                        <c:v>0.87175304070115101</c:v>
                      </c:pt>
                      <c:pt idx="106">
                        <c:v>0.87435944005846999</c:v>
                      </c:pt>
                      <c:pt idx="107">
                        <c:v>0.86293742060661305</c:v>
                      </c:pt>
                      <c:pt idx="108">
                        <c:v>0.84096407517790805</c:v>
                      </c:pt>
                      <c:pt idx="109">
                        <c:v>0.82985386252403304</c:v>
                      </c:pt>
                      <c:pt idx="110">
                        <c:v>0.81531107425689697</c:v>
                      </c:pt>
                      <c:pt idx="111">
                        <c:v>0.81669315695762601</c:v>
                      </c:pt>
                      <c:pt idx="112">
                        <c:v>0.81699965521693196</c:v>
                      </c:pt>
                      <c:pt idx="113">
                        <c:v>0.80706253647804305</c:v>
                      </c:pt>
                      <c:pt idx="114">
                        <c:v>0.80722542479634296</c:v>
                      </c:pt>
                      <c:pt idx="115">
                        <c:v>0.81851631402969405</c:v>
                      </c:pt>
                      <c:pt idx="116">
                        <c:v>0.81387683749198902</c:v>
                      </c:pt>
                      <c:pt idx="117">
                        <c:v>0.808774493634701</c:v>
                      </c:pt>
                      <c:pt idx="118">
                        <c:v>0.79649658873677298</c:v>
                      </c:pt>
                      <c:pt idx="119">
                        <c:v>0.79706683754921004</c:v>
                      </c:pt>
                      <c:pt idx="120">
                        <c:v>0.79717077314853702</c:v>
                      </c:pt>
                      <c:pt idx="121">
                        <c:v>0.79949116334319104</c:v>
                      </c:pt>
                      <c:pt idx="122">
                        <c:v>0.79787643626332305</c:v>
                      </c:pt>
                      <c:pt idx="123">
                        <c:v>0.80023296177387204</c:v>
                      </c:pt>
                      <c:pt idx="124">
                        <c:v>0.79871220514178298</c:v>
                      </c:pt>
                      <c:pt idx="125">
                        <c:v>0.79936403781175602</c:v>
                      </c:pt>
                      <c:pt idx="126">
                        <c:v>0.80356029793620098</c:v>
                      </c:pt>
                      <c:pt idx="127">
                        <c:v>0.80042416229844104</c:v>
                      </c:pt>
                      <c:pt idx="128">
                        <c:v>0.79449368640780405</c:v>
                      </c:pt>
                      <c:pt idx="129">
                        <c:v>0.79435370862484</c:v>
                      </c:pt>
                      <c:pt idx="130">
                        <c:v>0.79775135964155197</c:v>
                      </c:pt>
                      <c:pt idx="131">
                        <c:v>0.79341856762766805</c:v>
                      </c:pt>
                      <c:pt idx="132">
                        <c:v>0.78403623774647702</c:v>
                      </c:pt>
                      <c:pt idx="133">
                        <c:v>0.77324900776147798</c:v>
                      </c:pt>
                      <c:pt idx="134">
                        <c:v>0.77008642256259896</c:v>
                      </c:pt>
                      <c:pt idx="135">
                        <c:v>0.76771061867475499</c:v>
                      </c:pt>
                      <c:pt idx="136">
                        <c:v>0.75861224904656399</c:v>
                      </c:pt>
                      <c:pt idx="137">
                        <c:v>0.75300885364413295</c:v>
                      </c:pt>
                      <c:pt idx="138">
                        <c:v>0.74772695079445795</c:v>
                      </c:pt>
                      <c:pt idx="139">
                        <c:v>0.74855331331491504</c:v>
                      </c:pt>
                      <c:pt idx="140">
                        <c:v>0.74551301077008203</c:v>
                      </c:pt>
                      <c:pt idx="141">
                        <c:v>0.74513442814350095</c:v>
                      </c:pt>
                      <c:pt idx="142">
                        <c:v>0.74794851243495897</c:v>
                      </c:pt>
                      <c:pt idx="143">
                        <c:v>0.747022405266762</c:v>
                      </c:pt>
                      <c:pt idx="144">
                        <c:v>0.752035062760115</c:v>
                      </c:pt>
                      <c:pt idx="145">
                        <c:v>0.75115468353033099</c:v>
                      </c:pt>
                      <c:pt idx="146">
                        <c:v>0.74867065995931603</c:v>
                      </c:pt>
                      <c:pt idx="147">
                        <c:v>0.74276933446526505</c:v>
                      </c:pt>
                      <c:pt idx="148">
                        <c:v>0.73939384892582904</c:v>
                      </c:pt>
                      <c:pt idx="149">
                        <c:v>0.74024377390742302</c:v>
                      </c:pt>
                      <c:pt idx="150">
                        <c:v>0.74465107172727596</c:v>
                      </c:pt>
                      <c:pt idx="151">
                        <c:v>0.74196346104145094</c:v>
                      </c:pt>
                      <c:pt idx="152">
                        <c:v>0.74117835611104999</c:v>
                      </c:pt>
                      <c:pt idx="153">
                        <c:v>0.74629746377468098</c:v>
                      </c:pt>
                      <c:pt idx="154">
                        <c:v>0.74684359133243605</c:v>
                      </c:pt>
                      <c:pt idx="155">
                        <c:v>0.74522690847516104</c:v>
                      </c:pt>
                      <c:pt idx="156">
                        <c:v>0.73871240019798301</c:v>
                      </c:pt>
                      <c:pt idx="157">
                        <c:v>0.73767779394984201</c:v>
                      </c:pt>
                      <c:pt idx="158">
                        <c:v>0.73707681149244297</c:v>
                      </c:pt>
                      <c:pt idx="159">
                        <c:v>0.73171090334653899</c:v>
                      </c:pt>
                      <c:pt idx="160">
                        <c:v>0.72759045287966695</c:v>
                      </c:pt>
                      <c:pt idx="161">
                        <c:v>0.72447573766112305</c:v>
                      </c:pt>
                      <c:pt idx="162">
                        <c:v>0.730006583034992</c:v>
                      </c:pt>
                      <c:pt idx="163">
                        <c:v>0.73389783501625105</c:v>
                      </c:pt>
                      <c:pt idx="164">
                        <c:v>0.73668062686920199</c:v>
                      </c:pt>
                      <c:pt idx="165">
                        <c:v>0.72877202183008205</c:v>
                      </c:pt>
                      <c:pt idx="166">
                        <c:v>0.72360625490546204</c:v>
                      </c:pt>
                      <c:pt idx="167">
                        <c:v>0.72073452174663499</c:v>
                      </c:pt>
                      <c:pt idx="168">
                        <c:v>0.71826260536909103</c:v>
                      </c:pt>
                      <c:pt idx="169">
                        <c:v>0.72034159675240494</c:v>
                      </c:pt>
                      <c:pt idx="170">
                        <c:v>0.73122875764966</c:v>
                      </c:pt>
                      <c:pt idx="171">
                        <c:v>0.73806755244731903</c:v>
                      </c:pt>
                      <c:pt idx="172">
                        <c:v>0.73764454573392901</c:v>
                      </c:pt>
                      <c:pt idx="173">
                        <c:v>0.73424205183982805</c:v>
                      </c:pt>
                      <c:pt idx="174">
                        <c:v>0.73361219838261604</c:v>
                      </c:pt>
                      <c:pt idx="175">
                        <c:v>0.72609577327966701</c:v>
                      </c:pt>
                      <c:pt idx="176">
                        <c:v>0.72424048557877496</c:v>
                      </c:pt>
                      <c:pt idx="177">
                        <c:v>0.71821622550487496</c:v>
                      </c:pt>
                      <c:pt idx="178">
                        <c:v>0.71721291169524204</c:v>
                      </c:pt>
                      <c:pt idx="179">
                        <c:v>0.72370879352092699</c:v>
                      </c:pt>
                      <c:pt idx="180">
                        <c:v>0.72528682649135601</c:v>
                      </c:pt>
                      <c:pt idx="181">
                        <c:v>0.72620706632733301</c:v>
                      </c:pt>
                      <c:pt idx="182">
                        <c:v>0.72766039520502102</c:v>
                      </c:pt>
                      <c:pt idx="183">
                        <c:v>0.73396982625126805</c:v>
                      </c:pt>
                      <c:pt idx="184">
                        <c:v>0.73524732142686799</c:v>
                      </c:pt>
                      <c:pt idx="185">
                        <c:v>0.73236729949712798</c:v>
                      </c:pt>
                      <c:pt idx="186">
                        <c:v>0.73463758453726802</c:v>
                      </c:pt>
                      <c:pt idx="187">
                        <c:v>0.73467167094349894</c:v>
                      </c:pt>
                      <c:pt idx="188">
                        <c:v>0.73137953877449002</c:v>
                      </c:pt>
                      <c:pt idx="189">
                        <c:v>0.73202857747673999</c:v>
                      </c:pt>
                      <c:pt idx="190">
                        <c:v>0.73367794975638401</c:v>
                      </c:pt>
                      <c:pt idx="191">
                        <c:v>0.73725320398807503</c:v>
                      </c:pt>
                      <c:pt idx="192">
                        <c:v>0.73778955265879598</c:v>
                      </c:pt>
                      <c:pt idx="193">
                        <c:v>0.73474785313010205</c:v>
                      </c:pt>
                      <c:pt idx="194">
                        <c:v>0.739312544465065</c:v>
                      </c:pt>
                      <c:pt idx="195">
                        <c:v>0.73572825640439998</c:v>
                      </c:pt>
                      <c:pt idx="196">
                        <c:v>0.73816869407892205</c:v>
                      </c:pt>
                      <c:pt idx="197">
                        <c:v>0.74262823909521103</c:v>
                      </c:pt>
                      <c:pt idx="198">
                        <c:v>0.74072321876883496</c:v>
                      </c:pt>
                      <c:pt idx="199">
                        <c:v>0.74148625135421797</c:v>
                      </c:pt>
                      <c:pt idx="200">
                        <c:v>0.74783973395824399</c:v>
                      </c:pt>
                      <c:pt idx="201">
                        <c:v>0.74724638834595702</c:v>
                      </c:pt>
                      <c:pt idx="202">
                        <c:v>0.74354866519570395</c:v>
                      </c:pt>
                      <c:pt idx="203">
                        <c:v>0.74477810412645296</c:v>
                      </c:pt>
                      <c:pt idx="204">
                        <c:v>0.74472296983003605</c:v>
                      </c:pt>
                      <c:pt idx="205">
                        <c:v>0.74451873078942299</c:v>
                      </c:pt>
                      <c:pt idx="206">
                        <c:v>0.75251404196023897</c:v>
                      </c:pt>
                      <c:pt idx="207">
                        <c:v>0.75179170817136798</c:v>
                      </c:pt>
                      <c:pt idx="208">
                        <c:v>0.75203105807304405</c:v>
                      </c:pt>
                      <c:pt idx="209">
                        <c:v>0.74772937223315195</c:v>
                      </c:pt>
                      <c:pt idx="210">
                        <c:v>0.74959816411137603</c:v>
                      </c:pt>
                      <c:pt idx="211">
                        <c:v>0.74921008199453398</c:v>
                      </c:pt>
                      <c:pt idx="212">
                        <c:v>0.75553255155682597</c:v>
                      </c:pt>
                      <c:pt idx="213">
                        <c:v>0.75603965669870399</c:v>
                      </c:pt>
                      <c:pt idx="214">
                        <c:v>0.74769491329789195</c:v>
                      </c:pt>
                      <c:pt idx="215">
                        <c:v>0.74337823316454898</c:v>
                      </c:pt>
                      <c:pt idx="216">
                        <c:v>0.74403760954737697</c:v>
                      </c:pt>
                      <c:pt idx="217">
                        <c:v>0.74296481907367695</c:v>
                      </c:pt>
                      <c:pt idx="218">
                        <c:v>0.75125917792320296</c:v>
                      </c:pt>
                      <c:pt idx="219">
                        <c:v>0.75135687366128001</c:v>
                      </c:pt>
                      <c:pt idx="220">
                        <c:v>0.75594214722514197</c:v>
                      </c:pt>
                      <c:pt idx="221">
                        <c:v>0.75565706938505195</c:v>
                      </c:pt>
                      <c:pt idx="222">
                        <c:v>0.75889695435762405</c:v>
                      </c:pt>
                      <c:pt idx="223">
                        <c:v>0.759276002645493</c:v>
                      </c:pt>
                      <c:pt idx="224">
                        <c:v>0.75598796829581305</c:v>
                      </c:pt>
                      <c:pt idx="225">
                        <c:v>0.75396709144115404</c:v>
                      </c:pt>
                      <c:pt idx="226">
                        <c:v>0.75946208089590095</c:v>
                      </c:pt>
                      <c:pt idx="227">
                        <c:v>0.75805382803082499</c:v>
                      </c:pt>
                      <c:pt idx="228">
                        <c:v>0.76856967061757997</c:v>
                      </c:pt>
                      <c:pt idx="229">
                        <c:v>0.77336132526397705</c:v>
                      </c:pt>
                      <c:pt idx="230">
                        <c:v>0.77149905264377605</c:v>
                      </c:pt>
                      <c:pt idx="231">
                        <c:v>0.76736761257052399</c:v>
                      </c:pt>
                      <c:pt idx="232">
                        <c:v>0.76802568510174796</c:v>
                      </c:pt>
                      <c:pt idx="233">
                        <c:v>0.76864501461386703</c:v>
                      </c:pt>
                      <c:pt idx="234">
                        <c:v>0.77137453481554996</c:v>
                      </c:pt>
                      <c:pt idx="235">
                        <c:v>0.77157327905297302</c:v>
                      </c:pt>
                      <c:pt idx="236">
                        <c:v>0.77621303498744998</c:v>
                      </c:pt>
                      <c:pt idx="237">
                        <c:v>0.77889021486043897</c:v>
                      </c:pt>
                      <c:pt idx="238">
                        <c:v>0.78122625127434697</c:v>
                      </c:pt>
                      <c:pt idx="239">
                        <c:v>0.78217368572950396</c:v>
                      </c:pt>
                      <c:pt idx="240">
                        <c:v>0.78230137005448297</c:v>
                      </c:pt>
                      <c:pt idx="241">
                        <c:v>0.78395381569862399</c:v>
                      </c:pt>
                      <c:pt idx="242">
                        <c:v>0.78386636450886704</c:v>
                      </c:pt>
                      <c:pt idx="243">
                        <c:v>0.78004030510783195</c:v>
                      </c:pt>
                      <c:pt idx="244">
                        <c:v>0.77521624043583903</c:v>
                      </c:pt>
                      <c:pt idx="245">
                        <c:v>0.78165195882320404</c:v>
                      </c:pt>
                      <c:pt idx="246">
                        <c:v>0.78096920624375299</c:v>
                      </c:pt>
                      <c:pt idx="247">
                        <c:v>0.78054666519164995</c:v>
                      </c:pt>
                      <c:pt idx="248">
                        <c:v>0.77758720144629501</c:v>
                      </c:pt>
                      <c:pt idx="249">
                        <c:v>0.77912705019116402</c:v>
                      </c:pt>
                      <c:pt idx="250">
                        <c:v>0.78275837004184701</c:v>
                      </c:pt>
                      <c:pt idx="251">
                        <c:v>0.78022414818406105</c:v>
                      </c:pt>
                      <c:pt idx="252">
                        <c:v>0.77419243752956401</c:v>
                      </c:pt>
                      <c:pt idx="253">
                        <c:v>0.77002383768558502</c:v>
                      </c:pt>
                      <c:pt idx="254">
                        <c:v>0.77393343672156301</c:v>
                      </c:pt>
                      <c:pt idx="255">
                        <c:v>0.76870732009410903</c:v>
                      </c:pt>
                      <c:pt idx="256">
                        <c:v>0.76887048780918099</c:v>
                      </c:pt>
                      <c:pt idx="257">
                        <c:v>0.76442342251539197</c:v>
                      </c:pt>
                      <c:pt idx="258">
                        <c:v>0.76198279857635498</c:v>
                      </c:pt>
                      <c:pt idx="259">
                        <c:v>0.76076677069067999</c:v>
                      </c:pt>
                      <c:pt idx="260">
                        <c:v>0.75961537659168199</c:v>
                      </c:pt>
                      <c:pt idx="261">
                        <c:v>0.76167164370417595</c:v>
                      </c:pt>
                      <c:pt idx="262">
                        <c:v>0.76291086152195897</c:v>
                      </c:pt>
                      <c:pt idx="263">
                        <c:v>0.76690986752510104</c:v>
                      </c:pt>
                      <c:pt idx="264">
                        <c:v>0.77047925442457199</c:v>
                      </c:pt>
                      <c:pt idx="265">
                        <c:v>0.77318353578448296</c:v>
                      </c:pt>
                      <c:pt idx="266">
                        <c:v>0.76798461377620697</c:v>
                      </c:pt>
                      <c:pt idx="267">
                        <c:v>0.77261403203010603</c:v>
                      </c:pt>
                      <c:pt idx="268">
                        <c:v>0.77981734648346901</c:v>
                      </c:pt>
                      <c:pt idx="269">
                        <c:v>0.77961673960089695</c:v>
                      </c:pt>
                      <c:pt idx="270">
                        <c:v>0.77828569337725595</c:v>
                      </c:pt>
                      <c:pt idx="271">
                        <c:v>0.77673606574535403</c:v>
                      </c:pt>
                      <c:pt idx="272">
                        <c:v>0.77292295172810599</c:v>
                      </c:pt>
                      <c:pt idx="273">
                        <c:v>0.77300053089857101</c:v>
                      </c:pt>
                      <c:pt idx="274">
                        <c:v>0.77166035771369901</c:v>
                      </c:pt>
                      <c:pt idx="275">
                        <c:v>0.76697720214724496</c:v>
                      </c:pt>
                      <c:pt idx="276">
                        <c:v>0.76286075636744499</c:v>
                      </c:pt>
                      <c:pt idx="277">
                        <c:v>0.75872568413615205</c:v>
                      </c:pt>
                      <c:pt idx="278">
                        <c:v>0.76037952676415399</c:v>
                      </c:pt>
                      <c:pt idx="279">
                        <c:v>0.76349982991814602</c:v>
                      </c:pt>
                      <c:pt idx="280">
                        <c:v>0.76645640656351999</c:v>
                      </c:pt>
                      <c:pt idx="281">
                        <c:v>0.76730065047740903</c:v>
                      </c:pt>
                      <c:pt idx="282">
                        <c:v>0.76817153021693196</c:v>
                      </c:pt>
                      <c:pt idx="283">
                        <c:v>0.772290769964457</c:v>
                      </c:pt>
                      <c:pt idx="284">
                        <c:v>0.77395373955368996</c:v>
                      </c:pt>
                      <c:pt idx="285">
                        <c:v>0.772794149816036</c:v>
                      </c:pt>
                      <c:pt idx="286">
                        <c:v>0.77028330415487301</c:v>
                      </c:pt>
                      <c:pt idx="287">
                        <c:v>0.76715070754289605</c:v>
                      </c:pt>
                      <c:pt idx="288">
                        <c:v>0.75951321050524701</c:v>
                      </c:pt>
                      <c:pt idx="289">
                        <c:v>0.764468964189291</c:v>
                      </c:pt>
                      <c:pt idx="290">
                        <c:v>0.76474584639072396</c:v>
                      </c:pt>
                      <c:pt idx="291">
                        <c:v>0.77083818614482902</c:v>
                      </c:pt>
                      <c:pt idx="292">
                        <c:v>0.77070882543921504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17DB-4D8C-8DD4-F62F1506132B}"/>
                  </c:ext>
                </c:extLst>
              </c15:ser>
            </c15:filteredScatterSeries>
          </c:ext>
        </c:extLst>
      </c:scatterChart>
      <c:valAx>
        <c:axId val="452734912"/>
        <c:scaling>
          <c:orientation val="minMax"/>
          <c:max val="3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r>
                  <a:rPr lang="hu-HU"/>
                  <a:t>Displacement</a:t>
                </a:r>
                <a:r>
                  <a:rPr lang="hu-HU" baseline="0"/>
                  <a:t> [mm]</a:t>
                </a:r>
                <a:endParaRPr lang="hu-HU"/>
              </a:p>
            </c:rich>
          </c:tx>
          <c:layout>
            <c:manualLayout>
              <c:xMode val="edge"/>
              <c:yMode val="edge"/>
              <c:x val="0.65108142381078771"/>
              <c:y val="0.72050649985668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hu-HU"/>
          </a:p>
        </c:txPr>
        <c:crossAx val="452726752"/>
        <c:crosses val="autoZero"/>
        <c:crossBetween val="midCat"/>
        <c:majorUnit val="5"/>
      </c:valAx>
      <c:valAx>
        <c:axId val="45272675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r>
                  <a:rPr lang="hu-HU"/>
                  <a:t>Force [kN]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hu-HU"/>
          </a:p>
        </c:txPr>
        <c:crossAx val="4527349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33474888672624"/>
          <c:y val="0.40724939685569606"/>
          <c:w val="0.60296764870683295"/>
          <c:h val="0.121370131763832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Palatino Linotype" panose="02040502050505030304" pitchFamily="18" charset="0"/>
        </a:defRPr>
      </a:pPr>
      <a:endParaRPr lang="hu-H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r>
              <a:rPr lang="hu-HU" sz="900" b="0"/>
              <a:t>Friction test with 5mm pre-compressed foam</a:t>
            </a:r>
          </a:p>
        </c:rich>
      </c:tx>
      <c:layout>
        <c:manualLayout>
          <c:xMode val="edge"/>
          <c:yMode val="edge"/>
          <c:x val="0.22745348498104401"/>
          <c:y val="9.99060961019448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hu-HU"/>
        </a:p>
      </c:txPr>
    </c:title>
    <c:autoTitleDeleted val="0"/>
    <c:plotArea>
      <c:layout>
        <c:manualLayout>
          <c:layoutTarget val="inner"/>
          <c:xMode val="edge"/>
          <c:yMode val="edge"/>
          <c:x val="0.15545377661125692"/>
          <c:y val="5.9768965371264068E-2"/>
          <c:w val="0.80565733449985422"/>
          <c:h val="0.80331364829396312"/>
        </c:manualLayout>
      </c:layout>
      <c:scatterChart>
        <c:scatterStyle val="smoothMarker"/>
        <c:varyColors val="0"/>
        <c:ser>
          <c:idx val="1"/>
          <c:order val="0"/>
          <c:tx>
            <c:v>0,4g/cm3</c:v>
          </c:tx>
          <c:spPr>
            <a:ln w="9525" cap="rnd">
              <a:solidFill>
                <a:schemeClr val="tx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'Súrl.0.4 áttolás'!$D$2:$D$1400</c:f>
              <c:numCache>
                <c:formatCode>General</c:formatCode>
                <c:ptCount val="1399"/>
                <c:pt idx="0">
                  <c:v>0</c:v>
                </c:pt>
                <c:pt idx="1">
                  <c:v>3.7999999999999999E-2</c:v>
                </c:pt>
                <c:pt idx="2">
                  <c:v>0.13847365701769832</c:v>
                </c:pt>
                <c:pt idx="3">
                  <c:v>0.28483678077030561</c:v>
                </c:pt>
                <c:pt idx="4">
                  <c:v>0.4351320650351056</c:v>
                </c:pt>
                <c:pt idx="5">
                  <c:v>0.5881500709760985</c:v>
                </c:pt>
                <c:pt idx="6">
                  <c:v>0.74411634164850682</c:v>
                </c:pt>
                <c:pt idx="7">
                  <c:v>0.89180178053840109</c:v>
                </c:pt>
                <c:pt idx="8">
                  <c:v>1.0361664489325051</c:v>
                </c:pt>
                <c:pt idx="9">
                  <c:v>1.1727968555060073</c:v>
                </c:pt>
                <c:pt idx="10">
                  <c:v>1.3002423721479062</c:v>
                </c:pt>
                <c:pt idx="11">
                  <c:v>1.4159086600050017</c:v>
                </c:pt>
                <c:pt idx="12">
                  <c:v>1.5261671532264955</c:v>
                </c:pt>
                <c:pt idx="13">
                  <c:v>1.6259857760043985</c:v>
                </c:pt>
                <c:pt idx="14">
                  <c:v>1.7233144146286037</c:v>
                </c:pt>
                <c:pt idx="15">
                  <c:v>1.8167160615812037</c:v>
                </c:pt>
                <c:pt idx="16">
                  <c:v>1.9016195060521</c:v>
                </c:pt>
                <c:pt idx="17">
                  <c:v>1.9830682092683958</c:v>
                </c:pt>
                <c:pt idx="18">
                  <c:v>2.0633346449860994</c:v>
                </c:pt>
                <c:pt idx="19">
                  <c:v>2.1447499602865037</c:v>
                </c:pt>
                <c:pt idx="20">
                  <c:v>2.2264804351611076</c:v>
                </c:pt>
                <c:pt idx="21">
                  <c:v>2.3081712356921997</c:v>
                </c:pt>
                <c:pt idx="22">
                  <c:v>2.3896510218008018</c:v>
                </c:pt>
                <c:pt idx="23">
                  <c:v>2.4716877854016985</c:v>
                </c:pt>
                <c:pt idx="24">
                  <c:v>2.5533417055570027</c:v>
                </c:pt>
                <c:pt idx="25">
                  <c:v>2.6243103750418015</c:v>
                </c:pt>
                <c:pt idx="26">
                  <c:v>2.6964600547395037</c:v>
                </c:pt>
                <c:pt idx="27">
                  <c:v>2.769694003513095</c:v>
                </c:pt>
                <c:pt idx="28">
                  <c:v>2.8446856374653038</c:v>
                </c:pt>
                <c:pt idx="29">
                  <c:v>2.9234142034256081</c:v>
                </c:pt>
                <c:pt idx="30">
                  <c:v>3.0077791804414034</c:v>
                </c:pt>
                <c:pt idx="31">
                  <c:v>3.0978315584258951</c:v>
                </c:pt>
                <c:pt idx="32">
                  <c:v>3.1914690861148074</c:v>
                </c:pt>
                <c:pt idx="33">
                  <c:v>3.2901491669911991</c:v>
                </c:pt>
                <c:pt idx="34">
                  <c:v>3.3934950344896038</c:v>
                </c:pt>
                <c:pt idx="35">
                  <c:v>3.5038780688282998</c:v>
                </c:pt>
                <c:pt idx="36">
                  <c:v>3.6162142962463975</c:v>
                </c:pt>
                <c:pt idx="37">
                  <c:v>3.7309300762386073</c:v>
                </c:pt>
                <c:pt idx="38">
                  <c:v>3.8462288176242083</c:v>
                </c:pt>
                <c:pt idx="39">
                  <c:v>3.9626775561795</c:v>
                </c:pt>
                <c:pt idx="40">
                  <c:v>4.0790486922775955</c:v>
                </c:pt>
                <c:pt idx="41">
                  <c:v>4.1952648330088067</c:v>
                </c:pt>
                <c:pt idx="42">
                  <c:v>4.3121177888638016</c:v>
                </c:pt>
                <c:pt idx="43">
                  <c:v>4.4296845336568964</c:v>
                </c:pt>
                <c:pt idx="44">
                  <c:v>4.5469080394988026</c:v>
                </c:pt>
                <c:pt idx="45">
                  <c:v>4.6646656122965027</c:v>
                </c:pt>
                <c:pt idx="46">
                  <c:v>4.7817282554391056</c:v>
                </c:pt>
                <c:pt idx="47">
                  <c:v>4.8948989013575073</c:v>
                </c:pt>
                <c:pt idx="48">
                  <c:v>5.0040599240050057</c:v>
                </c:pt>
                <c:pt idx="49">
                  <c:v>5.1075445120075074</c:v>
                </c:pt>
                <c:pt idx="50">
                  <c:v>5.208300580850505</c:v>
                </c:pt>
                <c:pt idx="51">
                  <c:v>5.3054105216406953</c:v>
                </c:pt>
                <c:pt idx="52">
                  <c:v>5.4008792158627017</c:v>
                </c:pt>
                <c:pt idx="53">
                  <c:v>5.4927434121531036</c:v>
                </c:pt>
                <c:pt idx="54">
                  <c:v>5.5828242187605071</c:v>
                </c:pt>
                <c:pt idx="55">
                  <c:v>5.6723037634853029</c:v>
                </c:pt>
                <c:pt idx="56">
                  <c:v>5.754447815451897</c:v>
                </c:pt>
                <c:pt idx="57">
                  <c:v>5.8338145935198042</c:v>
                </c:pt>
                <c:pt idx="58">
                  <c:v>5.9127151980509041</c:v>
                </c:pt>
                <c:pt idx="59">
                  <c:v>5.9916237653904005</c:v>
                </c:pt>
                <c:pt idx="60">
                  <c:v>6.0723308796882947</c:v>
                </c:pt>
                <c:pt idx="61">
                  <c:v>6.152724860038802</c:v>
                </c:pt>
                <c:pt idx="62">
                  <c:v>6.2337042465043027</c:v>
                </c:pt>
                <c:pt idx="63">
                  <c:v>6.3177692910707037</c:v>
                </c:pt>
                <c:pt idx="64">
                  <c:v>6.4066757929880964</c:v>
                </c:pt>
                <c:pt idx="65">
                  <c:v>6.4987512830975049</c:v>
                </c:pt>
                <c:pt idx="66">
                  <c:v>6.5967434890876007</c:v>
                </c:pt>
                <c:pt idx="67">
                  <c:v>6.6991015492504005</c:v>
                </c:pt>
                <c:pt idx="68">
                  <c:v>6.8048461778519993</c:v>
                </c:pt>
                <c:pt idx="69">
                  <c:v>6.9121408299713067</c:v>
                </c:pt>
                <c:pt idx="70">
                  <c:v>7.0211349130394041</c:v>
                </c:pt>
                <c:pt idx="71">
                  <c:v>7.1315442106759974</c:v>
                </c:pt>
                <c:pt idx="72">
                  <c:v>7.2428595920884078</c:v>
                </c:pt>
                <c:pt idx="73">
                  <c:v>7.3559077923654996</c:v>
                </c:pt>
                <c:pt idx="74">
                  <c:v>7.4681423892027965</c:v>
                </c:pt>
                <c:pt idx="75">
                  <c:v>7.5815629555459054</c:v>
                </c:pt>
                <c:pt idx="76">
                  <c:v>7.6943620735886071</c:v>
                </c:pt>
                <c:pt idx="77">
                  <c:v>7.807184102167696</c:v>
                </c:pt>
                <c:pt idx="78">
                  <c:v>7.9206372880856009</c:v>
                </c:pt>
                <c:pt idx="79">
                  <c:v>8.0327565638995964</c:v>
                </c:pt>
                <c:pt idx="80">
                  <c:v>8.1452428972407063</c:v>
                </c:pt>
                <c:pt idx="81">
                  <c:v>8.258285230185308</c:v>
                </c:pt>
                <c:pt idx="82">
                  <c:v>8.3700073434685009</c:v>
                </c:pt>
                <c:pt idx="83">
                  <c:v>8.4806807409167959</c:v>
                </c:pt>
                <c:pt idx="84">
                  <c:v>8.5868191094386077</c:v>
                </c:pt>
                <c:pt idx="85">
                  <c:v>8.6905325234086064</c:v>
                </c:pt>
                <c:pt idx="86">
                  <c:v>8.7904481667202958</c:v>
                </c:pt>
                <c:pt idx="87">
                  <c:v>8.8886962303168957</c:v>
                </c:pt>
                <c:pt idx="88">
                  <c:v>8.9865460836446971</c:v>
                </c:pt>
                <c:pt idx="89">
                  <c:v>9.0830297565398013</c:v>
                </c:pt>
                <c:pt idx="90">
                  <c:v>9.1782097640330988</c:v>
                </c:pt>
                <c:pt idx="91">
                  <c:v>9.2723170974171012</c:v>
                </c:pt>
                <c:pt idx="92">
                  <c:v>9.3660014939166985</c:v>
                </c:pt>
                <c:pt idx="93">
                  <c:v>9.4575216130654951</c:v>
                </c:pt>
                <c:pt idx="94">
                  <c:v>9.5495436685396982</c:v>
                </c:pt>
                <c:pt idx="95">
                  <c:v>9.6412463036386953</c:v>
                </c:pt>
                <c:pt idx="96">
                  <c:v>9.7325799254331002</c:v>
                </c:pt>
                <c:pt idx="97">
                  <c:v>9.823323461216205</c:v>
                </c:pt>
                <c:pt idx="98">
                  <c:v>9.9152875418573956</c:v>
                </c:pt>
                <c:pt idx="99">
                  <c:v>10.006566611429307</c:v>
                </c:pt>
                <c:pt idx="100">
                  <c:v>10.098027638157902</c:v>
                </c:pt>
                <c:pt idx="101">
                  <c:v>10.1897713445844</c:v>
                </c:pt>
                <c:pt idx="102">
                  <c:v>10.281824971895404</c:v>
                </c:pt>
                <c:pt idx="103">
                  <c:v>10.373424719128096</c:v>
                </c:pt>
                <c:pt idx="104">
                  <c:v>10.465168425554594</c:v>
                </c:pt>
                <c:pt idx="105">
                  <c:v>10.557296162862997</c:v>
                </c:pt>
                <c:pt idx="106">
                  <c:v>10.649894055112497</c:v>
                </c:pt>
                <c:pt idx="107">
                  <c:v>10.743582712413101</c:v>
                </c:pt>
                <c:pt idx="108">
                  <c:v>10.836900260933206</c:v>
                </c:pt>
                <c:pt idx="109">
                  <c:v>10.931410414632907</c:v>
                </c:pt>
                <c:pt idx="110">
                  <c:v>11.027610360092197</c:v>
                </c:pt>
                <c:pt idx="111">
                  <c:v>11.1259493673425</c:v>
                </c:pt>
                <c:pt idx="112">
                  <c:v>11.227943513191903</c:v>
                </c:pt>
                <c:pt idx="113">
                  <c:v>11.331383956502307</c:v>
                </c:pt>
                <c:pt idx="114">
                  <c:v>11.436945300812596</c:v>
                </c:pt>
                <c:pt idx="115">
                  <c:v>11.5439461672118</c:v>
                </c:pt>
                <c:pt idx="116">
                  <c:v>11.652106600120604</c:v>
                </c:pt>
                <c:pt idx="117">
                  <c:v>11.761629721002308</c:v>
                </c:pt>
                <c:pt idx="118">
                  <c:v>11.871126997681301</c:v>
                </c:pt>
                <c:pt idx="119">
                  <c:v>11.980397264471904</c:v>
                </c:pt>
                <c:pt idx="120">
                  <c:v>12.090571310015008</c:v>
                </c:pt>
                <c:pt idx="121">
                  <c:v>12.199380013315803</c:v>
                </c:pt>
                <c:pt idx="122">
                  <c:v>12.309749357211999</c:v>
                </c:pt>
                <c:pt idx="123">
                  <c:v>12.418040477967295</c:v>
                </c:pt>
                <c:pt idx="124">
                  <c:v>12.528500835366501</c:v>
                </c:pt>
                <c:pt idx="125">
                  <c:v>12.636893027908997</c:v>
                </c:pt>
                <c:pt idx="126">
                  <c:v>12.746580015005506</c:v>
                </c:pt>
                <c:pt idx="127">
                  <c:v>12.854954256304595</c:v>
                </c:pt>
                <c:pt idx="128">
                  <c:v>12.964697960948499</c:v>
                </c:pt>
                <c:pt idx="129">
                  <c:v>13.072382022337806</c:v>
                </c:pt>
                <c:pt idx="130">
                  <c:v>13.180478403533499</c:v>
                </c:pt>
                <c:pt idx="131">
                  <c:v>13.2888992342466</c:v>
                </c:pt>
                <c:pt idx="132">
                  <c:v>13.395160677052502</c:v>
                </c:pt>
                <c:pt idx="133">
                  <c:v>13.500339247766505</c:v>
                </c:pt>
                <c:pt idx="134">
                  <c:v>13.600787561050097</c:v>
                </c:pt>
                <c:pt idx="135">
                  <c:v>13.699665804096696</c:v>
                </c:pt>
                <c:pt idx="136">
                  <c:v>13.796400794400498</c:v>
                </c:pt>
                <c:pt idx="137">
                  <c:v>13.891416795980604</c:v>
                </c:pt>
                <c:pt idx="138">
                  <c:v>13.984670362636805</c:v>
                </c:pt>
                <c:pt idx="139">
                  <c:v>14.074914406816305</c:v>
                </c:pt>
                <c:pt idx="140">
                  <c:v>14.165262177052497</c:v>
                </c:pt>
                <c:pt idx="141">
                  <c:v>14.255636070888102</c:v>
                </c:pt>
                <c:pt idx="142">
                  <c:v>14.345790009604201</c:v>
                </c:pt>
                <c:pt idx="143">
                  <c:v>14.436084135657595</c:v>
                </c:pt>
                <c:pt idx="144">
                  <c:v>14.526201752791607</c:v>
                </c:pt>
                <c:pt idx="145">
                  <c:v>14.616540512481407</c:v>
                </c:pt>
                <c:pt idx="146">
                  <c:v>14.706526533729402</c:v>
                </c:pt>
                <c:pt idx="147">
                  <c:v>14.796410505301296</c:v>
                </c:pt>
                <c:pt idx="148">
                  <c:v>14.886690242420201</c:v>
                </c:pt>
                <c:pt idx="149">
                  <c:v>14.976770140988108</c:v>
                </c:pt>
                <c:pt idx="150">
                  <c:v>15.06793535637</c:v>
                </c:pt>
                <c:pt idx="151">
                  <c:v>15.158234441716203</c:v>
                </c:pt>
                <c:pt idx="152">
                  <c:v>15.248987407140802</c:v>
                </c:pt>
                <c:pt idx="153">
                  <c:v>15.339878115180696</c:v>
                </c:pt>
                <c:pt idx="154">
                  <c:v>15.431148732999901</c:v>
                </c:pt>
                <c:pt idx="155">
                  <c:v>15.522566802472696</c:v>
                </c:pt>
                <c:pt idx="156">
                  <c:v>15.617682828102105</c:v>
                </c:pt>
                <c:pt idx="157">
                  <c:v>15.715317196658901</c:v>
                </c:pt>
                <c:pt idx="158">
                  <c:v>15.8165445380302</c:v>
                </c:pt>
                <c:pt idx="159">
                  <c:v>15.919847587971205</c:v>
                </c:pt>
                <c:pt idx="160">
                  <c:v>16.0251496520644</c:v>
                </c:pt>
                <c:pt idx="161">
                  <c:v>16.131523063132207</c:v>
                </c:pt>
                <c:pt idx="162">
                  <c:v>16.240926113245195</c:v>
                </c:pt>
                <c:pt idx="163">
                  <c:v>16.349748297440897</c:v>
                </c:pt>
                <c:pt idx="164">
                  <c:v>16.460193427715197</c:v>
                </c:pt>
                <c:pt idx="165">
                  <c:v>16.570989131106302</c:v>
                </c:pt>
                <c:pt idx="166">
                  <c:v>16.680642869985306</c:v>
                </c:pt>
                <c:pt idx="167">
                  <c:v>16.791419294998207</c:v>
                </c:pt>
                <c:pt idx="168">
                  <c:v>16.902156744159598</c:v>
                </c:pt>
                <c:pt idx="169">
                  <c:v>17.011646616823796</c:v>
                </c:pt>
                <c:pt idx="170">
                  <c:v>17.122659132120603</c:v>
                </c:pt>
                <c:pt idx="171">
                  <c:v>17.233568829400298</c:v>
                </c:pt>
                <c:pt idx="172">
                  <c:v>17.343184360768802</c:v>
                </c:pt>
                <c:pt idx="173">
                  <c:v>17.454268681039508</c:v>
                </c:pt>
                <c:pt idx="174">
                  <c:v>17.564172759438407</c:v>
                </c:pt>
                <c:pt idx="175">
                  <c:v>17.673703982826908</c:v>
                </c:pt>
                <c:pt idx="176">
                  <c:v>17.783419677943101</c:v>
                </c:pt>
                <c:pt idx="177">
                  <c:v>17.892062279854798</c:v>
                </c:pt>
                <c:pt idx="178">
                  <c:v>18.001072358388797</c:v>
                </c:pt>
                <c:pt idx="179">
                  <c:v>18.107720067250895</c:v>
                </c:pt>
                <c:pt idx="180">
                  <c:v>18.209072368834498</c:v>
                </c:pt>
                <c:pt idx="181">
                  <c:v>18.307510771491295</c:v>
                </c:pt>
                <c:pt idx="182">
                  <c:v>18.404627976597908</c:v>
                </c:pt>
                <c:pt idx="183">
                  <c:v>18.499841302157904</c:v>
                </c:pt>
                <c:pt idx="184">
                  <c:v>18.593194054673006</c:v>
                </c:pt>
                <c:pt idx="185">
                  <c:v>18.686200704419804</c:v>
                </c:pt>
                <c:pt idx="186">
                  <c:v>18.7766418630316</c:v>
                </c:pt>
                <c:pt idx="187">
                  <c:v>18.865896283796303</c:v>
                </c:pt>
                <c:pt idx="188">
                  <c:v>18.954718687281201</c:v>
                </c:pt>
                <c:pt idx="189">
                  <c:v>19.043346979849304</c:v>
                </c:pt>
                <c:pt idx="190">
                  <c:v>19.131794083601804</c:v>
                </c:pt>
                <c:pt idx="191">
                  <c:v>19.220467498750807</c:v>
                </c:pt>
                <c:pt idx="192">
                  <c:v>19.309249948495307</c:v>
                </c:pt>
                <c:pt idx="193">
                  <c:v>19.397668903021696</c:v>
                </c:pt>
                <c:pt idx="194">
                  <c:v>19.486804789700102</c:v>
                </c:pt>
                <c:pt idx="195">
                  <c:v>19.575405282288003</c:v>
                </c:pt>
                <c:pt idx="196">
                  <c:v>19.664283006336404</c:v>
                </c:pt>
                <c:pt idx="197">
                  <c:v>19.753601967758598</c:v>
                </c:pt>
                <c:pt idx="198">
                  <c:v>19.843178393318794</c:v>
                </c:pt>
                <c:pt idx="199">
                  <c:v>19.933230212509798</c:v>
                </c:pt>
                <c:pt idx="200">
                  <c:v>20.023435001440902</c:v>
                </c:pt>
                <c:pt idx="201">
                  <c:v>20.114951837677502</c:v>
                </c:pt>
                <c:pt idx="202">
                  <c:v>20.211959798640905</c:v>
                </c:pt>
                <c:pt idx="203">
                  <c:v>20.312240613551502</c:v>
                </c:pt>
                <c:pt idx="204">
                  <c:v>20.414262070436699</c:v>
                </c:pt>
                <c:pt idx="205">
                  <c:v>20.520130192417604</c:v>
                </c:pt>
                <c:pt idx="206">
                  <c:v>20.626779996755602</c:v>
                </c:pt>
                <c:pt idx="207">
                  <c:v>20.733697253666705</c:v>
                </c:pt>
                <c:pt idx="208">
                  <c:v>20.842797018568902</c:v>
                </c:pt>
                <c:pt idx="209">
                  <c:v>20.951163297059601</c:v>
                </c:pt>
                <c:pt idx="210">
                  <c:v>21.060884440413105</c:v>
                </c:pt>
                <c:pt idx="211">
                  <c:v>21.169651932687998</c:v>
                </c:pt>
                <c:pt idx="212">
                  <c:v>21.279535824669104</c:v>
                </c:pt>
                <c:pt idx="213">
                  <c:v>21.3884234575618</c:v>
                </c:pt>
                <c:pt idx="214">
                  <c:v>21.498869705423303</c:v>
                </c:pt>
                <c:pt idx="215">
                  <c:v>21.608446260940305</c:v>
                </c:pt>
                <c:pt idx="216">
                  <c:v>21.718082956615298</c:v>
                </c:pt>
                <c:pt idx="217">
                  <c:v>21.828361077461004</c:v>
                </c:pt>
                <c:pt idx="218">
                  <c:v>21.936681045934499</c:v>
                </c:pt>
                <c:pt idx="219">
                  <c:v>22.047064639066804</c:v>
                </c:pt>
                <c:pt idx="220">
                  <c:v>22.1561932516871</c:v>
                </c:pt>
                <c:pt idx="221">
                  <c:v>22.265451923511101</c:v>
                </c:pt>
                <c:pt idx="222">
                  <c:v>22.374677766212905</c:v>
                </c:pt>
                <c:pt idx="223">
                  <c:v>22.4830853954278</c:v>
                </c:pt>
                <c:pt idx="224">
                  <c:v>22.591925111771801</c:v>
                </c:pt>
                <c:pt idx="225">
                  <c:v>22.7000323894422</c:v>
                </c:pt>
                <c:pt idx="226">
                  <c:v>22.806457349216899</c:v>
                </c:pt>
                <c:pt idx="227">
                  <c:v>22.910926810888903</c:v>
                </c:pt>
                <c:pt idx="228">
                  <c:v>23.011641459158405</c:v>
                </c:pt>
                <c:pt idx="229">
                  <c:v>23.110296743570004</c:v>
                </c:pt>
                <c:pt idx="230">
                  <c:v>23.204524217571802</c:v>
                </c:pt>
                <c:pt idx="231">
                  <c:v>23.295642983238004</c:v>
                </c:pt>
                <c:pt idx="232">
                  <c:v>23.385372867482701</c:v>
                </c:pt>
                <c:pt idx="233">
                  <c:v>23.473973849015003</c:v>
                </c:pt>
                <c:pt idx="234">
                  <c:v>23.5632104582346</c:v>
                </c:pt>
                <c:pt idx="235">
                  <c:v>23.652978759537298</c:v>
                </c:pt>
                <c:pt idx="236">
                  <c:v>23.741682070142303</c:v>
                </c:pt>
                <c:pt idx="237">
                  <c:v>23.830114156317698</c:v>
                </c:pt>
                <c:pt idx="238">
                  <c:v>23.919706018550201</c:v>
                </c:pt>
                <c:pt idx="239">
                  <c:v>24.008771497238705</c:v>
                </c:pt>
                <c:pt idx="240">
                  <c:v>24.097588103240199</c:v>
                </c:pt>
                <c:pt idx="241">
                  <c:v>24.1869073440592</c:v>
                </c:pt>
                <c:pt idx="242">
                  <c:v>24.276659719745204</c:v>
                </c:pt>
                <c:pt idx="243">
                  <c:v>24.366462875796898</c:v>
                </c:pt>
                <c:pt idx="244">
                  <c:v>24.4547977318908</c:v>
                </c:pt>
                <c:pt idx="245">
                  <c:v>24.544057111948504</c:v>
                </c:pt>
                <c:pt idx="246">
                  <c:v>24.633976147817101</c:v>
                </c:pt>
                <c:pt idx="247">
                  <c:v>24.7239834730699</c:v>
                </c:pt>
                <c:pt idx="248">
                  <c:v>24.815274766251299</c:v>
                </c:pt>
                <c:pt idx="249">
                  <c:v>24.909488130715403</c:v>
                </c:pt>
                <c:pt idx="250">
                  <c:v>25.007750932492399</c:v>
                </c:pt>
                <c:pt idx="251">
                  <c:v>25.108613521359899</c:v>
                </c:pt>
                <c:pt idx="252">
                  <c:v>25.211388511376001</c:v>
                </c:pt>
                <c:pt idx="253">
                  <c:v>25.315541556188201</c:v>
                </c:pt>
                <c:pt idx="254">
                  <c:v>25.4214800163099</c:v>
                </c:pt>
                <c:pt idx="255">
                  <c:v>25.529864455591699</c:v>
                </c:pt>
                <c:pt idx="256">
                  <c:v>25.638941659203503</c:v>
                </c:pt>
                <c:pt idx="257">
                  <c:v>25.748081028599998</c:v>
                </c:pt>
                <c:pt idx="258">
                  <c:v>25.858443806671801</c:v>
                </c:pt>
                <c:pt idx="259">
                  <c:v>25.9693143884015</c:v>
                </c:pt>
                <c:pt idx="260">
                  <c:v>26.0799486004505</c:v>
                </c:pt>
                <c:pt idx="261">
                  <c:v>26.190671101883801</c:v>
                </c:pt>
                <c:pt idx="262">
                  <c:v>26.302398733253504</c:v>
                </c:pt>
                <c:pt idx="263">
                  <c:v>26.413568479091502</c:v>
                </c:pt>
                <c:pt idx="264">
                  <c:v>26.524872964029299</c:v>
                </c:pt>
                <c:pt idx="265">
                  <c:v>26.636323852882803</c:v>
                </c:pt>
                <c:pt idx="266">
                  <c:v>26.747627080535104</c:v>
                </c:pt>
                <c:pt idx="267">
                  <c:v>26.858908445388899</c:v>
                </c:pt>
                <c:pt idx="268">
                  <c:v>26.970150834391099</c:v>
                </c:pt>
                <c:pt idx="269">
                  <c:v>27.080982370420003</c:v>
                </c:pt>
                <c:pt idx="270">
                  <c:v>27.191123586840703</c:v>
                </c:pt>
                <c:pt idx="271">
                  <c:v>27.300940982386898</c:v>
                </c:pt>
                <c:pt idx="272">
                  <c:v>27.4089502616347</c:v>
                </c:pt>
                <c:pt idx="273">
                  <c:v>27.514911213197699</c:v>
                </c:pt>
                <c:pt idx="274">
                  <c:v>27.618783953184703</c:v>
                </c:pt>
                <c:pt idx="275">
                  <c:v>27.718135005441802</c:v>
                </c:pt>
                <c:pt idx="276">
                  <c:v>27.816380973562502</c:v>
                </c:pt>
                <c:pt idx="277">
                  <c:v>27.9128760318766</c:v>
                </c:pt>
                <c:pt idx="278">
                  <c:v>28.006489880687901</c:v>
                </c:pt>
                <c:pt idx="279">
                  <c:v>28.097513930843803</c:v>
                </c:pt>
                <c:pt idx="280">
                  <c:v>28.1866605044492</c:v>
                </c:pt>
                <c:pt idx="281">
                  <c:v>28.275683724373799</c:v>
                </c:pt>
                <c:pt idx="282">
                  <c:v>28.363752524878599</c:v>
                </c:pt>
                <c:pt idx="283">
                  <c:v>28.451332031762504</c:v>
                </c:pt>
                <c:pt idx="284">
                  <c:v>28.5394062106554</c:v>
                </c:pt>
                <c:pt idx="285">
                  <c:v>28.627430028277701</c:v>
                </c:pt>
                <c:pt idx="286">
                  <c:v>28.715821043125501</c:v>
                </c:pt>
                <c:pt idx="287">
                  <c:v>28.803666745296901</c:v>
                </c:pt>
                <c:pt idx="288">
                  <c:v>28.891758456338202</c:v>
                </c:pt>
                <c:pt idx="289">
                  <c:v>28.980299158013899</c:v>
                </c:pt>
                <c:pt idx="290">
                  <c:v>29.069073714799302</c:v>
                </c:pt>
                <c:pt idx="291">
                  <c:v>29.156888753173504</c:v>
                </c:pt>
                <c:pt idx="292">
                  <c:v>29.245765359634802</c:v>
                </c:pt>
              </c:numCache>
            </c:numRef>
          </c:xVal>
          <c:yVal>
            <c:numRef>
              <c:f>'Súrl.0.4 áttolás'!$C$2:$C$1300</c:f>
              <c:numCache>
                <c:formatCode>General</c:formatCode>
                <c:ptCount val="1299"/>
                <c:pt idx="0">
                  <c:v>0</c:v>
                </c:pt>
                <c:pt idx="1">
                  <c:v>0.25124717503786098</c:v>
                </c:pt>
                <c:pt idx="2">
                  <c:v>0.36161644384264902</c:v>
                </c:pt>
                <c:pt idx="3">
                  <c:v>0.38672415539622301</c:v>
                </c:pt>
                <c:pt idx="4">
                  <c:v>0.40171407163143202</c:v>
                </c:pt>
                <c:pt idx="5">
                  <c:v>0.444881711155176</c:v>
                </c:pt>
                <c:pt idx="6">
                  <c:v>0.47926791012287101</c:v>
                </c:pt>
                <c:pt idx="7">
                  <c:v>0.51736887544393495</c:v>
                </c:pt>
                <c:pt idx="8">
                  <c:v>0.53048999980092004</c:v>
                </c:pt>
                <c:pt idx="9">
                  <c:v>0.52787680178880703</c:v>
                </c:pt>
                <c:pt idx="10">
                  <c:v>0.52004298195242904</c:v>
                </c:pt>
                <c:pt idx="11">
                  <c:v>0.511018186807632</c:v>
                </c:pt>
                <c:pt idx="12">
                  <c:v>0.48151426017284399</c:v>
                </c:pt>
                <c:pt idx="13">
                  <c:v>0.450793746858835</c:v>
                </c:pt>
                <c:pt idx="14">
                  <c:v>0.42812256142497102</c:v>
                </c:pt>
                <c:pt idx="15">
                  <c:v>0.401448644697666</c:v>
                </c:pt>
                <c:pt idx="16">
                  <c:v>0.37604318931698799</c:v>
                </c:pt>
                <c:pt idx="17">
                  <c:v>0.36351168528199201</c:v>
                </c:pt>
                <c:pt idx="18">
                  <c:v>0.35624122247099899</c:v>
                </c:pt>
                <c:pt idx="19">
                  <c:v>0.34127589315175999</c:v>
                </c:pt>
                <c:pt idx="20">
                  <c:v>0.32963044941425301</c:v>
                </c:pt>
                <c:pt idx="21">
                  <c:v>0.31783627346158</c:v>
                </c:pt>
                <c:pt idx="22">
                  <c:v>0.31184144318103801</c:v>
                </c:pt>
                <c:pt idx="23">
                  <c:v>0.30018873512744898</c:v>
                </c:pt>
                <c:pt idx="24">
                  <c:v>0.27923453599214598</c:v>
                </c:pt>
                <c:pt idx="25">
                  <c:v>0.25544753298163397</c:v>
                </c:pt>
                <c:pt idx="26">
                  <c:v>0.241385027766228</c:v>
                </c:pt>
                <c:pt idx="27">
                  <c:v>0.237288977950811</c:v>
                </c:pt>
                <c:pt idx="28">
                  <c:v>0.236765667796135</c:v>
                </c:pt>
                <c:pt idx="29">
                  <c:v>0.22930121049284899</c:v>
                </c:pt>
                <c:pt idx="30">
                  <c:v>0.22562416270375299</c:v>
                </c:pt>
                <c:pt idx="31">
                  <c:v>0.22507505491375901</c:v>
                </c:pt>
                <c:pt idx="32">
                  <c:v>0.228431541472673</c:v>
                </c:pt>
                <c:pt idx="33">
                  <c:v>0.22847959771752399</c:v>
                </c:pt>
                <c:pt idx="34">
                  <c:v>0.23155473172664601</c:v>
                </c:pt>
                <c:pt idx="35">
                  <c:v>0.22692829370498699</c:v>
                </c:pt>
                <c:pt idx="36">
                  <c:v>0.220469851046801</c:v>
                </c:pt>
                <c:pt idx="37">
                  <c:v>0.21400460973381999</c:v>
                </c:pt>
                <c:pt idx="38">
                  <c:v>0.20817164331674601</c:v>
                </c:pt>
                <c:pt idx="39">
                  <c:v>0.20443145185709</c:v>
                </c:pt>
                <c:pt idx="40">
                  <c:v>0.20768586546182599</c:v>
                </c:pt>
                <c:pt idx="41">
                  <c:v>0.20913677290082</c:v>
                </c:pt>
                <c:pt idx="42">
                  <c:v>0.21620867773890501</c:v>
                </c:pt>
                <c:pt idx="43">
                  <c:v>0.21873088553547901</c:v>
                </c:pt>
                <c:pt idx="44">
                  <c:v>0.22075362503528601</c:v>
                </c:pt>
                <c:pt idx="45">
                  <c:v>0.214817654341459</c:v>
                </c:pt>
                <c:pt idx="46">
                  <c:v>0.22170431911945301</c:v>
                </c:pt>
                <c:pt idx="47">
                  <c:v>0.22734152153134299</c:v>
                </c:pt>
                <c:pt idx="48">
                  <c:v>0.229869689792395</c:v>
                </c:pt>
                <c:pt idx="49">
                  <c:v>0.22786241024732601</c:v>
                </c:pt>
                <c:pt idx="50">
                  <c:v>0.22356100380420699</c:v>
                </c:pt>
                <c:pt idx="51">
                  <c:v>0.222149863839149</c:v>
                </c:pt>
                <c:pt idx="52">
                  <c:v>0.21539703011512801</c:v>
                </c:pt>
                <c:pt idx="53">
                  <c:v>0.21363478153943999</c:v>
                </c:pt>
                <c:pt idx="54">
                  <c:v>0.217097718268633</c:v>
                </c:pt>
                <c:pt idx="55">
                  <c:v>0.21710051223635701</c:v>
                </c:pt>
                <c:pt idx="56">
                  <c:v>0.210472382605076</c:v>
                </c:pt>
                <c:pt idx="57">
                  <c:v>0.19907224923372299</c:v>
                </c:pt>
                <c:pt idx="58">
                  <c:v>0.19247662276029601</c:v>
                </c:pt>
                <c:pt idx="59">
                  <c:v>0.18993644043803201</c:v>
                </c:pt>
                <c:pt idx="60">
                  <c:v>0.18920917063951501</c:v>
                </c:pt>
                <c:pt idx="61">
                  <c:v>0.193748530000448</c:v>
                </c:pt>
                <c:pt idx="62">
                  <c:v>0.20468207076191899</c:v>
                </c:pt>
                <c:pt idx="63">
                  <c:v>0.210374034941196</c:v>
                </c:pt>
                <c:pt idx="64">
                  <c:v>0.21392777562141399</c:v>
                </c:pt>
                <c:pt idx="65">
                  <c:v>0.21349610760807999</c:v>
                </c:pt>
                <c:pt idx="66">
                  <c:v>0.21862545982003201</c:v>
                </c:pt>
                <c:pt idx="67">
                  <c:v>0.22421423345804201</c:v>
                </c:pt>
                <c:pt idx="68">
                  <c:v>0.224595051258802</c:v>
                </c:pt>
                <c:pt idx="69">
                  <c:v>0.22127125412225701</c:v>
                </c:pt>
                <c:pt idx="70">
                  <c:v>0.221012718975544</c:v>
                </c:pt>
                <c:pt idx="71">
                  <c:v>0.216507539153099</c:v>
                </c:pt>
                <c:pt idx="72">
                  <c:v>0.224196631461382</c:v>
                </c:pt>
                <c:pt idx="73">
                  <c:v>0.229930225759745</c:v>
                </c:pt>
                <c:pt idx="74">
                  <c:v>0.230396073311567</c:v>
                </c:pt>
                <c:pt idx="75">
                  <c:v>0.22104503586888299</c:v>
                </c:pt>
                <c:pt idx="76">
                  <c:v>0.22376459091901801</c:v>
                </c:pt>
                <c:pt idx="77">
                  <c:v>0.23539578542113301</c:v>
                </c:pt>
                <c:pt idx="78">
                  <c:v>0.245346315205097</c:v>
                </c:pt>
                <c:pt idx="79">
                  <c:v>0.248180236667395</c:v>
                </c:pt>
                <c:pt idx="80">
                  <c:v>0.24037985131144499</c:v>
                </c:pt>
                <c:pt idx="81">
                  <c:v>0.239101331681013</c:v>
                </c:pt>
                <c:pt idx="82">
                  <c:v>0.24014962837100001</c:v>
                </c:pt>
                <c:pt idx="83">
                  <c:v>0.239685364067554</c:v>
                </c:pt>
                <c:pt idx="84">
                  <c:v>0.24106856435537299</c:v>
                </c:pt>
                <c:pt idx="85">
                  <c:v>0.24390900507569299</c:v>
                </c:pt>
                <c:pt idx="86">
                  <c:v>0.24475688114762301</c:v>
                </c:pt>
                <c:pt idx="87">
                  <c:v>0.24062991142272899</c:v>
                </c:pt>
                <c:pt idx="88">
                  <c:v>0.230463966727257</c:v>
                </c:pt>
                <c:pt idx="89">
                  <c:v>0.21930038928985601</c:v>
                </c:pt>
                <c:pt idx="90">
                  <c:v>0.221945066004992</c:v>
                </c:pt>
                <c:pt idx="91">
                  <c:v>0.224466808140278</c:v>
                </c:pt>
                <c:pt idx="92">
                  <c:v>0.22730370983481399</c:v>
                </c:pt>
                <c:pt idx="93">
                  <c:v>0.22854339331388501</c:v>
                </c:pt>
                <c:pt idx="94">
                  <c:v>0.23533524945378301</c:v>
                </c:pt>
                <c:pt idx="95">
                  <c:v>0.234364718198776</c:v>
                </c:pt>
                <c:pt idx="96">
                  <c:v>0.231942534446716</c:v>
                </c:pt>
                <c:pt idx="97">
                  <c:v>0.22921524941921201</c:v>
                </c:pt>
                <c:pt idx="98">
                  <c:v>0.22407267242670101</c:v>
                </c:pt>
                <c:pt idx="99">
                  <c:v>0.229115691035986</c:v>
                </c:pt>
                <c:pt idx="100">
                  <c:v>0.236553885042667</c:v>
                </c:pt>
                <c:pt idx="101">
                  <c:v>0.234095193445683</c:v>
                </c:pt>
                <c:pt idx="102">
                  <c:v>0.23752897977828999</c:v>
                </c:pt>
                <c:pt idx="103">
                  <c:v>0.23658238351345101</c:v>
                </c:pt>
                <c:pt idx="104">
                  <c:v>0.23781033232808099</c:v>
                </c:pt>
                <c:pt idx="105">
                  <c:v>0.238559860736132</c:v>
                </c:pt>
                <c:pt idx="106">
                  <c:v>0.24089822545647599</c:v>
                </c:pt>
                <c:pt idx="107">
                  <c:v>0.23843292146921199</c:v>
                </c:pt>
                <c:pt idx="108">
                  <c:v>0.233858358114958</c:v>
                </c:pt>
                <c:pt idx="109">
                  <c:v>0.23991577327251401</c:v>
                </c:pt>
                <c:pt idx="110">
                  <c:v>0.240406673401594</c:v>
                </c:pt>
                <c:pt idx="111">
                  <c:v>0.24176714941859201</c:v>
                </c:pt>
                <c:pt idx="112">
                  <c:v>0.23594982922077201</c:v>
                </c:pt>
                <c:pt idx="113">
                  <c:v>0.23583155125379601</c:v>
                </c:pt>
                <c:pt idx="114">
                  <c:v>0.23259166628122299</c:v>
                </c:pt>
                <c:pt idx="115">
                  <c:v>0.225626770406961</c:v>
                </c:pt>
                <c:pt idx="116">
                  <c:v>0.23140953853726401</c:v>
                </c:pt>
                <c:pt idx="117">
                  <c:v>0.23876624181866599</c:v>
                </c:pt>
                <c:pt idx="118">
                  <c:v>0.246109999716282</c:v>
                </c:pt>
                <c:pt idx="119">
                  <c:v>0.246220547705889</c:v>
                </c:pt>
                <c:pt idx="120">
                  <c:v>0.24921661242842699</c:v>
                </c:pt>
                <c:pt idx="121">
                  <c:v>0.24776449427008601</c:v>
                </c:pt>
                <c:pt idx="122">
                  <c:v>0.23926552385091801</c:v>
                </c:pt>
                <c:pt idx="123">
                  <c:v>0.244257412850857</c:v>
                </c:pt>
                <c:pt idx="124">
                  <c:v>0.24486146867275199</c:v>
                </c:pt>
                <c:pt idx="125">
                  <c:v>0.24171760305762299</c:v>
                </c:pt>
                <c:pt idx="126">
                  <c:v>0.23582568392157599</c:v>
                </c:pt>
                <c:pt idx="127">
                  <c:v>0.23475596681237201</c:v>
                </c:pt>
                <c:pt idx="128">
                  <c:v>0.24004299193620701</c:v>
                </c:pt>
                <c:pt idx="129">
                  <c:v>0.24265516549348801</c:v>
                </c:pt>
                <c:pt idx="130">
                  <c:v>0.24438165128230999</c:v>
                </c:pt>
                <c:pt idx="131">
                  <c:v>0.24301866069436101</c:v>
                </c:pt>
                <c:pt idx="132">
                  <c:v>0.23908074945211399</c:v>
                </c:pt>
                <c:pt idx="133">
                  <c:v>0.23607024922966999</c:v>
                </c:pt>
                <c:pt idx="134">
                  <c:v>0.245284102857113</c:v>
                </c:pt>
                <c:pt idx="135">
                  <c:v>0.243908446282148</c:v>
                </c:pt>
                <c:pt idx="136">
                  <c:v>0.24870401248335799</c:v>
                </c:pt>
                <c:pt idx="137">
                  <c:v>0.24902150034904499</c:v>
                </c:pt>
                <c:pt idx="138">
                  <c:v>0.25259358808398202</c:v>
                </c:pt>
                <c:pt idx="139">
                  <c:v>0.25325501337647399</c:v>
                </c:pt>
                <c:pt idx="140">
                  <c:v>0.25165090337395701</c:v>
                </c:pt>
                <c:pt idx="141">
                  <c:v>0.25582723319530498</c:v>
                </c:pt>
                <c:pt idx="142">
                  <c:v>0.254923105239868</c:v>
                </c:pt>
                <c:pt idx="143">
                  <c:v>0.26209643110632902</c:v>
                </c:pt>
                <c:pt idx="144">
                  <c:v>0.26468355208635302</c:v>
                </c:pt>
                <c:pt idx="145">
                  <c:v>0.26076156646013299</c:v>
                </c:pt>
                <c:pt idx="146">
                  <c:v>0.26281671598553702</c:v>
                </c:pt>
                <c:pt idx="147">
                  <c:v>0.26454543694853799</c:v>
                </c:pt>
                <c:pt idx="148">
                  <c:v>0.26386845856905</c:v>
                </c:pt>
                <c:pt idx="149">
                  <c:v>0.26837186887860298</c:v>
                </c:pt>
                <c:pt idx="150">
                  <c:v>0.271720811724663</c:v>
                </c:pt>
                <c:pt idx="151">
                  <c:v>0.27975225821137401</c:v>
                </c:pt>
                <c:pt idx="152">
                  <c:v>0.28469748795032501</c:v>
                </c:pt>
                <c:pt idx="153">
                  <c:v>0.288362987339497</c:v>
                </c:pt>
                <c:pt idx="154">
                  <c:v>0.29518026858568203</c:v>
                </c:pt>
                <c:pt idx="155">
                  <c:v>0.29587326571345302</c:v>
                </c:pt>
                <c:pt idx="156">
                  <c:v>0.29675262048840501</c:v>
                </c:pt>
                <c:pt idx="157">
                  <c:v>0.30760681256651901</c:v>
                </c:pt>
                <c:pt idx="158">
                  <c:v>0.31304480507969901</c:v>
                </c:pt>
                <c:pt idx="159">
                  <c:v>0.31468858942389499</c:v>
                </c:pt>
                <c:pt idx="160">
                  <c:v>0.31439661979675299</c:v>
                </c:pt>
                <c:pt idx="161">
                  <c:v>0.32611470669508003</c:v>
                </c:pt>
                <c:pt idx="162">
                  <c:v>0.337048340588808</c:v>
                </c:pt>
                <c:pt idx="163">
                  <c:v>0.34366166219115302</c:v>
                </c:pt>
                <c:pt idx="164">
                  <c:v>0.34175701439380601</c:v>
                </c:pt>
                <c:pt idx="165">
                  <c:v>0.34393547102809002</c:v>
                </c:pt>
                <c:pt idx="166">
                  <c:v>0.34200958907604201</c:v>
                </c:pt>
                <c:pt idx="167">
                  <c:v>0.34014657139778098</c:v>
                </c:pt>
                <c:pt idx="168">
                  <c:v>0.33830190077423999</c:v>
                </c:pt>
                <c:pt idx="169">
                  <c:v>0.337146315723658</c:v>
                </c:pt>
                <c:pt idx="170">
                  <c:v>0.34208735451102301</c:v>
                </c:pt>
                <c:pt idx="171">
                  <c:v>0.33866623416543001</c:v>
                </c:pt>
                <c:pt idx="172">
                  <c:v>0.34312838688492803</c:v>
                </c:pt>
                <c:pt idx="173">
                  <c:v>0.34868046641349798</c:v>
                </c:pt>
                <c:pt idx="174">
                  <c:v>0.34702932462096198</c:v>
                </c:pt>
                <c:pt idx="175">
                  <c:v>0.34809615463018401</c:v>
                </c:pt>
                <c:pt idx="176">
                  <c:v>0.34933593124151202</c:v>
                </c:pt>
                <c:pt idx="177">
                  <c:v>0.35870019346475601</c:v>
                </c:pt>
                <c:pt idx="178">
                  <c:v>0.36445641890168201</c:v>
                </c:pt>
                <c:pt idx="179">
                  <c:v>0.36917123943567298</c:v>
                </c:pt>
                <c:pt idx="180">
                  <c:v>0.36836676299572002</c:v>
                </c:pt>
                <c:pt idx="181">
                  <c:v>0.37269918248057399</c:v>
                </c:pt>
                <c:pt idx="182">
                  <c:v>0.38258675485849403</c:v>
                </c:pt>
                <c:pt idx="183">
                  <c:v>0.38254316896200202</c:v>
                </c:pt>
                <c:pt idx="184">
                  <c:v>0.38386490195989598</c:v>
                </c:pt>
                <c:pt idx="185">
                  <c:v>0.38175424560904497</c:v>
                </c:pt>
                <c:pt idx="186">
                  <c:v>0.38976659998297702</c:v>
                </c:pt>
                <c:pt idx="187">
                  <c:v>0.39547085762023898</c:v>
                </c:pt>
                <c:pt idx="188">
                  <c:v>0.38523618131875997</c:v>
                </c:pt>
                <c:pt idx="189">
                  <c:v>0.38935393095016502</c:v>
                </c:pt>
                <c:pt idx="190">
                  <c:v>0.38938336074352298</c:v>
                </c:pt>
                <c:pt idx="191">
                  <c:v>0.38710292428731902</c:v>
                </c:pt>
                <c:pt idx="192">
                  <c:v>0.39129052311182</c:v>
                </c:pt>
                <c:pt idx="193">
                  <c:v>0.39244089275598498</c:v>
                </c:pt>
                <c:pt idx="194">
                  <c:v>0.38620596751570702</c:v>
                </c:pt>
                <c:pt idx="195">
                  <c:v>0.38454672321677202</c:v>
                </c:pt>
                <c:pt idx="196">
                  <c:v>0.382989272475243</c:v>
                </c:pt>
                <c:pt idx="197">
                  <c:v>0.37928903475403802</c:v>
                </c:pt>
                <c:pt idx="198">
                  <c:v>0.37712436169385899</c:v>
                </c:pt>
                <c:pt idx="199">
                  <c:v>0.37781046703457799</c:v>
                </c:pt>
                <c:pt idx="200">
                  <c:v>0.37589538842439701</c:v>
                </c:pt>
                <c:pt idx="201">
                  <c:v>0.37739826366305401</c:v>
                </c:pt>
                <c:pt idx="202">
                  <c:v>0.36938404664397201</c:v>
                </c:pt>
                <c:pt idx="203">
                  <c:v>0.36923736333847001</c:v>
                </c:pt>
                <c:pt idx="204">
                  <c:v>0.36877095699310303</c:v>
                </c:pt>
                <c:pt idx="205">
                  <c:v>0.36247735843062401</c:v>
                </c:pt>
                <c:pt idx="206">
                  <c:v>0.352253578603268</c:v>
                </c:pt>
                <c:pt idx="207">
                  <c:v>0.35304455086588898</c:v>
                </c:pt>
                <c:pt idx="208">
                  <c:v>0.34796614199876802</c:v>
                </c:pt>
                <c:pt idx="209">
                  <c:v>0.34455163404345501</c:v>
                </c:pt>
                <c:pt idx="210">
                  <c:v>0.33873310312628702</c:v>
                </c:pt>
                <c:pt idx="211">
                  <c:v>0.34709414467215499</c:v>
                </c:pt>
                <c:pt idx="212">
                  <c:v>0.35763252526521699</c:v>
                </c:pt>
                <c:pt idx="213">
                  <c:v>0.36329878494143503</c:v>
                </c:pt>
                <c:pt idx="214">
                  <c:v>0.363930873572826</c:v>
                </c:pt>
                <c:pt idx="215">
                  <c:v>0.36811577156186098</c:v>
                </c:pt>
                <c:pt idx="216">
                  <c:v>0.36303736269474002</c:v>
                </c:pt>
                <c:pt idx="217">
                  <c:v>0.35717422142624899</c:v>
                </c:pt>
                <c:pt idx="218">
                  <c:v>0.35047726705670401</c:v>
                </c:pt>
                <c:pt idx="219">
                  <c:v>0.34711156040430102</c:v>
                </c:pt>
                <c:pt idx="220">
                  <c:v>0.34816255792975398</c:v>
                </c:pt>
                <c:pt idx="221">
                  <c:v>0.34100022166967398</c:v>
                </c:pt>
                <c:pt idx="222">
                  <c:v>0.34649604931473699</c:v>
                </c:pt>
                <c:pt idx="223">
                  <c:v>0.34412629902362801</c:v>
                </c:pt>
                <c:pt idx="224">
                  <c:v>0.34380787983536698</c:v>
                </c:pt>
                <c:pt idx="225">
                  <c:v>0.339613948017359</c:v>
                </c:pt>
                <c:pt idx="226">
                  <c:v>0.33528022468090102</c:v>
                </c:pt>
                <c:pt idx="227">
                  <c:v>0.341079942882061</c:v>
                </c:pt>
                <c:pt idx="228">
                  <c:v>0.339038576930761</c:v>
                </c:pt>
                <c:pt idx="229">
                  <c:v>0.34088846296072001</c:v>
                </c:pt>
                <c:pt idx="230">
                  <c:v>0.33559994772076601</c:v>
                </c:pt>
                <c:pt idx="231">
                  <c:v>0.32540103420615202</c:v>
                </c:pt>
                <c:pt idx="232">
                  <c:v>0.32382234930992099</c:v>
                </c:pt>
                <c:pt idx="233">
                  <c:v>0.31898710876703301</c:v>
                </c:pt>
                <c:pt idx="234">
                  <c:v>0.31291050836443901</c:v>
                </c:pt>
                <c:pt idx="235">
                  <c:v>0.31294962391257303</c:v>
                </c:pt>
                <c:pt idx="236">
                  <c:v>0.31814230605959898</c:v>
                </c:pt>
                <c:pt idx="237">
                  <c:v>0.31906282529234897</c:v>
                </c:pt>
                <c:pt idx="238">
                  <c:v>0.32236631959676698</c:v>
                </c:pt>
                <c:pt idx="239">
                  <c:v>0.32132463529706001</c:v>
                </c:pt>
                <c:pt idx="240">
                  <c:v>0.31857630237937001</c:v>
                </c:pt>
                <c:pt idx="241">
                  <c:v>0.31533157452940902</c:v>
                </c:pt>
                <c:pt idx="242">
                  <c:v>0.31479606404900601</c:v>
                </c:pt>
                <c:pt idx="243">
                  <c:v>0.31480761244893102</c:v>
                </c:pt>
                <c:pt idx="244">
                  <c:v>0.30661597847938499</c:v>
                </c:pt>
                <c:pt idx="245">
                  <c:v>0.30900398269295698</c:v>
                </c:pt>
                <c:pt idx="246">
                  <c:v>0.30917609110474598</c:v>
                </c:pt>
                <c:pt idx="247">
                  <c:v>0.30418708920478799</c:v>
                </c:pt>
                <c:pt idx="248">
                  <c:v>0.30884295701980602</c:v>
                </c:pt>
                <c:pt idx="249">
                  <c:v>0.30784988775849298</c:v>
                </c:pt>
                <c:pt idx="250">
                  <c:v>0.31339321285486199</c:v>
                </c:pt>
                <c:pt idx="251">
                  <c:v>0.31397482380271002</c:v>
                </c:pt>
                <c:pt idx="252">
                  <c:v>0.31202686950564401</c:v>
                </c:pt>
                <c:pt idx="253">
                  <c:v>0.31487392261624297</c:v>
                </c:pt>
                <c:pt idx="254">
                  <c:v>0.31574973836541198</c:v>
                </c:pt>
                <c:pt idx="255">
                  <c:v>0.31023053452372601</c:v>
                </c:pt>
                <c:pt idx="256">
                  <c:v>0.31286310404539103</c:v>
                </c:pt>
                <c:pt idx="257">
                  <c:v>0.30769733712077102</c:v>
                </c:pt>
                <c:pt idx="258">
                  <c:v>0.30053155496716499</c:v>
                </c:pt>
                <c:pt idx="259">
                  <c:v>0.29600178822875001</c:v>
                </c:pt>
                <c:pt idx="260">
                  <c:v>0.298596732318401</c:v>
                </c:pt>
                <c:pt idx="261">
                  <c:v>0.301388930529356</c:v>
                </c:pt>
                <c:pt idx="262">
                  <c:v>0.29991790652275102</c:v>
                </c:pt>
                <c:pt idx="263">
                  <c:v>0.293963123112917</c:v>
                </c:pt>
                <c:pt idx="264">
                  <c:v>0.29582250863313703</c:v>
                </c:pt>
                <c:pt idx="265">
                  <c:v>0.30087446793913802</c:v>
                </c:pt>
                <c:pt idx="266">
                  <c:v>0.30043041333556197</c:v>
                </c:pt>
                <c:pt idx="267">
                  <c:v>0.30493205413222302</c:v>
                </c:pt>
                <c:pt idx="268">
                  <c:v>0.30848020687699301</c:v>
                </c:pt>
                <c:pt idx="269">
                  <c:v>0.30198674649000201</c:v>
                </c:pt>
                <c:pt idx="270">
                  <c:v>0.30112871900200799</c:v>
                </c:pt>
                <c:pt idx="271">
                  <c:v>0.30335914343595499</c:v>
                </c:pt>
                <c:pt idx="272">
                  <c:v>0.30953930690884601</c:v>
                </c:pt>
                <c:pt idx="273">
                  <c:v>0.30796611681580499</c:v>
                </c:pt>
                <c:pt idx="274">
                  <c:v>0.30389446765184402</c:v>
                </c:pt>
                <c:pt idx="275">
                  <c:v>0.30320324003696397</c:v>
                </c:pt>
                <c:pt idx="276">
                  <c:v>0.296554155647755</c:v>
                </c:pt>
                <c:pt idx="277">
                  <c:v>0.29533375054597899</c:v>
                </c:pt>
                <c:pt idx="278">
                  <c:v>0.29482636600732798</c:v>
                </c:pt>
                <c:pt idx="279">
                  <c:v>0.29742103070020698</c:v>
                </c:pt>
                <c:pt idx="280">
                  <c:v>0.29974970966577502</c:v>
                </c:pt>
                <c:pt idx="281">
                  <c:v>0.30499380081892002</c:v>
                </c:pt>
                <c:pt idx="282">
                  <c:v>0.30295252799987799</c:v>
                </c:pt>
                <c:pt idx="283">
                  <c:v>0.30055204406380698</c:v>
                </c:pt>
                <c:pt idx="284">
                  <c:v>0.297654699534178</c:v>
                </c:pt>
                <c:pt idx="285">
                  <c:v>0.29465742409229301</c:v>
                </c:pt>
                <c:pt idx="286">
                  <c:v>0.29039047658443501</c:v>
                </c:pt>
                <c:pt idx="287">
                  <c:v>0.293373223394156</c:v>
                </c:pt>
                <c:pt idx="288">
                  <c:v>0.29547736048698398</c:v>
                </c:pt>
                <c:pt idx="289">
                  <c:v>0.29869889840483699</c:v>
                </c:pt>
                <c:pt idx="290">
                  <c:v>0.29785968363285098</c:v>
                </c:pt>
                <c:pt idx="291">
                  <c:v>0.30539808794856099</c:v>
                </c:pt>
                <c:pt idx="292">
                  <c:v>0.30001243576407399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A1B-4554-9B7B-0D511DA185B0}"/>
            </c:ext>
          </c:extLst>
        </c:ser>
        <c:ser>
          <c:idx val="0"/>
          <c:order val="1"/>
          <c:tx>
            <c:v>0,7g/cm3</c:v>
          </c:tx>
          <c:spPr>
            <a:ln w="9525" cap="rnd">
              <a:solidFill>
                <a:schemeClr val="tx1"/>
              </a:solidFill>
              <a:prstDash val="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'Súrl.0.7 áttolás 5mm'!$D$2:$D$900</c:f>
              <c:numCache>
                <c:formatCode>General</c:formatCode>
                <c:ptCount val="899"/>
                <c:pt idx="0">
                  <c:v>0</c:v>
                </c:pt>
                <c:pt idx="1">
                  <c:v>0</c:v>
                </c:pt>
                <c:pt idx="2">
                  <c:v>9.8314280634696161E-2</c:v>
                </c:pt>
                <c:pt idx="3">
                  <c:v>0.20915657343989835</c:v>
                </c:pt>
                <c:pt idx="4">
                  <c:v>0.33408269941629953</c:v>
                </c:pt>
                <c:pt idx="5">
                  <c:v>0.47080733255579332</c:v>
                </c:pt>
                <c:pt idx="6">
                  <c:v>0.61536164151809203</c:v>
                </c:pt>
                <c:pt idx="7">
                  <c:v>0.76369241713379665</c:v>
                </c:pt>
                <c:pt idx="8">
                  <c:v>0.91255837729229938</c:v>
                </c:pt>
                <c:pt idx="9">
                  <c:v>1.0622597338399942</c:v>
                </c:pt>
                <c:pt idx="10">
                  <c:v>1.2077472979155033</c:v>
                </c:pt>
                <c:pt idx="11">
                  <c:v>1.3493860315702904</c:v>
                </c:pt>
                <c:pt idx="12">
                  <c:v>1.4793956423634</c:v>
                </c:pt>
                <c:pt idx="13">
                  <c:v>1.5952800692608946</c:v>
                </c:pt>
                <c:pt idx="14">
                  <c:v>1.7082002359610016</c:v>
                </c:pt>
                <c:pt idx="15">
                  <c:v>1.8147582584549014</c:v>
                </c:pt>
                <c:pt idx="16">
                  <c:v>1.9205290805051902</c:v>
                </c:pt>
                <c:pt idx="17">
                  <c:v>2.0245431254164998</c:v>
                </c:pt>
                <c:pt idx="18">
                  <c:v>2.1264558969520948</c:v>
                </c:pt>
                <c:pt idx="19">
                  <c:v>2.224570269186799</c:v>
                </c:pt>
                <c:pt idx="20">
                  <c:v>2.3226729067563952</c:v>
                </c:pt>
                <c:pt idx="21">
                  <c:v>2.4176528661511014</c:v>
                </c:pt>
                <c:pt idx="22">
                  <c:v>2.5129991147318975</c:v>
                </c:pt>
                <c:pt idx="23">
                  <c:v>2.6074932729655984</c:v>
                </c:pt>
                <c:pt idx="24">
                  <c:v>2.7022004013990966</c:v>
                </c:pt>
                <c:pt idx="25">
                  <c:v>2.7968126746239932</c:v>
                </c:pt>
                <c:pt idx="26">
                  <c:v>2.8945971491039018</c:v>
                </c:pt>
                <c:pt idx="27">
                  <c:v>2.9884563781422031</c:v>
                </c:pt>
                <c:pt idx="28">
                  <c:v>3.0837214619566993</c:v>
                </c:pt>
                <c:pt idx="29">
                  <c:v>3.1800425259226017</c:v>
                </c:pt>
                <c:pt idx="30">
                  <c:v>3.2754818136329931</c:v>
                </c:pt>
                <c:pt idx="31">
                  <c:v>3.3700551110061951</c:v>
                </c:pt>
                <c:pt idx="32">
                  <c:v>3.4662044157981029</c:v>
                </c:pt>
                <c:pt idx="33">
                  <c:v>3.5614351338080041</c:v>
                </c:pt>
                <c:pt idx="34">
                  <c:v>3.6594994241687999</c:v>
                </c:pt>
                <c:pt idx="35">
                  <c:v>3.7577293968234926</c:v>
                </c:pt>
                <c:pt idx="36">
                  <c:v>3.8567996553109936</c:v>
                </c:pt>
                <c:pt idx="37">
                  <c:v>3.9552743097007976</c:v>
                </c:pt>
                <c:pt idx="38">
                  <c:v>4.0535107084814967</c:v>
                </c:pt>
                <c:pt idx="39">
                  <c:v>4.1525670669790031</c:v>
                </c:pt>
                <c:pt idx="40">
                  <c:v>4.2522772838040908</c:v>
                </c:pt>
                <c:pt idx="41">
                  <c:v>4.3520264066315946</c:v>
                </c:pt>
                <c:pt idx="42">
                  <c:v>4.4492661272286966</c:v>
                </c:pt>
                <c:pt idx="43">
                  <c:v>4.5477222715813923</c:v>
                </c:pt>
                <c:pt idx="44">
                  <c:v>4.6396586220916021</c:v>
                </c:pt>
                <c:pt idx="45">
                  <c:v>4.7279196475848977</c:v>
                </c:pt>
                <c:pt idx="46">
                  <c:v>4.8205143267713026</c:v>
                </c:pt>
                <c:pt idx="47">
                  <c:v>4.9163002760435006</c:v>
                </c:pt>
                <c:pt idx="48">
                  <c:v>5.011539166409392</c:v>
                </c:pt>
                <c:pt idx="49">
                  <c:v>5.1093061785902023</c:v>
                </c:pt>
                <c:pt idx="50">
                  <c:v>5.2074142643971015</c:v>
                </c:pt>
                <c:pt idx="51">
                  <c:v>5.3076873260469029</c:v>
                </c:pt>
                <c:pt idx="52">
                  <c:v>5.4089895457566968</c:v>
                </c:pt>
                <c:pt idx="53">
                  <c:v>5.5120364586944959</c:v>
                </c:pt>
                <c:pt idx="54">
                  <c:v>5.6119667703375029</c:v>
                </c:pt>
                <c:pt idx="55">
                  <c:v>5.7125470986023004</c:v>
                </c:pt>
                <c:pt idx="56">
                  <c:v>5.8169705995029943</c:v>
                </c:pt>
                <c:pt idx="57">
                  <c:v>5.9224111745526926</c:v>
                </c:pt>
                <c:pt idx="58">
                  <c:v>6.0289550176596975</c:v>
                </c:pt>
                <c:pt idx="59">
                  <c:v>6.1324773242282902</c:v>
                </c:pt>
                <c:pt idx="60">
                  <c:v>6.2367143277745924</c:v>
                </c:pt>
                <c:pt idx="61">
                  <c:v>6.3431056202365994</c:v>
                </c:pt>
                <c:pt idx="62">
                  <c:v>6.4458426122898942</c:v>
                </c:pt>
                <c:pt idx="63">
                  <c:v>6.5505367788266966</c:v>
                </c:pt>
                <c:pt idx="64">
                  <c:v>6.6549108264963905</c:v>
                </c:pt>
                <c:pt idx="65">
                  <c:v>6.7585694088470945</c:v>
                </c:pt>
                <c:pt idx="66">
                  <c:v>6.861037970438602</c:v>
                </c:pt>
                <c:pt idx="67">
                  <c:v>6.9606103747992023</c:v>
                </c:pt>
                <c:pt idx="68">
                  <c:v>7.0569295528367917</c:v>
                </c:pt>
                <c:pt idx="69">
                  <c:v>7.1537622621663957</c:v>
                </c:pt>
                <c:pt idx="70">
                  <c:v>7.2556210402731978</c:v>
                </c:pt>
                <c:pt idx="71">
                  <c:v>7.3550294387205923</c:v>
                </c:pt>
                <c:pt idx="72">
                  <c:v>7.4526171480141983</c:v>
                </c:pt>
                <c:pt idx="73">
                  <c:v>7.5490808440391959</c:v>
                </c:pt>
                <c:pt idx="74">
                  <c:v>7.6472631096927017</c:v>
                </c:pt>
                <c:pt idx="75">
                  <c:v>7.7455236762954911</c:v>
                </c:pt>
                <c:pt idx="76">
                  <c:v>7.8420114004439938</c:v>
                </c:pt>
                <c:pt idx="77">
                  <c:v>7.9373726666020019</c:v>
                </c:pt>
                <c:pt idx="78">
                  <c:v>8.0334581292283929</c:v>
                </c:pt>
                <c:pt idx="79">
                  <c:v>8.1320945543569962</c:v>
                </c:pt>
                <c:pt idx="80">
                  <c:v>8.2339768017938013</c:v>
                </c:pt>
                <c:pt idx="81">
                  <c:v>8.3335742121665959</c:v>
                </c:pt>
                <c:pt idx="82">
                  <c:v>8.4328155313362032</c:v>
                </c:pt>
                <c:pt idx="83">
                  <c:v>8.5321194353857948</c:v>
                </c:pt>
                <c:pt idx="84">
                  <c:v>8.6341399143822031</c:v>
                </c:pt>
                <c:pt idx="85">
                  <c:v>8.7356064194019041</c:v>
                </c:pt>
                <c:pt idx="86">
                  <c:v>8.8356502359890925</c:v>
                </c:pt>
                <c:pt idx="87">
                  <c:v>8.9366547584237992</c:v>
                </c:pt>
                <c:pt idx="88">
                  <c:v>9.0384212657421017</c:v>
                </c:pt>
                <c:pt idx="89">
                  <c:v>9.1387914177748968</c:v>
                </c:pt>
                <c:pt idx="90">
                  <c:v>9.2399619019002017</c:v>
                </c:pt>
                <c:pt idx="91">
                  <c:v>9.3411301508511997</c:v>
                </c:pt>
                <c:pt idx="92">
                  <c:v>9.4416632610593041</c:v>
                </c:pt>
                <c:pt idx="93">
                  <c:v>9.5411213921344995</c:v>
                </c:pt>
                <c:pt idx="94">
                  <c:v>9.6400498567532935</c:v>
                </c:pt>
                <c:pt idx="95">
                  <c:v>9.739934067926697</c:v>
                </c:pt>
                <c:pt idx="96">
                  <c:v>9.8399499448352969</c:v>
                </c:pt>
                <c:pt idx="97">
                  <c:v>9.9402828672463954</c:v>
                </c:pt>
                <c:pt idx="98">
                  <c:v>10.041988186668704</c:v>
                </c:pt>
                <c:pt idx="99">
                  <c:v>10.143341396291802</c:v>
                </c:pt>
                <c:pt idx="100">
                  <c:v>10.241211575735804</c:v>
                </c:pt>
                <c:pt idx="101">
                  <c:v>10.341067078889395</c:v>
                </c:pt>
                <c:pt idx="102">
                  <c:v>10.441988550629503</c:v>
                </c:pt>
                <c:pt idx="103">
                  <c:v>10.543026391130795</c:v>
                </c:pt>
                <c:pt idx="104">
                  <c:v>10.644000249768197</c:v>
                </c:pt>
                <c:pt idx="105">
                  <c:v>10.743447693916394</c:v>
                </c:pt>
                <c:pt idx="106">
                  <c:v>10.841392472302104</c:v>
                </c:pt>
                <c:pt idx="107">
                  <c:v>10.939622444956797</c:v>
                </c:pt>
                <c:pt idx="108">
                  <c:v>11.038510187494197</c:v>
                </c:pt>
                <c:pt idx="109">
                  <c:v>11.138349904729395</c:v>
                </c:pt>
                <c:pt idx="110">
                  <c:v>11.236906911321697</c:v>
                </c:pt>
                <c:pt idx="111">
                  <c:v>11.336627465827803</c:v>
                </c:pt>
                <c:pt idx="112">
                  <c:v>11.434370729281895</c:v>
                </c:pt>
                <c:pt idx="113">
                  <c:v>11.53202053451119</c:v>
                </c:pt>
                <c:pt idx="114">
                  <c:v>11.631586652444099</c:v>
                </c:pt>
                <c:pt idx="115">
                  <c:v>11.731366858163994</c:v>
                </c:pt>
                <c:pt idx="116">
                  <c:v>11.83193538191459</c:v>
                </c:pt>
                <c:pt idx="117">
                  <c:v>11.933986664406703</c:v>
                </c:pt>
                <c:pt idx="118">
                  <c:v>12.038198661940697</c:v>
                </c:pt>
                <c:pt idx="119">
                  <c:v>12.138628604885596</c:v>
                </c:pt>
                <c:pt idx="120">
                  <c:v>12.238211346927201</c:v>
                </c:pt>
                <c:pt idx="121">
                  <c:v>12.337983380291192</c:v>
                </c:pt>
                <c:pt idx="122">
                  <c:v>12.437897975864999</c:v>
                </c:pt>
                <c:pt idx="123">
                  <c:v>12.538916537988101</c:v>
                </c:pt>
                <c:pt idx="124">
                  <c:v>12.640563323783695</c:v>
                </c:pt>
                <c:pt idx="125">
                  <c:v>12.741321697650193</c:v>
                </c:pt>
                <c:pt idx="126">
                  <c:v>12.843195423485</c:v>
                </c:pt>
                <c:pt idx="127">
                  <c:v>12.9434321635527</c:v>
                </c:pt>
                <c:pt idx="128">
                  <c:v>13.043476189687397</c:v>
                </c:pt>
                <c:pt idx="129">
                  <c:v>13.141425857516893</c:v>
                </c:pt>
                <c:pt idx="130">
                  <c:v>13.239896320954898</c:v>
                </c:pt>
                <c:pt idx="131">
                  <c:v>13.338543852105701</c:v>
                </c:pt>
                <c:pt idx="132">
                  <c:v>13.437997023888002</c:v>
                </c:pt>
                <c:pt idx="133">
                  <c:v>13.538387990981292</c:v>
                </c:pt>
                <c:pt idx="134">
                  <c:v>13.638708829481502</c:v>
                </c:pt>
                <c:pt idx="135">
                  <c:v>13.738364703631802</c:v>
                </c:pt>
                <c:pt idx="136">
                  <c:v>13.838842353577803</c:v>
                </c:pt>
                <c:pt idx="137">
                  <c:v>13.93878223456079</c:v>
                </c:pt>
                <c:pt idx="138">
                  <c:v>14.039129406207891</c:v>
                </c:pt>
                <c:pt idx="139">
                  <c:v>14.137885203613195</c:v>
                </c:pt>
                <c:pt idx="140">
                  <c:v>14.239487705018391</c:v>
                </c:pt>
                <c:pt idx="141">
                  <c:v>14.339794643528393</c:v>
                </c:pt>
                <c:pt idx="142">
                  <c:v>14.441009761290204</c:v>
                </c:pt>
                <c:pt idx="143">
                  <c:v>14.541345966613591</c:v>
                </c:pt>
                <c:pt idx="144">
                  <c:v>14.639894172207192</c:v>
                </c:pt>
                <c:pt idx="145">
                  <c:v>14.74063885563109</c:v>
                </c:pt>
                <c:pt idx="146">
                  <c:v>14.841366216454404</c:v>
                </c:pt>
                <c:pt idx="147">
                  <c:v>14.941358763731401</c:v>
                </c:pt>
                <c:pt idx="148">
                  <c:v>15.0409800625294</c:v>
                </c:pt>
                <c:pt idx="149">
                  <c:v>15.141132075521895</c:v>
                </c:pt>
                <c:pt idx="150">
                  <c:v>15.240552418181792</c:v>
                </c:pt>
                <c:pt idx="151">
                  <c:v>15.339336225114891</c:v>
                </c:pt>
                <c:pt idx="152">
                  <c:v>15.439171821247498</c:v>
                </c:pt>
                <c:pt idx="153">
                  <c:v>15.538882596866202</c:v>
                </c:pt>
                <c:pt idx="154">
                  <c:v>15.640964543155491</c:v>
                </c:pt>
                <c:pt idx="155">
                  <c:v>15.740205373380704</c:v>
                </c:pt>
                <c:pt idx="156">
                  <c:v>15.8383529938328</c:v>
                </c:pt>
                <c:pt idx="157">
                  <c:v>15.936971677265603</c:v>
                </c:pt>
                <c:pt idx="158">
                  <c:v>16.036904293931997</c:v>
                </c:pt>
                <c:pt idx="159">
                  <c:v>16.138425770269293</c:v>
                </c:pt>
                <c:pt idx="160">
                  <c:v>16.239798328119903</c:v>
                </c:pt>
                <c:pt idx="161">
                  <c:v>16.338650587265391</c:v>
                </c:pt>
                <c:pt idx="162">
                  <c:v>16.439039668430496</c:v>
                </c:pt>
                <c:pt idx="163">
                  <c:v>16.537375672165297</c:v>
                </c:pt>
                <c:pt idx="164">
                  <c:v>16.6359939365028</c:v>
                </c:pt>
                <c:pt idx="165">
                  <c:v>16.736329792580193</c:v>
                </c:pt>
                <c:pt idx="166">
                  <c:v>16.836209044460603</c:v>
                </c:pt>
                <c:pt idx="167">
                  <c:v>16.936252930896998</c:v>
                </c:pt>
                <c:pt idx="168">
                  <c:v>17.037932685513397</c:v>
                </c:pt>
                <c:pt idx="169">
                  <c:v>17.138162510510597</c:v>
                </c:pt>
                <c:pt idx="170">
                  <c:v>17.238090167884096</c:v>
                </c:pt>
                <c:pt idx="171">
                  <c:v>17.337405876447804</c:v>
                </c:pt>
                <c:pt idx="172">
                  <c:v>17.437632208985193</c:v>
                </c:pt>
                <c:pt idx="173">
                  <c:v>17.537150130972591</c:v>
                </c:pt>
                <c:pt idx="174">
                  <c:v>17.6378781204386</c:v>
                </c:pt>
                <c:pt idx="175">
                  <c:v>17.738602687293991</c:v>
                </c:pt>
                <c:pt idx="176">
                  <c:v>17.838197373548297</c:v>
                </c:pt>
                <c:pt idx="177">
                  <c:v>17.938615651677395</c:v>
                </c:pt>
                <c:pt idx="178">
                  <c:v>18.039762526774297</c:v>
                </c:pt>
                <c:pt idx="179">
                  <c:v>18.141539511472104</c:v>
                </c:pt>
                <c:pt idx="180">
                  <c:v>18.240873799922099</c:v>
                </c:pt>
                <c:pt idx="181">
                  <c:v>18.340093046745594</c:v>
                </c:pt>
                <c:pt idx="182">
                  <c:v>18.440662478535799</c:v>
                </c:pt>
                <c:pt idx="183">
                  <c:v>18.537479751193004</c:v>
                </c:pt>
                <c:pt idx="184">
                  <c:v>18.636199087317792</c:v>
                </c:pt>
                <c:pt idx="185">
                  <c:v>18.736173892898904</c:v>
                </c:pt>
                <c:pt idx="186">
                  <c:v>18.837471712109298</c:v>
                </c:pt>
                <c:pt idx="187">
                  <c:v>18.9355624753155</c:v>
                </c:pt>
                <c:pt idx="188">
                  <c:v>19.033925580538494</c:v>
                </c:pt>
                <c:pt idx="189">
                  <c:v>19.134227559755594</c:v>
                </c:pt>
                <c:pt idx="190">
                  <c:v>19.234419107393194</c:v>
                </c:pt>
                <c:pt idx="191">
                  <c:v>19.335886101357296</c:v>
                </c:pt>
                <c:pt idx="192">
                  <c:v>19.436857026328497</c:v>
                </c:pt>
                <c:pt idx="193">
                  <c:v>19.538750659184295</c:v>
                </c:pt>
                <c:pt idx="194">
                  <c:v>19.638123364692298</c:v>
                </c:pt>
                <c:pt idx="195">
                  <c:v>19.737171341286199</c:v>
                </c:pt>
                <c:pt idx="196">
                  <c:v>19.836652033651895</c:v>
                </c:pt>
                <c:pt idx="197">
                  <c:v>19.937816371047894</c:v>
                </c:pt>
                <c:pt idx="198">
                  <c:v>20.039820086237199</c:v>
                </c:pt>
                <c:pt idx="199">
                  <c:v>20.1408632352775</c:v>
                </c:pt>
                <c:pt idx="200">
                  <c:v>20.242054883709294</c:v>
                </c:pt>
                <c:pt idx="201">
                  <c:v>20.342797681204999</c:v>
                </c:pt>
                <c:pt idx="202">
                  <c:v>20.443828047842295</c:v>
                </c:pt>
                <c:pt idx="203">
                  <c:v>20.542279582147998</c:v>
                </c:pt>
                <c:pt idx="204">
                  <c:v>20.641997831630697</c:v>
                </c:pt>
                <c:pt idx="205">
                  <c:v>20.743673325446096</c:v>
                </c:pt>
                <c:pt idx="206">
                  <c:v>20.844140637711099</c:v>
                </c:pt>
                <c:pt idx="207">
                  <c:v>20.943297439352996</c:v>
                </c:pt>
                <c:pt idx="208">
                  <c:v>21.045014214043498</c:v>
                </c:pt>
                <c:pt idx="209">
                  <c:v>21.144769693147801</c:v>
                </c:pt>
                <c:pt idx="210">
                  <c:v>21.242672073071397</c:v>
                </c:pt>
                <c:pt idx="211">
                  <c:v>21.342368389906397</c:v>
                </c:pt>
                <c:pt idx="212">
                  <c:v>21.440566511327496</c:v>
                </c:pt>
                <c:pt idx="213">
                  <c:v>21.539093343066895</c:v>
                </c:pt>
                <c:pt idx="214">
                  <c:v>21.6406150289518</c:v>
                </c:pt>
                <c:pt idx="215">
                  <c:v>21.741352238511794</c:v>
                </c:pt>
                <c:pt idx="216">
                  <c:v>21.841614543385298</c:v>
                </c:pt>
                <c:pt idx="217">
                  <c:v>21.940745430975397</c:v>
                </c:pt>
                <c:pt idx="218">
                  <c:v>22.038554771769199</c:v>
                </c:pt>
                <c:pt idx="219">
                  <c:v>22.138003263655399</c:v>
                </c:pt>
                <c:pt idx="220">
                  <c:v>22.236884580066594</c:v>
                </c:pt>
                <c:pt idx="221">
                  <c:v>22.338982451972697</c:v>
                </c:pt>
                <c:pt idx="222">
                  <c:v>22.439570323950797</c:v>
                </c:pt>
                <c:pt idx="223">
                  <c:v>22.539432253230494</c:v>
                </c:pt>
                <c:pt idx="224">
                  <c:v>22.641330077037999</c:v>
                </c:pt>
                <c:pt idx="225">
                  <c:v>22.742395019027597</c:v>
                </c:pt>
                <c:pt idx="226">
                  <c:v>22.839736090808699</c:v>
                </c:pt>
                <c:pt idx="227">
                  <c:v>22.940082843360699</c:v>
                </c:pt>
                <c:pt idx="228">
                  <c:v>23.041694075915395</c:v>
                </c:pt>
                <c:pt idx="229">
                  <c:v>23.140624216914894</c:v>
                </c:pt>
                <c:pt idx="230">
                  <c:v>23.240713645027398</c:v>
                </c:pt>
                <c:pt idx="231">
                  <c:v>23.340351567934199</c:v>
                </c:pt>
                <c:pt idx="232">
                  <c:v>23.438558769750799</c:v>
                </c:pt>
                <c:pt idx="233">
                  <c:v>23.538438720123196</c:v>
                </c:pt>
                <c:pt idx="234">
                  <c:v>23.6390188388404</c:v>
                </c:pt>
                <c:pt idx="235">
                  <c:v>23.7392353226411</c:v>
                </c:pt>
                <c:pt idx="236">
                  <c:v>23.837828441267995</c:v>
                </c:pt>
                <c:pt idx="237">
                  <c:v>23.940130482375196</c:v>
                </c:pt>
                <c:pt idx="238">
                  <c:v>24.040471646991499</c:v>
                </c:pt>
                <c:pt idx="239">
                  <c:v>24.1394675160848</c:v>
                </c:pt>
                <c:pt idx="240">
                  <c:v>24.240576463068095</c:v>
                </c:pt>
                <c:pt idx="241">
                  <c:v>24.341697773359201</c:v>
                </c:pt>
                <c:pt idx="242">
                  <c:v>24.442604506918798</c:v>
                </c:pt>
                <c:pt idx="243">
                  <c:v>24.541951298374997</c:v>
                </c:pt>
                <c:pt idx="244">
                  <c:v>24.6426055270896</c:v>
                </c:pt>
                <c:pt idx="245">
                  <c:v>24.740283481544999</c:v>
                </c:pt>
                <c:pt idx="246">
                  <c:v>24.840188298231297</c:v>
                </c:pt>
                <c:pt idx="247">
                  <c:v>24.940205083179499</c:v>
                </c:pt>
                <c:pt idx="248">
                  <c:v>25.041229512635098</c:v>
                </c:pt>
                <c:pt idx="249">
                  <c:v>25.140528527240896</c:v>
                </c:pt>
                <c:pt idx="250">
                  <c:v>25.239552405862</c:v>
                </c:pt>
                <c:pt idx="251">
                  <c:v>25.339788237890097</c:v>
                </c:pt>
                <c:pt idx="252">
                  <c:v>25.437268309572097</c:v>
                </c:pt>
                <c:pt idx="253">
                  <c:v>25.535869949800897</c:v>
                </c:pt>
                <c:pt idx="254">
                  <c:v>25.634522440244695</c:v>
                </c:pt>
                <c:pt idx="255">
                  <c:v>25.7372584544093</c:v>
                </c:pt>
                <c:pt idx="256">
                  <c:v>25.8380962468121</c:v>
                </c:pt>
                <c:pt idx="257">
                  <c:v>25.941577761449899</c:v>
                </c:pt>
                <c:pt idx="258">
                  <c:v>26.043026035829399</c:v>
                </c:pt>
                <c:pt idx="259">
                  <c:v>26.142722143116799</c:v>
                </c:pt>
                <c:pt idx="260">
                  <c:v>26.2446906543111</c:v>
                </c:pt>
                <c:pt idx="261">
                  <c:v>26.345145114323998</c:v>
                </c:pt>
                <c:pt idx="262">
                  <c:v>26.446228426652198</c:v>
                </c:pt>
                <c:pt idx="263">
                  <c:v>26.544191435678201</c:v>
                </c:pt>
                <c:pt idx="264">
                  <c:v>26.644663846934598</c:v>
                </c:pt>
                <c:pt idx="265">
                  <c:v>26.746173798154494</c:v>
                </c:pt>
                <c:pt idx="266">
                  <c:v>26.844965288499097</c:v>
                </c:pt>
                <c:pt idx="267">
                  <c:v>26.946564716539598</c:v>
                </c:pt>
                <c:pt idx="268">
                  <c:v>27.047701393653895</c:v>
                </c:pt>
                <c:pt idx="269">
                  <c:v>27.147798016233494</c:v>
                </c:pt>
                <c:pt idx="270">
                  <c:v>27.247542878259999</c:v>
                </c:pt>
                <c:pt idx="271">
                  <c:v>27.345691825846899</c:v>
                </c:pt>
                <c:pt idx="272">
                  <c:v>27.443833578966498</c:v>
                </c:pt>
                <c:pt idx="273">
                  <c:v>27.542633381365498</c:v>
                </c:pt>
                <c:pt idx="274">
                  <c:v>27.642095773241699</c:v>
                </c:pt>
                <c:pt idx="275">
                  <c:v>27.740455874949298</c:v>
                </c:pt>
                <c:pt idx="276">
                  <c:v>27.839800151834396</c:v>
                </c:pt>
                <c:pt idx="277">
                  <c:v>27.938655833590595</c:v>
                </c:pt>
                <c:pt idx="278">
                  <c:v>28.036285731798898</c:v>
                </c:pt>
                <c:pt idx="279">
                  <c:v>28.1371084367753</c:v>
                </c:pt>
                <c:pt idx="280">
                  <c:v>28.236005189858901</c:v>
                </c:pt>
                <c:pt idx="281">
                  <c:v>28.333713109619595</c:v>
                </c:pt>
                <c:pt idx="282">
                  <c:v>28.432785673130596</c:v>
                </c:pt>
                <c:pt idx="283">
                  <c:v>28.532953122795497</c:v>
                </c:pt>
                <c:pt idx="284">
                  <c:v>28.631939143152096</c:v>
                </c:pt>
                <c:pt idx="285">
                  <c:v>28.7317312930846</c:v>
                </c:pt>
                <c:pt idx="286">
                  <c:v>28.8322855675992</c:v>
                </c:pt>
                <c:pt idx="287">
                  <c:v>28.931956319628299</c:v>
                </c:pt>
                <c:pt idx="288">
                  <c:v>29.030565643268694</c:v>
                </c:pt>
                <c:pt idx="289">
                  <c:v>29.131642250073995</c:v>
                </c:pt>
                <c:pt idx="290">
                  <c:v>29.233276602712699</c:v>
                </c:pt>
                <c:pt idx="291">
                  <c:v>29.334720197195999</c:v>
                </c:pt>
                <c:pt idx="292">
                  <c:v>29.433822795861495</c:v>
                </c:pt>
                <c:pt idx="293">
                  <c:v>29.534474300457497</c:v>
                </c:pt>
                <c:pt idx="294">
                  <c:v>29.637800121236495</c:v>
                </c:pt>
                <c:pt idx="295">
                  <c:v>29.739330538270998</c:v>
                </c:pt>
                <c:pt idx="296">
                  <c:v>29.832692441030794</c:v>
                </c:pt>
              </c:numCache>
            </c:numRef>
          </c:xVal>
          <c:yVal>
            <c:numRef>
              <c:f>'Súrl.0.7 áttolás 5mm'!$C$2:$C$1000</c:f>
              <c:numCache>
                <c:formatCode>General</c:formatCode>
                <c:ptCount val="999"/>
                <c:pt idx="0">
                  <c:v>0</c:v>
                </c:pt>
                <c:pt idx="1">
                  <c:v>0.167891755700111</c:v>
                </c:pt>
                <c:pt idx="2">
                  <c:v>0.72827218100428603</c:v>
                </c:pt>
                <c:pt idx="3">
                  <c:v>0.87704407051205602</c:v>
                </c:pt>
                <c:pt idx="4">
                  <c:v>0.87403850629925695</c:v>
                </c:pt>
                <c:pt idx="5">
                  <c:v>0.83608599379658699</c:v>
                </c:pt>
                <c:pt idx="6">
                  <c:v>0.78637562692165397</c:v>
                </c:pt>
                <c:pt idx="7">
                  <c:v>0.73068290948867798</c:v>
                </c:pt>
                <c:pt idx="8">
                  <c:v>0.64164195209741604</c:v>
                </c:pt>
                <c:pt idx="9">
                  <c:v>0.57081095874309495</c:v>
                </c:pt>
                <c:pt idx="10">
                  <c:v>0.55207004770636603</c:v>
                </c:pt>
                <c:pt idx="11">
                  <c:v>0.52783582359552395</c:v>
                </c:pt>
                <c:pt idx="12">
                  <c:v>0.51143253222107898</c:v>
                </c:pt>
                <c:pt idx="13">
                  <c:v>0.483644939959049</c:v>
                </c:pt>
                <c:pt idx="14">
                  <c:v>0.46895490959286701</c:v>
                </c:pt>
                <c:pt idx="15">
                  <c:v>0.45776106417179102</c:v>
                </c:pt>
                <c:pt idx="16">
                  <c:v>0.43749427422881099</c:v>
                </c:pt>
                <c:pt idx="17">
                  <c:v>0.42762206867337199</c:v>
                </c:pt>
                <c:pt idx="18">
                  <c:v>0.42271371930837598</c:v>
                </c:pt>
                <c:pt idx="19">
                  <c:v>0.41009504348039599</c:v>
                </c:pt>
                <c:pt idx="20">
                  <c:v>0.39983512833714502</c:v>
                </c:pt>
                <c:pt idx="21">
                  <c:v>0.39781294763088199</c:v>
                </c:pt>
                <c:pt idx="22">
                  <c:v>0.388342514634132</c:v>
                </c:pt>
                <c:pt idx="23">
                  <c:v>0.37889881059527403</c:v>
                </c:pt>
                <c:pt idx="24">
                  <c:v>0.37348037585616101</c:v>
                </c:pt>
                <c:pt idx="25">
                  <c:v>0.36894073709845498</c:v>
                </c:pt>
                <c:pt idx="26">
                  <c:v>0.36175092682242399</c:v>
                </c:pt>
                <c:pt idx="27">
                  <c:v>0.35820500925183302</c:v>
                </c:pt>
                <c:pt idx="28">
                  <c:v>0.35757590085267998</c:v>
                </c:pt>
                <c:pt idx="29">
                  <c:v>0.359749235212803</c:v>
                </c:pt>
                <c:pt idx="30">
                  <c:v>0.35800989717245102</c:v>
                </c:pt>
                <c:pt idx="31">
                  <c:v>0.35506896674632998</c:v>
                </c:pt>
                <c:pt idx="32">
                  <c:v>0.35428516566753399</c:v>
                </c:pt>
                <c:pt idx="33">
                  <c:v>0.34933285787701601</c:v>
                </c:pt>
                <c:pt idx="34">
                  <c:v>0.34441528841853097</c:v>
                </c:pt>
                <c:pt idx="35">
                  <c:v>0.33645220100879702</c:v>
                </c:pt>
                <c:pt idx="36">
                  <c:v>0.334247946739197</c:v>
                </c:pt>
                <c:pt idx="37">
                  <c:v>0.33221906051039701</c:v>
                </c:pt>
                <c:pt idx="38">
                  <c:v>0.331362895667553</c:v>
                </c:pt>
                <c:pt idx="39">
                  <c:v>0.32826084643602399</c:v>
                </c:pt>
                <c:pt idx="40">
                  <c:v>0.32240208238363299</c:v>
                </c:pt>
                <c:pt idx="41">
                  <c:v>0.31981449574232101</c:v>
                </c:pt>
                <c:pt idx="42">
                  <c:v>0.31800195574760398</c:v>
                </c:pt>
                <c:pt idx="43">
                  <c:v>0.31269965693354601</c:v>
                </c:pt>
                <c:pt idx="44">
                  <c:v>0.31167967244982703</c:v>
                </c:pt>
                <c:pt idx="45">
                  <c:v>0.30898302793502802</c:v>
                </c:pt>
                <c:pt idx="46">
                  <c:v>0.30605355277657498</c:v>
                </c:pt>
                <c:pt idx="47">
                  <c:v>0.29942579567432398</c:v>
                </c:pt>
                <c:pt idx="48">
                  <c:v>0.29870690777897801</c:v>
                </c:pt>
                <c:pt idx="49">
                  <c:v>0.29718596488237398</c:v>
                </c:pt>
                <c:pt idx="50">
                  <c:v>0.29959548264741898</c:v>
                </c:pt>
                <c:pt idx="51">
                  <c:v>0.300054531544447</c:v>
                </c:pt>
                <c:pt idx="52">
                  <c:v>0.297354906797409</c:v>
                </c:pt>
                <c:pt idx="53">
                  <c:v>0.29429476708173802</c:v>
                </c:pt>
                <c:pt idx="54">
                  <c:v>0.29352940618991902</c:v>
                </c:pt>
                <c:pt idx="55">
                  <c:v>0.29412498697638501</c:v>
                </c:pt>
                <c:pt idx="56">
                  <c:v>0.29472932219505299</c:v>
                </c:pt>
                <c:pt idx="57">
                  <c:v>0.29511926695704499</c:v>
                </c:pt>
                <c:pt idx="58">
                  <c:v>0.29344288632273702</c:v>
                </c:pt>
                <c:pt idx="59">
                  <c:v>0.29212730005383503</c:v>
                </c:pt>
                <c:pt idx="60">
                  <c:v>0.28959847986698201</c:v>
                </c:pt>
                <c:pt idx="61">
                  <c:v>0.28834855183959002</c:v>
                </c:pt>
                <c:pt idx="62">
                  <c:v>0.289071165025234</c:v>
                </c:pt>
                <c:pt idx="63">
                  <c:v>0.28819907456636401</c:v>
                </c:pt>
                <c:pt idx="64">
                  <c:v>0.290125701576471</c:v>
                </c:pt>
                <c:pt idx="65">
                  <c:v>0.28947740793228099</c:v>
                </c:pt>
                <c:pt idx="66">
                  <c:v>0.290303025394678</c:v>
                </c:pt>
                <c:pt idx="67">
                  <c:v>0.28630504384636901</c:v>
                </c:pt>
                <c:pt idx="68">
                  <c:v>0.28644185513258003</c:v>
                </c:pt>
                <c:pt idx="69">
                  <c:v>0.28080269694328303</c:v>
                </c:pt>
                <c:pt idx="70">
                  <c:v>0.279851164668798</c:v>
                </c:pt>
                <c:pt idx="71">
                  <c:v>0.277482159435749</c:v>
                </c:pt>
                <c:pt idx="72">
                  <c:v>0.27475412935018501</c:v>
                </c:pt>
                <c:pt idx="73">
                  <c:v>0.27515739202499401</c:v>
                </c:pt>
                <c:pt idx="74">
                  <c:v>0.276749487966299</c:v>
                </c:pt>
                <c:pt idx="75">
                  <c:v>0.27718301862478301</c:v>
                </c:pt>
                <c:pt idx="76">
                  <c:v>0.278558488935232</c:v>
                </c:pt>
                <c:pt idx="77">
                  <c:v>0.27596689760685</c:v>
                </c:pt>
                <c:pt idx="78">
                  <c:v>0.27354480698704697</c:v>
                </c:pt>
                <c:pt idx="79">
                  <c:v>0.27286848053336099</c:v>
                </c:pt>
                <c:pt idx="80">
                  <c:v>0.27340389788150798</c:v>
                </c:pt>
                <c:pt idx="81">
                  <c:v>0.27317069470882399</c:v>
                </c:pt>
                <c:pt idx="82">
                  <c:v>0.26914766058325801</c:v>
                </c:pt>
                <c:pt idx="83">
                  <c:v>0.26757614687085202</c:v>
                </c:pt>
                <c:pt idx="84">
                  <c:v>0.26510143652558299</c:v>
                </c:pt>
                <c:pt idx="85">
                  <c:v>0.26483349502086601</c:v>
                </c:pt>
                <c:pt idx="86">
                  <c:v>0.265922490507364</c:v>
                </c:pt>
                <c:pt idx="87">
                  <c:v>0.26597911491990101</c:v>
                </c:pt>
                <c:pt idx="88">
                  <c:v>0.26555005460977599</c:v>
                </c:pt>
                <c:pt idx="89">
                  <c:v>0.27040056884288799</c:v>
                </c:pt>
                <c:pt idx="90">
                  <c:v>0.27196798473596601</c:v>
                </c:pt>
                <c:pt idx="91">
                  <c:v>0.27166455984115601</c:v>
                </c:pt>
                <c:pt idx="92">
                  <c:v>0.27147550135850901</c:v>
                </c:pt>
                <c:pt idx="93">
                  <c:v>0.268742255866528</c:v>
                </c:pt>
                <c:pt idx="94">
                  <c:v>0.26482762768864598</c:v>
                </c:pt>
                <c:pt idx="95">
                  <c:v>0.26257243007421499</c:v>
                </c:pt>
                <c:pt idx="96">
                  <c:v>0.26135221123695401</c:v>
                </c:pt>
                <c:pt idx="97">
                  <c:v>0.258291885256767</c:v>
                </c:pt>
                <c:pt idx="98">
                  <c:v>0.25818049907684298</c:v>
                </c:pt>
                <c:pt idx="99">
                  <c:v>0.25700703263282798</c:v>
                </c:pt>
                <c:pt idx="100">
                  <c:v>0.25336770340800302</c:v>
                </c:pt>
                <c:pt idx="101">
                  <c:v>0.25262990966439203</c:v>
                </c:pt>
                <c:pt idx="102">
                  <c:v>0.25381827726960199</c:v>
                </c:pt>
                <c:pt idx="103">
                  <c:v>0.25310991331934901</c:v>
                </c:pt>
                <c:pt idx="104">
                  <c:v>0.25078896433115</c:v>
                </c:pt>
                <c:pt idx="105">
                  <c:v>0.25074733421206502</c:v>
                </c:pt>
                <c:pt idx="106">
                  <c:v>0.25031035766005499</c:v>
                </c:pt>
                <c:pt idx="107">
                  <c:v>0.24956427514553101</c:v>
                </c:pt>
                <c:pt idx="108">
                  <c:v>0.24857008829712901</c:v>
                </c:pt>
                <c:pt idx="109">
                  <c:v>0.24771867319941501</c:v>
                </c:pt>
                <c:pt idx="110">
                  <c:v>0.24698935449123399</c:v>
                </c:pt>
                <c:pt idx="111">
                  <c:v>0.243194214999676</c:v>
                </c:pt>
                <c:pt idx="112">
                  <c:v>0.24117454886436501</c:v>
                </c:pt>
                <c:pt idx="113">
                  <c:v>0.238979142159224</c:v>
                </c:pt>
                <c:pt idx="114">
                  <c:v>0.23835329338908201</c:v>
                </c:pt>
                <c:pt idx="115">
                  <c:v>0.23855976760387401</c:v>
                </c:pt>
                <c:pt idx="116">
                  <c:v>0.23507466539740601</c:v>
                </c:pt>
                <c:pt idx="117">
                  <c:v>0.23768534883856801</c:v>
                </c:pt>
                <c:pt idx="118">
                  <c:v>0.23785829544067399</c:v>
                </c:pt>
                <c:pt idx="119">
                  <c:v>0.23326007649302499</c:v>
                </c:pt>
                <c:pt idx="120">
                  <c:v>0.228477362543344</c:v>
                </c:pt>
                <c:pt idx="121">
                  <c:v>0.22725965827703501</c:v>
                </c:pt>
                <c:pt idx="122">
                  <c:v>0.22828308865427999</c:v>
                </c:pt>
                <c:pt idx="123">
                  <c:v>0.22779768332839001</c:v>
                </c:pt>
                <c:pt idx="124">
                  <c:v>0.22694282233715099</c:v>
                </c:pt>
                <c:pt idx="125">
                  <c:v>0.22707451134920101</c:v>
                </c:pt>
                <c:pt idx="126">
                  <c:v>0.22484110668301599</c:v>
                </c:pt>
                <c:pt idx="127">
                  <c:v>0.22261850535869601</c:v>
                </c:pt>
                <c:pt idx="128">
                  <c:v>0.22099632769823099</c:v>
                </c:pt>
                <c:pt idx="129">
                  <c:v>0.221947021782398</c:v>
                </c:pt>
                <c:pt idx="130">
                  <c:v>0.221463013440371</c:v>
                </c:pt>
                <c:pt idx="131">
                  <c:v>0.22331504151225101</c:v>
                </c:pt>
                <c:pt idx="132">
                  <c:v>0.22330489009618801</c:v>
                </c:pt>
                <c:pt idx="133">
                  <c:v>0.22578155621886301</c:v>
                </c:pt>
                <c:pt idx="134">
                  <c:v>0.22689606994390499</c:v>
                </c:pt>
                <c:pt idx="135">
                  <c:v>0.227071158587933</c:v>
                </c:pt>
                <c:pt idx="136">
                  <c:v>0.22756289690733</c:v>
                </c:pt>
                <c:pt idx="137">
                  <c:v>0.22400673478841801</c:v>
                </c:pt>
                <c:pt idx="138">
                  <c:v>0.22237272933125499</c:v>
                </c:pt>
                <c:pt idx="139">
                  <c:v>0.221573561429977</c:v>
                </c:pt>
                <c:pt idx="140">
                  <c:v>0.22044209763407699</c:v>
                </c:pt>
                <c:pt idx="141">
                  <c:v>0.222546886652708</c:v>
                </c:pt>
                <c:pt idx="142">
                  <c:v>0.22098375484347299</c:v>
                </c:pt>
                <c:pt idx="143">
                  <c:v>0.21777590736746799</c:v>
                </c:pt>
                <c:pt idx="144">
                  <c:v>0.21869819611311</c:v>
                </c:pt>
                <c:pt idx="145">
                  <c:v>0.22312626242637601</c:v>
                </c:pt>
                <c:pt idx="146">
                  <c:v>0.22501815110445</c:v>
                </c:pt>
                <c:pt idx="147">
                  <c:v>0.22373506799340201</c:v>
                </c:pt>
                <c:pt idx="148">
                  <c:v>0.22273333743214599</c:v>
                </c:pt>
                <c:pt idx="149">
                  <c:v>0.222248304635286</c:v>
                </c:pt>
                <c:pt idx="150">
                  <c:v>0.22165421396493901</c:v>
                </c:pt>
                <c:pt idx="151">
                  <c:v>0.221358146518469</c:v>
                </c:pt>
                <c:pt idx="152">
                  <c:v>0.22207461297512099</c:v>
                </c:pt>
                <c:pt idx="153">
                  <c:v>0.222311541438103</c:v>
                </c:pt>
                <c:pt idx="154">
                  <c:v>0.22032596170902299</c:v>
                </c:pt>
                <c:pt idx="155">
                  <c:v>0.217333529144526</c:v>
                </c:pt>
                <c:pt idx="156">
                  <c:v>0.21838760003447499</c:v>
                </c:pt>
                <c:pt idx="157">
                  <c:v>0.22147893905639601</c:v>
                </c:pt>
                <c:pt idx="158">
                  <c:v>0.22408869117498401</c:v>
                </c:pt>
                <c:pt idx="159">
                  <c:v>0.22541694343090099</c:v>
                </c:pt>
                <c:pt idx="160">
                  <c:v>0.22484725341200801</c:v>
                </c:pt>
                <c:pt idx="161">
                  <c:v>0.225439388304949</c:v>
                </c:pt>
                <c:pt idx="162">
                  <c:v>0.224803667515516</c:v>
                </c:pt>
                <c:pt idx="163">
                  <c:v>0.22567529231309899</c:v>
                </c:pt>
                <c:pt idx="164">
                  <c:v>0.22651543840766</c:v>
                </c:pt>
                <c:pt idx="165">
                  <c:v>0.22289231419563299</c:v>
                </c:pt>
                <c:pt idx="166">
                  <c:v>0.22277338430285501</c:v>
                </c:pt>
                <c:pt idx="167">
                  <c:v>0.22437768056988699</c:v>
                </c:pt>
                <c:pt idx="168">
                  <c:v>0.22804951295256601</c:v>
                </c:pt>
                <c:pt idx="169">
                  <c:v>0.22826176136732099</c:v>
                </c:pt>
                <c:pt idx="170">
                  <c:v>0.23178011178970301</c:v>
                </c:pt>
                <c:pt idx="171">
                  <c:v>0.232375413179398</c:v>
                </c:pt>
                <c:pt idx="172">
                  <c:v>0.23374436423182501</c:v>
                </c:pt>
                <c:pt idx="173">
                  <c:v>0.231274403631687</c:v>
                </c:pt>
                <c:pt idx="174">
                  <c:v>0.22790776565671</c:v>
                </c:pt>
                <c:pt idx="175">
                  <c:v>0.22539058700203901</c:v>
                </c:pt>
                <c:pt idx="176">
                  <c:v>0.226600747555494</c:v>
                </c:pt>
                <c:pt idx="177">
                  <c:v>0.22852038964629201</c:v>
                </c:pt>
                <c:pt idx="178">
                  <c:v>0.22855456918478001</c:v>
                </c:pt>
                <c:pt idx="179">
                  <c:v>0.22769337520003299</c:v>
                </c:pt>
                <c:pt idx="180">
                  <c:v>0.23022433742880799</c:v>
                </c:pt>
                <c:pt idx="181">
                  <c:v>0.23154905065894099</c:v>
                </c:pt>
                <c:pt idx="182">
                  <c:v>0.23864330723881699</c:v>
                </c:pt>
                <c:pt idx="183">
                  <c:v>0.246887467801571</c:v>
                </c:pt>
                <c:pt idx="184">
                  <c:v>0.248010829091072</c:v>
                </c:pt>
                <c:pt idx="185">
                  <c:v>0.25391438975930197</c:v>
                </c:pt>
                <c:pt idx="186">
                  <c:v>0.256787519901991</c:v>
                </c:pt>
                <c:pt idx="187">
                  <c:v>0.25555221363902098</c:v>
                </c:pt>
                <c:pt idx="188">
                  <c:v>0.25271624326705899</c:v>
                </c:pt>
                <c:pt idx="189">
                  <c:v>0.2499477006495</c:v>
                </c:pt>
                <c:pt idx="190">
                  <c:v>0.247488263994455</c:v>
                </c:pt>
                <c:pt idx="191">
                  <c:v>0.25343634188175201</c:v>
                </c:pt>
                <c:pt idx="192">
                  <c:v>0.256959348917007</c:v>
                </c:pt>
                <c:pt idx="193">
                  <c:v>0.25795744732022302</c:v>
                </c:pt>
                <c:pt idx="194">
                  <c:v>0.25248769670724902</c:v>
                </c:pt>
                <c:pt idx="195">
                  <c:v>0.25507118552923203</c:v>
                </c:pt>
                <c:pt idx="196">
                  <c:v>0.25940351188182798</c:v>
                </c:pt>
                <c:pt idx="197">
                  <c:v>0.26347041130065901</c:v>
                </c:pt>
                <c:pt idx="198">
                  <c:v>0.26170313358306901</c:v>
                </c:pt>
                <c:pt idx="199">
                  <c:v>0.26415698230266599</c:v>
                </c:pt>
                <c:pt idx="200">
                  <c:v>0.26362361386418298</c:v>
                </c:pt>
                <c:pt idx="201">
                  <c:v>0.26790946722030601</c:v>
                </c:pt>
                <c:pt idx="202">
                  <c:v>0.27154507115483301</c:v>
                </c:pt>
                <c:pt idx="203">
                  <c:v>0.274190492928028</c:v>
                </c:pt>
                <c:pt idx="204">
                  <c:v>0.271613989025354</c:v>
                </c:pt>
                <c:pt idx="205">
                  <c:v>0.26726396754384002</c:v>
                </c:pt>
                <c:pt idx="206">
                  <c:v>0.26681059971451798</c:v>
                </c:pt>
                <c:pt idx="207">
                  <c:v>0.26997122913598998</c:v>
                </c:pt>
                <c:pt idx="208">
                  <c:v>0.27390383183956102</c:v>
                </c:pt>
                <c:pt idx="209">
                  <c:v>0.279358960688114</c:v>
                </c:pt>
                <c:pt idx="210">
                  <c:v>0.28125485405325901</c:v>
                </c:pt>
                <c:pt idx="211">
                  <c:v>0.286947842687368</c:v>
                </c:pt>
                <c:pt idx="212">
                  <c:v>0.29197372496128099</c:v>
                </c:pt>
                <c:pt idx="213">
                  <c:v>0.294054485857487</c:v>
                </c:pt>
                <c:pt idx="214">
                  <c:v>0.28640162199735603</c:v>
                </c:pt>
                <c:pt idx="215">
                  <c:v>0.28485376387834499</c:v>
                </c:pt>
                <c:pt idx="216">
                  <c:v>0.28340443968772899</c:v>
                </c:pt>
                <c:pt idx="217">
                  <c:v>0.282054953277111</c:v>
                </c:pt>
                <c:pt idx="218">
                  <c:v>0.28007021173834801</c:v>
                </c:pt>
                <c:pt idx="219">
                  <c:v>0.27950489893555602</c:v>
                </c:pt>
                <c:pt idx="220">
                  <c:v>0.28015598654746998</c:v>
                </c:pt>
                <c:pt idx="221">
                  <c:v>0.27742963284254102</c:v>
                </c:pt>
                <c:pt idx="222">
                  <c:v>0.27621658518910402</c:v>
                </c:pt>
                <c:pt idx="223">
                  <c:v>0.27453331276774401</c:v>
                </c:pt>
                <c:pt idx="224">
                  <c:v>0.27696322649717298</c:v>
                </c:pt>
                <c:pt idx="225">
                  <c:v>0.27724150568246803</c:v>
                </c:pt>
                <c:pt idx="226">
                  <c:v>0.27502169832587198</c:v>
                </c:pt>
                <c:pt idx="227">
                  <c:v>0.27234042063355401</c:v>
                </c:pt>
                <c:pt idx="228">
                  <c:v>0.27120644226670299</c:v>
                </c:pt>
                <c:pt idx="229">
                  <c:v>0.26882570236921299</c:v>
                </c:pt>
                <c:pt idx="230">
                  <c:v>0.26694051921367601</c:v>
                </c:pt>
                <c:pt idx="231">
                  <c:v>0.27225101366639098</c:v>
                </c:pt>
                <c:pt idx="232">
                  <c:v>0.27471426874399202</c:v>
                </c:pt>
                <c:pt idx="233">
                  <c:v>0.28012152761220899</c:v>
                </c:pt>
                <c:pt idx="234">
                  <c:v>0.27984371408820202</c:v>
                </c:pt>
                <c:pt idx="235">
                  <c:v>0.27520377188921002</c:v>
                </c:pt>
                <c:pt idx="236">
                  <c:v>0.27523310855031002</c:v>
                </c:pt>
                <c:pt idx="237">
                  <c:v>0.27897106483578699</c:v>
                </c:pt>
                <c:pt idx="238">
                  <c:v>0.27900300920009602</c:v>
                </c:pt>
                <c:pt idx="239">
                  <c:v>0.28112418949604001</c:v>
                </c:pt>
                <c:pt idx="240">
                  <c:v>0.28440980240702601</c:v>
                </c:pt>
                <c:pt idx="241">
                  <c:v>0.285976473242044</c:v>
                </c:pt>
                <c:pt idx="242">
                  <c:v>0.287452433258295</c:v>
                </c:pt>
                <c:pt idx="243">
                  <c:v>0.29255170375108702</c:v>
                </c:pt>
                <c:pt idx="244">
                  <c:v>0.29503246769308999</c:v>
                </c:pt>
                <c:pt idx="245">
                  <c:v>0.29352484270930301</c:v>
                </c:pt>
                <c:pt idx="246">
                  <c:v>0.28582494705915501</c:v>
                </c:pt>
                <c:pt idx="247">
                  <c:v>0.28213169425725898</c:v>
                </c:pt>
                <c:pt idx="248">
                  <c:v>0.27919476851820901</c:v>
                </c:pt>
                <c:pt idx="249">
                  <c:v>0.27489457279443702</c:v>
                </c:pt>
                <c:pt idx="250">
                  <c:v>0.27227383106946901</c:v>
                </c:pt>
                <c:pt idx="251">
                  <c:v>0.27267197147011801</c:v>
                </c:pt>
                <c:pt idx="252">
                  <c:v>0.273749139159918</c:v>
                </c:pt>
                <c:pt idx="253">
                  <c:v>0.27301926165819201</c:v>
                </c:pt>
                <c:pt idx="254">
                  <c:v>0.26792977005243301</c:v>
                </c:pt>
                <c:pt idx="255">
                  <c:v>0.26489198207855202</c:v>
                </c:pt>
                <c:pt idx="256">
                  <c:v>0.26212241500616101</c:v>
                </c:pt>
                <c:pt idx="257">
                  <c:v>0.26202779263258003</c:v>
                </c:pt>
                <c:pt idx="258">
                  <c:v>0.264056585729122</c:v>
                </c:pt>
                <c:pt idx="259">
                  <c:v>0.26314239948988</c:v>
                </c:pt>
                <c:pt idx="260">
                  <c:v>0.26922160759568198</c:v>
                </c:pt>
                <c:pt idx="261">
                  <c:v>0.270135328173637</c:v>
                </c:pt>
                <c:pt idx="262">
                  <c:v>0.26891054585576102</c:v>
                </c:pt>
                <c:pt idx="263">
                  <c:v>0.27142604812979698</c:v>
                </c:pt>
                <c:pt idx="264">
                  <c:v>0.27404353022575401</c:v>
                </c:pt>
                <c:pt idx="265">
                  <c:v>0.27294494211673698</c:v>
                </c:pt>
                <c:pt idx="266">
                  <c:v>0.26986831799149502</c:v>
                </c:pt>
                <c:pt idx="267">
                  <c:v>0.26767402887344399</c:v>
                </c:pt>
                <c:pt idx="268">
                  <c:v>0.26560174301266698</c:v>
                </c:pt>
                <c:pt idx="269">
                  <c:v>0.26475172489881499</c:v>
                </c:pt>
                <c:pt idx="270">
                  <c:v>0.26318700984120402</c:v>
                </c:pt>
                <c:pt idx="271">
                  <c:v>0.26406943798065202</c:v>
                </c:pt>
                <c:pt idx="272">
                  <c:v>0.264298915863037</c:v>
                </c:pt>
                <c:pt idx="273">
                  <c:v>0.26453118771314599</c:v>
                </c:pt>
                <c:pt idx="274">
                  <c:v>0.26345057412981998</c:v>
                </c:pt>
                <c:pt idx="275">
                  <c:v>0.261367857456207</c:v>
                </c:pt>
                <c:pt idx="276">
                  <c:v>0.26315497234463697</c:v>
                </c:pt>
                <c:pt idx="277">
                  <c:v>0.259549450129271</c:v>
                </c:pt>
                <c:pt idx="278">
                  <c:v>0.25935061275958998</c:v>
                </c:pt>
                <c:pt idx="279">
                  <c:v>0.26004491373896599</c:v>
                </c:pt>
                <c:pt idx="280">
                  <c:v>0.25816159322857901</c:v>
                </c:pt>
                <c:pt idx="281">
                  <c:v>0.25662742555141399</c:v>
                </c:pt>
                <c:pt idx="282">
                  <c:v>0.25407709181308702</c:v>
                </c:pt>
                <c:pt idx="283">
                  <c:v>0.252512376755476</c:v>
                </c:pt>
                <c:pt idx="284">
                  <c:v>0.25114677846431699</c:v>
                </c:pt>
                <c:pt idx="285">
                  <c:v>0.25336155667901</c:v>
                </c:pt>
                <c:pt idx="286">
                  <c:v>0.25286916643381102</c:v>
                </c:pt>
                <c:pt idx="287">
                  <c:v>0.254616048187017</c:v>
                </c:pt>
                <c:pt idx="288">
                  <c:v>0.25772517547011398</c:v>
                </c:pt>
                <c:pt idx="289">
                  <c:v>0.25893924757838199</c:v>
                </c:pt>
                <c:pt idx="290">
                  <c:v>0.25606416165828699</c:v>
                </c:pt>
                <c:pt idx="291">
                  <c:v>0.25226864963769902</c:v>
                </c:pt>
                <c:pt idx="292">
                  <c:v>0.251229107379913</c:v>
                </c:pt>
                <c:pt idx="293">
                  <c:v>0.25120135396719001</c:v>
                </c:pt>
                <c:pt idx="294">
                  <c:v>0.24702018126845399</c:v>
                </c:pt>
                <c:pt idx="295">
                  <c:v>0.246046017855406</c:v>
                </c:pt>
                <c:pt idx="296">
                  <c:v>0.24534035474061999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A1B-4554-9B7B-0D511DA185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9786480"/>
        <c:axId val="319786960"/>
      </c:scatterChart>
      <c:valAx>
        <c:axId val="319786480"/>
        <c:scaling>
          <c:orientation val="minMax"/>
          <c:max val="3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r>
                  <a:rPr lang="hu-HU"/>
                  <a:t>Displacement [mm]</a:t>
                </a:r>
              </a:p>
            </c:rich>
          </c:tx>
          <c:layout>
            <c:manualLayout>
              <c:xMode val="edge"/>
              <c:yMode val="edge"/>
              <c:x val="0.64569903762029746"/>
              <c:y val="0.711319768657236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hu-HU"/>
          </a:p>
        </c:txPr>
        <c:crossAx val="319786960"/>
        <c:crosses val="autoZero"/>
        <c:crossBetween val="midCat"/>
      </c:valAx>
      <c:valAx>
        <c:axId val="319786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r>
                  <a:rPr lang="hu-HU"/>
                  <a:t>Force [kN]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hu-HU"/>
          </a:p>
        </c:txPr>
        <c:crossAx val="319786480"/>
        <c:crosses val="autoZero"/>
        <c:crossBetween val="midCat"/>
        <c:majorUnit val="0.4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2748089822105569"/>
          <c:y val="0.34918182240494272"/>
          <c:w val="0.55029687955672213"/>
          <c:h val="0.265832810721668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solidFill>
            <a:schemeClr val="tx1"/>
          </a:solidFill>
          <a:latin typeface="Palatino Linotype" panose="02040502050505030304" pitchFamily="18" charset="0"/>
        </a:defRPr>
      </a:pPr>
      <a:endParaRPr lang="hu-H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r>
              <a:rPr lang="hu-HU" sz="900" b="0"/>
              <a:t>Friction test with 10mm pre-compressed foam</a:t>
            </a:r>
          </a:p>
          <a:p>
            <a:pPr>
              <a:defRPr sz="900" b="0"/>
            </a:pPr>
            <a:endParaRPr lang="hu-HU" sz="900" b="0"/>
          </a:p>
        </c:rich>
      </c:tx>
      <c:layout>
        <c:manualLayout>
          <c:xMode val="edge"/>
          <c:yMode val="edge"/>
          <c:x val="0.24073318606667379"/>
          <c:y val="7.3214883650284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hu-HU"/>
        </a:p>
      </c:txPr>
    </c:title>
    <c:autoTitleDeleted val="0"/>
    <c:plotArea>
      <c:layout>
        <c:manualLayout>
          <c:layoutTarget val="inner"/>
          <c:xMode val="edge"/>
          <c:yMode val="edge"/>
          <c:x val="0.15598627094690087"/>
          <c:y val="5.6130213939084975E-2"/>
          <c:w val="0.80442096887210368"/>
          <c:h val="0.81743046507675743"/>
        </c:manualLayout>
      </c:layout>
      <c:scatterChart>
        <c:scatterStyle val="smoothMarker"/>
        <c:varyColors val="0"/>
        <c:ser>
          <c:idx val="0"/>
          <c:order val="0"/>
          <c:tx>
            <c:v>0,7g/cm3</c:v>
          </c:tx>
          <c:spPr>
            <a:ln w="9525" cap="rnd">
              <a:solidFill>
                <a:schemeClr val="tx1"/>
              </a:solidFill>
              <a:prstDash val="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'Súrl.0.7 áttolás 10mm'!$D$2:$D$800</c:f>
              <c:numCache>
                <c:formatCode>General</c:formatCode>
                <c:ptCount val="799"/>
                <c:pt idx="0">
                  <c:v>0</c:v>
                </c:pt>
                <c:pt idx="1">
                  <c:v>0</c:v>
                </c:pt>
                <c:pt idx="2">
                  <c:v>8.9738266148302159E-2</c:v>
                </c:pt>
                <c:pt idx="3">
                  <c:v>0.19057130880570128</c:v>
                </c:pt>
                <c:pt idx="4">
                  <c:v>0.30452950441370774</c:v>
                </c:pt>
                <c:pt idx="5">
                  <c:v>0.42313476705911057</c:v>
                </c:pt>
                <c:pt idx="6">
                  <c:v>0.54783870274169999</c:v>
                </c:pt>
                <c:pt idx="7">
                  <c:v>0.68071275923050223</c:v>
                </c:pt>
                <c:pt idx="8">
                  <c:v>0.82196585547190182</c:v>
                </c:pt>
                <c:pt idx="9">
                  <c:v>0.96771765905759821</c:v>
                </c:pt>
                <c:pt idx="10">
                  <c:v>1.1150296142943006</c:v>
                </c:pt>
                <c:pt idx="11">
                  <c:v>1.2606814636799015</c:v>
                </c:pt>
                <c:pt idx="12">
                  <c:v>1.4035575758491063</c:v>
                </c:pt>
                <c:pt idx="13">
                  <c:v>1.5252667970847114</c:v>
                </c:pt>
                <c:pt idx="14">
                  <c:v>1.6431445803494995</c:v>
                </c:pt>
                <c:pt idx="15">
                  <c:v>1.758938133442399</c:v>
                </c:pt>
                <c:pt idx="16">
                  <c:v>1.8723088973085993</c:v>
                </c:pt>
                <c:pt idx="17">
                  <c:v>1.9824591242756071</c:v>
                </c:pt>
                <c:pt idx="18">
                  <c:v>2.0923080218094015</c:v>
                </c:pt>
                <c:pt idx="19">
                  <c:v>2.1997341301162976</c:v>
                </c:pt>
                <c:pt idx="20">
                  <c:v>2.3032715241113095</c:v>
                </c:pt>
                <c:pt idx="21">
                  <c:v>2.4068267296513994</c:v>
                </c:pt>
                <c:pt idx="22">
                  <c:v>2.5079769575098112</c:v>
                </c:pt>
                <c:pt idx="23">
                  <c:v>2.6058738193467974</c:v>
                </c:pt>
                <c:pt idx="24">
                  <c:v>2.6997692302687994</c:v>
                </c:pt>
                <c:pt idx="25">
                  <c:v>2.7944246702970048</c:v>
                </c:pt>
                <c:pt idx="26">
                  <c:v>2.8882203365666044</c:v>
                </c:pt>
                <c:pt idx="27">
                  <c:v>2.9822566333178031</c:v>
                </c:pt>
                <c:pt idx="28">
                  <c:v>3.075945430316807</c:v>
                </c:pt>
                <c:pt idx="29">
                  <c:v>3.1697893623811098</c:v>
                </c:pt>
                <c:pt idx="30">
                  <c:v>3.2619648066905995</c:v>
                </c:pt>
                <c:pt idx="31">
                  <c:v>3.3539311923553043</c:v>
                </c:pt>
                <c:pt idx="32">
                  <c:v>3.4467749537760994</c:v>
                </c:pt>
                <c:pt idx="33">
                  <c:v>3.5436423083071986</c:v>
                </c:pt>
                <c:pt idx="34">
                  <c:v>3.641131809630707</c:v>
                </c:pt>
                <c:pt idx="35">
                  <c:v>3.7387860153593095</c:v>
                </c:pt>
                <c:pt idx="36">
                  <c:v>3.8350940873746993</c:v>
                </c:pt>
                <c:pt idx="37">
                  <c:v>3.9338719571260015</c:v>
                </c:pt>
                <c:pt idx="38">
                  <c:v>4.0329911100510998</c:v>
                </c:pt>
                <c:pt idx="39">
                  <c:v>4.1280972170945063</c:v>
                </c:pt>
                <c:pt idx="40">
                  <c:v>4.2260484216064071</c:v>
                </c:pt>
                <c:pt idx="41">
                  <c:v>4.3240780667657077</c:v>
                </c:pt>
                <c:pt idx="42">
                  <c:v>4.420481482934207</c:v>
                </c:pt>
                <c:pt idx="43">
                  <c:v>4.5204640417761084</c:v>
                </c:pt>
                <c:pt idx="44">
                  <c:v>4.6164553476857009</c:v>
                </c:pt>
                <c:pt idx="45">
                  <c:v>4.7066910798108097</c:v>
                </c:pt>
                <c:pt idx="46">
                  <c:v>4.7974264432379101</c:v>
                </c:pt>
                <c:pt idx="47">
                  <c:v>4.8911487678513055</c:v>
                </c:pt>
                <c:pt idx="48">
                  <c:v>4.9893348053614091</c:v>
                </c:pt>
                <c:pt idx="49">
                  <c:v>5.089571475579902</c:v>
                </c:pt>
                <c:pt idx="50">
                  <c:v>5.1885202663148107</c:v>
                </c:pt>
                <c:pt idx="51">
                  <c:v>5.2895947776443109</c:v>
                </c:pt>
                <c:pt idx="52">
                  <c:v>5.3901839069078079</c:v>
                </c:pt>
                <c:pt idx="53">
                  <c:v>5.4923939566234026</c:v>
                </c:pt>
                <c:pt idx="54">
                  <c:v>5.5967501927480043</c:v>
                </c:pt>
                <c:pt idx="55">
                  <c:v>5.7006281015755036</c:v>
                </c:pt>
                <c:pt idx="56">
                  <c:v>5.8034602980835075</c:v>
                </c:pt>
                <c:pt idx="57">
                  <c:v>5.9097235569685012</c:v>
                </c:pt>
                <c:pt idx="58">
                  <c:v>6.0157989913644059</c:v>
                </c:pt>
                <c:pt idx="59">
                  <c:v>6.1194470963357048</c:v>
                </c:pt>
                <c:pt idx="60">
                  <c:v>6.2211088298594035</c:v>
                </c:pt>
                <c:pt idx="61">
                  <c:v>6.3213807739221011</c:v>
                </c:pt>
                <c:pt idx="62">
                  <c:v>6.422791329735503</c:v>
                </c:pt>
                <c:pt idx="63">
                  <c:v>6.5243366246487113</c:v>
                </c:pt>
                <c:pt idx="64">
                  <c:v>6.6247000711586992</c:v>
                </c:pt>
                <c:pt idx="65">
                  <c:v>6.7233467641191993</c:v>
                </c:pt>
                <c:pt idx="66">
                  <c:v>6.8246127320959999</c:v>
                </c:pt>
                <c:pt idx="67">
                  <c:v>6.9247344305371996</c:v>
                </c:pt>
                <c:pt idx="68">
                  <c:v>7.0243778715305041</c:v>
                </c:pt>
                <c:pt idx="69">
                  <c:v>7.1245973588466001</c:v>
                </c:pt>
                <c:pt idx="70">
                  <c:v>7.221410789798</c:v>
                </c:pt>
                <c:pt idx="71">
                  <c:v>7.3206512009279976</c:v>
                </c:pt>
                <c:pt idx="72">
                  <c:v>7.422391025853301</c:v>
                </c:pt>
                <c:pt idx="73">
                  <c:v>7.520556667398111</c:v>
                </c:pt>
                <c:pt idx="74">
                  <c:v>7.6204682594565014</c:v>
                </c:pt>
                <c:pt idx="75">
                  <c:v>7.7170919101412068</c:v>
                </c:pt>
                <c:pt idx="76">
                  <c:v>7.8143769628668025</c:v>
                </c:pt>
                <c:pt idx="77">
                  <c:v>7.9152118216034069</c:v>
                </c:pt>
                <c:pt idx="78">
                  <c:v>8.0130115930573993</c:v>
                </c:pt>
                <c:pt idx="79">
                  <c:v>8.1123898166518984</c:v>
                </c:pt>
                <c:pt idx="80">
                  <c:v>8.2112540200100028</c:v>
                </c:pt>
                <c:pt idx="81">
                  <c:v>8.3117759543466008</c:v>
                </c:pt>
                <c:pt idx="82">
                  <c:v>8.4106540576948987</c:v>
                </c:pt>
                <c:pt idx="83">
                  <c:v>8.5111072604222073</c:v>
                </c:pt>
                <c:pt idx="84">
                  <c:v>8.6112852573156999</c:v>
                </c:pt>
                <c:pt idx="85">
                  <c:v>8.7115053732746048</c:v>
                </c:pt>
                <c:pt idx="86">
                  <c:v>8.8114622276122105</c:v>
                </c:pt>
                <c:pt idx="87">
                  <c:v>8.9110400103609066</c:v>
                </c:pt>
                <c:pt idx="88">
                  <c:v>9.012034125265302</c:v>
                </c:pt>
                <c:pt idx="89">
                  <c:v>9.1148713509154078</c:v>
                </c:pt>
                <c:pt idx="90">
                  <c:v>9.2172305985145044</c:v>
                </c:pt>
                <c:pt idx="91">
                  <c:v>9.3186588960238055</c:v>
                </c:pt>
                <c:pt idx="92">
                  <c:v>9.4158109558794081</c:v>
                </c:pt>
                <c:pt idx="93">
                  <c:v>9.5149150912272091</c:v>
                </c:pt>
                <c:pt idx="94">
                  <c:v>9.615213438286105</c:v>
                </c:pt>
                <c:pt idx="95">
                  <c:v>9.7159393322763066</c:v>
                </c:pt>
                <c:pt idx="96">
                  <c:v>9.8154202341895029</c:v>
                </c:pt>
                <c:pt idx="97">
                  <c:v>9.9152753182480069</c:v>
                </c:pt>
                <c:pt idx="98">
                  <c:v>10.015939465548499</c:v>
                </c:pt>
                <c:pt idx="99">
                  <c:v>10.11588444552271</c:v>
                </c:pt>
                <c:pt idx="100">
                  <c:v>10.2141160247089</c:v>
                </c:pt>
                <c:pt idx="101">
                  <c:v>10.313641560258702</c:v>
                </c:pt>
                <c:pt idx="102">
                  <c:v>10.415799781870504</c:v>
                </c:pt>
                <c:pt idx="103">
                  <c:v>10.513595921166299</c:v>
                </c:pt>
                <c:pt idx="104">
                  <c:v>10.613973756610704</c:v>
                </c:pt>
                <c:pt idx="105">
                  <c:v>10.716090976744198</c:v>
                </c:pt>
                <c:pt idx="106">
                  <c:v>10.816875753606908</c:v>
                </c:pt>
                <c:pt idx="107">
                  <c:v>10.918991017962909</c:v>
                </c:pt>
                <c:pt idx="108">
                  <c:v>11.017464694463911</c:v>
                </c:pt>
                <c:pt idx="109">
                  <c:v>11.1170739792002</c:v>
                </c:pt>
                <c:pt idx="110">
                  <c:v>11.216580236371698</c:v>
                </c:pt>
                <c:pt idx="111">
                  <c:v>11.31929801989601</c:v>
                </c:pt>
                <c:pt idx="112">
                  <c:v>11.418461596910007</c:v>
                </c:pt>
                <c:pt idx="113">
                  <c:v>11.516153311657106</c:v>
                </c:pt>
                <c:pt idx="114">
                  <c:v>11.615642944719909</c:v>
                </c:pt>
                <c:pt idx="115">
                  <c:v>11.715294627918411</c:v>
                </c:pt>
                <c:pt idx="116">
                  <c:v>11.815547782547199</c:v>
                </c:pt>
                <c:pt idx="117">
                  <c:v>11.917922117572701</c:v>
                </c:pt>
                <c:pt idx="118">
                  <c:v>12.018405076057803</c:v>
                </c:pt>
                <c:pt idx="119">
                  <c:v>12.115816625678107</c:v>
                </c:pt>
                <c:pt idx="120">
                  <c:v>12.214912029876302</c:v>
                </c:pt>
                <c:pt idx="121">
                  <c:v>12.315909218145308</c:v>
                </c:pt>
                <c:pt idx="122">
                  <c:v>12.416672900550708</c:v>
                </c:pt>
                <c:pt idx="123">
                  <c:v>12.516487541924505</c:v>
                </c:pt>
                <c:pt idx="124">
                  <c:v>12.616133357790503</c:v>
                </c:pt>
                <c:pt idx="125">
                  <c:v>12.715350369439705</c:v>
                </c:pt>
                <c:pt idx="126">
                  <c:v>12.814504796208908</c:v>
                </c:pt>
                <c:pt idx="127">
                  <c:v>12.911989757334609</c:v>
                </c:pt>
                <c:pt idx="128">
                  <c:v>13.011014613844509</c:v>
                </c:pt>
                <c:pt idx="129">
                  <c:v>13.110055535669602</c:v>
                </c:pt>
                <c:pt idx="130">
                  <c:v>13.211238033856702</c:v>
                </c:pt>
                <c:pt idx="131">
                  <c:v>13.309684189774302</c:v>
                </c:pt>
                <c:pt idx="132">
                  <c:v>13.4081997059439</c:v>
                </c:pt>
                <c:pt idx="133">
                  <c:v>13.5098167359819</c:v>
                </c:pt>
                <c:pt idx="134">
                  <c:v>13.61010600264521</c:v>
                </c:pt>
                <c:pt idx="135">
                  <c:v>13.711557350389299</c:v>
                </c:pt>
                <c:pt idx="136">
                  <c:v>13.810404021599197</c:v>
                </c:pt>
                <c:pt idx="137">
                  <c:v>13.912709066221808</c:v>
                </c:pt>
                <c:pt idx="138">
                  <c:v>14.016401315885304</c:v>
                </c:pt>
                <c:pt idx="139">
                  <c:v>14.117846307352508</c:v>
                </c:pt>
                <c:pt idx="140">
                  <c:v>14.218321722124301</c:v>
                </c:pt>
                <c:pt idx="141">
                  <c:v>14.317789771785399</c:v>
                </c:pt>
                <c:pt idx="142">
                  <c:v>14.417771003492604</c:v>
                </c:pt>
                <c:pt idx="143">
                  <c:v>14.518365650842711</c:v>
                </c:pt>
                <c:pt idx="144">
                  <c:v>14.6178398472331</c:v>
                </c:pt>
                <c:pt idx="145">
                  <c:v>14.718542900536008</c:v>
                </c:pt>
                <c:pt idx="146">
                  <c:v>14.817391038579004</c:v>
                </c:pt>
                <c:pt idx="147">
                  <c:v>14.917271827141704</c:v>
                </c:pt>
                <c:pt idx="148">
                  <c:v>15.01716351217911</c:v>
                </c:pt>
                <c:pt idx="149">
                  <c:v>15.115680634880206</c:v>
                </c:pt>
                <c:pt idx="150">
                  <c:v>15.215402306973502</c:v>
                </c:pt>
                <c:pt idx="151">
                  <c:v>15.315431594927801</c:v>
                </c:pt>
                <c:pt idx="152">
                  <c:v>15.4152622317675</c:v>
                </c:pt>
                <c:pt idx="153">
                  <c:v>15.516450387739511</c:v>
                </c:pt>
                <c:pt idx="154">
                  <c:v>15.615625978815302</c:v>
                </c:pt>
                <c:pt idx="155">
                  <c:v>15.715781973211904</c:v>
                </c:pt>
                <c:pt idx="156">
                  <c:v>15.815207275164809</c:v>
                </c:pt>
                <c:pt idx="157">
                  <c:v>15.9131079787076</c:v>
                </c:pt>
                <c:pt idx="158">
                  <c:v>16.01490137796651</c:v>
                </c:pt>
                <c:pt idx="159">
                  <c:v>16.116050208841003</c:v>
                </c:pt>
                <c:pt idx="160">
                  <c:v>16.215755955317505</c:v>
                </c:pt>
                <c:pt idx="161">
                  <c:v>16.316090693807709</c:v>
                </c:pt>
                <c:pt idx="162">
                  <c:v>16.417356522086109</c:v>
                </c:pt>
                <c:pt idx="163">
                  <c:v>16.516386128341409</c:v>
                </c:pt>
                <c:pt idx="164">
                  <c:v>16.614573073891108</c:v>
                </c:pt>
                <c:pt idx="165">
                  <c:v>16.715325370877508</c:v>
                </c:pt>
                <c:pt idx="166">
                  <c:v>16.815781646969398</c:v>
                </c:pt>
                <c:pt idx="167">
                  <c:v>16.915026877694004</c:v>
                </c:pt>
                <c:pt idx="168">
                  <c:v>17.0143705259363</c:v>
                </c:pt>
                <c:pt idx="169">
                  <c:v>17.114153944719305</c:v>
                </c:pt>
                <c:pt idx="170">
                  <c:v>17.212286896840098</c:v>
                </c:pt>
                <c:pt idx="171">
                  <c:v>17.314720254436608</c:v>
                </c:pt>
                <c:pt idx="172">
                  <c:v>17.414438992863708</c:v>
                </c:pt>
                <c:pt idx="173">
                  <c:v>17.514512076264111</c:v>
                </c:pt>
                <c:pt idx="174">
                  <c:v>17.616512229144405</c:v>
                </c:pt>
                <c:pt idx="175">
                  <c:v>17.715777087493208</c:v>
                </c:pt>
                <c:pt idx="176">
                  <c:v>17.814898196195699</c:v>
                </c:pt>
                <c:pt idx="177">
                  <c:v>17.913007120193001</c:v>
                </c:pt>
                <c:pt idx="178">
                  <c:v>18.01207109225291</c:v>
                </c:pt>
                <c:pt idx="179">
                  <c:v>18.112974752447897</c:v>
                </c:pt>
                <c:pt idx="180">
                  <c:v>18.212638589406609</c:v>
                </c:pt>
                <c:pt idx="181">
                  <c:v>18.311074547341505</c:v>
                </c:pt>
                <c:pt idx="182">
                  <c:v>18.410844694777097</c:v>
                </c:pt>
                <c:pt idx="183">
                  <c:v>18.512603798080605</c:v>
                </c:pt>
                <c:pt idx="184">
                  <c:v>18.614935315548706</c:v>
                </c:pt>
                <c:pt idx="185">
                  <c:v>18.715665610038201</c:v>
                </c:pt>
                <c:pt idx="186">
                  <c:v>18.813436394075701</c:v>
                </c:pt>
                <c:pt idx="187">
                  <c:v>18.913767360709308</c:v>
                </c:pt>
                <c:pt idx="188">
                  <c:v>19.014868763979408</c:v>
                </c:pt>
                <c:pt idx="189">
                  <c:v>19.115353119448301</c:v>
                </c:pt>
                <c:pt idx="190">
                  <c:v>19.216422042842105</c:v>
                </c:pt>
                <c:pt idx="191">
                  <c:v>19.315867181966802</c:v>
                </c:pt>
                <c:pt idx="192">
                  <c:v>19.417907288587408</c:v>
                </c:pt>
                <c:pt idx="193">
                  <c:v>19.517328818683701</c:v>
                </c:pt>
                <c:pt idx="194">
                  <c:v>19.616201683342204</c:v>
                </c:pt>
                <c:pt idx="195">
                  <c:v>19.717614963274308</c:v>
                </c:pt>
                <c:pt idx="196">
                  <c:v>19.818752827824902</c:v>
                </c:pt>
                <c:pt idx="197">
                  <c:v>19.915397084022601</c:v>
                </c:pt>
                <c:pt idx="198">
                  <c:v>20.015511238750506</c:v>
                </c:pt>
                <c:pt idx="199">
                  <c:v>20.114450949090006</c:v>
                </c:pt>
                <c:pt idx="200">
                  <c:v>20.212451257586906</c:v>
                </c:pt>
                <c:pt idx="201">
                  <c:v>20.311412551328004</c:v>
                </c:pt>
                <c:pt idx="202">
                  <c:v>20.413504695600004</c:v>
                </c:pt>
                <c:pt idx="203">
                  <c:v>20.513450374066203</c:v>
                </c:pt>
                <c:pt idx="204">
                  <c:v>20.613310068171607</c:v>
                </c:pt>
                <c:pt idx="205">
                  <c:v>20.713484223359302</c:v>
                </c:pt>
                <c:pt idx="206">
                  <c:v>20.813568692178805</c:v>
                </c:pt>
                <c:pt idx="207">
                  <c:v>20.914570630193104</c:v>
                </c:pt>
                <c:pt idx="208">
                  <c:v>21.014007247715902</c:v>
                </c:pt>
                <c:pt idx="209">
                  <c:v>21.114931024479404</c:v>
                </c:pt>
                <c:pt idx="210">
                  <c:v>21.213912015694007</c:v>
                </c:pt>
                <c:pt idx="211">
                  <c:v>21.312627789509705</c:v>
                </c:pt>
                <c:pt idx="212">
                  <c:v>21.412480219298708</c:v>
                </c:pt>
                <c:pt idx="213">
                  <c:v>21.513492494994203</c:v>
                </c:pt>
                <c:pt idx="214">
                  <c:v>21.613537289470102</c:v>
                </c:pt>
                <c:pt idx="215">
                  <c:v>21.712372016467306</c:v>
                </c:pt>
                <c:pt idx="216">
                  <c:v>21.813622827168501</c:v>
                </c:pt>
                <c:pt idx="217">
                  <c:v>21.912782981571802</c:v>
                </c:pt>
                <c:pt idx="218">
                  <c:v>22.013076509036203</c:v>
                </c:pt>
                <c:pt idx="219">
                  <c:v>22.114838476156706</c:v>
                </c:pt>
                <c:pt idx="220">
                  <c:v>22.216293875154207</c:v>
                </c:pt>
                <c:pt idx="221">
                  <c:v>22.317389341242603</c:v>
                </c:pt>
                <c:pt idx="222">
                  <c:v>22.416768123630703</c:v>
                </c:pt>
                <c:pt idx="223">
                  <c:v>22.517664170263302</c:v>
                </c:pt>
                <c:pt idx="224">
                  <c:v>22.619509886570405</c:v>
                </c:pt>
                <c:pt idx="225">
                  <c:v>22.720674782760007</c:v>
                </c:pt>
                <c:pt idx="226">
                  <c:v>22.820766585745105</c:v>
                </c:pt>
                <c:pt idx="227">
                  <c:v>22.918415203538004</c:v>
                </c:pt>
                <c:pt idx="228">
                  <c:v>23.016906551885704</c:v>
                </c:pt>
                <c:pt idx="229">
                  <c:v>23.116672648067905</c:v>
                </c:pt>
                <c:pt idx="230">
                  <c:v>23.217578683135606</c:v>
                </c:pt>
                <c:pt idx="231">
                  <c:v>23.318294169595504</c:v>
                </c:pt>
                <c:pt idx="232">
                  <c:v>23.418049858247407</c:v>
                </c:pt>
                <c:pt idx="233">
                  <c:v>23.516445652894404</c:v>
                </c:pt>
                <c:pt idx="234">
                  <c:v>23.614633087388505</c:v>
                </c:pt>
                <c:pt idx="235">
                  <c:v>23.715351507514605</c:v>
                </c:pt>
                <c:pt idx="236">
                  <c:v>23.815433880858201</c:v>
                </c:pt>
                <c:pt idx="237">
                  <c:v>23.914238013907408</c:v>
                </c:pt>
                <c:pt idx="238">
                  <c:v>24.014410911809506</c:v>
                </c:pt>
                <c:pt idx="239">
                  <c:v>24.112028795956007</c:v>
                </c:pt>
                <c:pt idx="240">
                  <c:v>24.213451924624806</c:v>
                </c:pt>
                <c:pt idx="241">
                  <c:v>24.313291362463204</c:v>
                </c:pt>
                <c:pt idx="242">
                  <c:v>24.411529018529507</c:v>
                </c:pt>
                <c:pt idx="243">
                  <c:v>24.509816896168005</c:v>
                </c:pt>
                <c:pt idx="244">
                  <c:v>24.612121731243107</c:v>
                </c:pt>
                <c:pt idx="245">
                  <c:v>24.710977832094507</c:v>
                </c:pt>
                <c:pt idx="246">
                  <c:v>24.813885326036207</c:v>
                </c:pt>
                <c:pt idx="247">
                  <c:v>24.914386794558304</c:v>
                </c:pt>
                <c:pt idx="248">
                  <c:v>25.013588229836706</c:v>
                </c:pt>
                <c:pt idx="249">
                  <c:v>25.114161712880204</c:v>
                </c:pt>
                <c:pt idx="250">
                  <c:v>25.214088462214207</c:v>
                </c:pt>
                <c:pt idx="251">
                  <c:v>25.315006720891304</c:v>
                </c:pt>
                <c:pt idx="252">
                  <c:v>25.415626164706104</c:v>
                </c:pt>
                <c:pt idx="253">
                  <c:v>25.516697602670902</c:v>
                </c:pt>
                <c:pt idx="254">
                  <c:v>25.616811128756105</c:v>
                </c:pt>
                <c:pt idx="255">
                  <c:v>25.715263291704602</c:v>
                </c:pt>
                <c:pt idx="256">
                  <c:v>25.816049814797204</c:v>
                </c:pt>
                <c:pt idx="257">
                  <c:v>25.914520208385902</c:v>
                </c:pt>
                <c:pt idx="258">
                  <c:v>26.014675783687402</c:v>
                </c:pt>
                <c:pt idx="259">
                  <c:v>26.113899989803805</c:v>
                </c:pt>
                <c:pt idx="260">
                  <c:v>26.214029511355001</c:v>
                </c:pt>
                <c:pt idx="261">
                  <c:v>26.312604259643201</c:v>
                </c:pt>
                <c:pt idx="262">
                  <c:v>26.413217207482703</c:v>
                </c:pt>
                <c:pt idx="263">
                  <c:v>26.511506971049506</c:v>
                </c:pt>
                <c:pt idx="264">
                  <c:v>26.611313649614907</c:v>
                </c:pt>
                <c:pt idx="265">
                  <c:v>26.710724842030103</c:v>
                </c:pt>
                <c:pt idx="266">
                  <c:v>26.811897002536107</c:v>
                </c:pt>
                <c:pt idx="267">
                  <c:v>26.913336964861202</c:v>
                </c:pt>
                <c:pt idx="268">
                  <c:v>27.016032466491801</c:v>
                </c:pt>
                <c:pt idx="269">
                  <c:v>27.116495098860703</c:v>
                </c:pt>
                <c:pt idx="270">
                  <c:v>27.214654803223802</c:v>
                </c:pt>
                <c:pt idx="271">
                  <c:v>27.316810929359704</c:v>
                </c:pt>
                <c:pt idx="272">
                  <c:v>27.415555481044407</c:v>
                </c:pt>
                <c:pt idx="273">
                  <c:v>27.515382765122702</c:v>
                </c:pt>
                <c:pt idx="274">
                  <c:v>27.616201837940807</c:v>
                </c:pt>
                <c:pt idx="275">
                  <c:v>27.717061842388105</c:v>
                </c:pt>
                <c:pt idx="276">
                  <c:v>27.815478033000403</c:v>
                </c:pt>
                <c:pt idx="277">
                  <c:v>27.915668253503306</c:v>
                </c:pt>
                <c:pt idx="278">
                  <c:v>28.016685977436005</c:v>
                </c:pt>
                <c:pt idx="279">
                  <c:v>28.117039645058505</c:v>
                </c:pt>
                <c:pt idx="280">
                  <c:v>28.217575269837603</c:v>
                </c:pt>
                <c:pt idx="281">
                  <c:v>28.316660406204001</c:v>
                </c:pt>
                <c:pt idx="282">
                  <c:v>28.418480627554302</c:v>
                </c:pt>
                <c:pt idx="283">
                  <c:v>28.517319964598506</c:v>
                </c:pt>
                <c:pt idx="284">
                  <c:v>28.617072300489106</c:v>
                </c:pt>
                <c:pt idx="285">
                  <c:v>28.715567071447303</c:v>
                </c:pt>
                <c:pt idx="286">
                  <c:v>28.813885193787904</c:v>
                </c:pt>
                <c:pt idx="287">
                  <c:v>28.913343953505901</c:v>
                </c:pt>
                <c:pt idx="288">
                  <c:v>29.013311983715006</c:v>
                </c:pt>
                <c:pt idx="289">
                  <c:v>29.113488304227701</c:v>
                </c:pt>
                <c:pt idx="290">
                  <c:v>29.214421720180404</c:v>
                </c:pt>
                <c:pt idx="291">
                  <c:v>29.313764320684804</c:v>
                </c:pt>
                <c:pt idx="292">
                  <c:v>29.416051134667207</c:v>
                </c:pt>
                <c:pt idx="293">
                  <c:v>29.516324336015401</c:v>
                </c:pt>
                <c:pt idx="294">
                  <c:v>29.618499042037506</c:v>
                </c:pt>
                <c:pt idx="295">
                  <c:v>29.717461732762601</c:v>
                </c:pt>
                <c:pt idx="296">
                  <c:v>29.814662198111307</c:v>
                </c:pt>
              </c:numCache>
            </c:numRef>
          </c:xVal>
          <c:yVal>
            <c:numRef>
              <c:f>'Súrl.0.7 áttolás 10mm'!$C$2:$C$1100</c:f>
              <c:numCache>
                <c:formatCode>General</c:formatCode>
                <c:ptCount val="1099"/>
                <c:pt idx="0">
                  <c:v>0</c:v>
                </c:pt>
                <c:pt idx="1">
                  <c:v>0.50905868411064104</c:v>
                </c:pt>
                <c:pt idx="2">
                  <c:v>2.5050257332623</c:v>
                </c:pt>
                <c:pt idx="3">
                  <c:v>4.0157035924494302</c:v>
                </c:pt>
                <c:pt idx="4">
                  <c:v>5.1916517317295101</c:v>
                </c:pt>
                <c:pt idx="5">
                  <c:v>6.32585631683469</c:v>
                </c:pt>
                <c:pt idx="6">
                  <c:v>7.6839680783450603</c:v>
                </c:pt>
                <c:pt idx="7">
                  <c:v>8.0699389800429309</c:v>
                </c:pt>
                <c:pt idx="8">
                  <c:v>8.1544109620153904</c:v>
                </c:pt>
                <c:pt idx="9">
                  <c:v>7.9058581031858903</c:v>
                </c:pt>
                <c:pt idx="10">
                  <c:v>7.5417220592498797</c:v>
                </c:pt>
                <c:pt idx="11">
                  <c:v>7.1855728514492503</c:v>
                </c:pt>
                <c:pt idx="12">
                  <c:v>6.9449167698621803</c:v>
                </c:pt>
                <c:pt idx="13">
                  <c:v>6.6372385248541796</c:v>
                </c:pt>
                <c:pt idx="14">
                  <c:v>6.3681226223707199</c:v>
                </c:pt>
                <c:pt idx="15">
                  <c:v>6.1878820881247503</c:v>
                </c:pt>
                <c:pt idx="16">
                  <c:v>6.0147705487906897</c:v>
                </c:pt>
                <c:pt idx="17">
                  <c:v>5.8500519022345498</c:v>
                </c:pt>
                <c:pt idx="18">
                  <c:v>5.7239351794123703</c:v>
                </c:pt>
                <c:pt idx="19">
                  <c:v>5.6307921186089498</c:v>
                </c:pt>
                <c:pt idx="20">
                  <c:v>5.5904962122440303</c:v>
                </c:pt>
                <c:pt idx="21">
                  <c:v>5.5430890992283803</c:v>
                </c:pt>
                <c:pt idx="22">
                  <c:v>5.47624798491597</c:v>
                </c:pt>
                <c:pt idx="23">
                  <c:v>5.4028268903493899</c:v>
                </c:pt>
                <c:pt idx="24">
                  <c:v>5.3294965066015703</c:v>
                </c:pt>
                <c:pt idx="25">
                  <c:v>5.23364311084151</c:v>
                </c:pt>
                <c:pt idx="26">
                  <c:v>5.1321887411177203</c:v>
                </c:pt>
                <c:pt idx="27">
                  <c:v>5.0499917939305297</c:v>
                </c:pt>
                <c:pt idx="28">
                  <c:v>4.9775644205510599</c:v>
                </c:pt>
                <c:pt idx="29">
                  <c:v>4.9059689044952401</c:v>
                </c:pt>
                <c:pt idx="30">
                  <c:v>4.8577767796814397</c:v>
                </c:pt>
                <c:pt idx="31">
                  <c:v>4.8195489682257202</c:v>
                </c:pt>
                <c:pt idx="32">
                  <c:v>4.7962481155991599</c:v>
                </c:pt>
                <c:pt idx="33">
                  <c:v>4.7694686800241497</c:v>
                </c:pt>
                <c:pt idx="34">
                  <c:v>4.7478976659476801</c:v>
                </c:pt>
                <c:pt idx="35">
                  <c:v>4.6990950591862202</c:v>
                </c:pt>
                <c:pt idx="36">
                  <c:v>4.6479164622724101</c:v>
                </c:pt>
                <c:pt idx="37">
                  <c:v>4.5973425731062898</c:v>
                </c:pt>
                <c:pt idx="38">
                  <c:v>4.57194931805134</c:v>
                </c:pt>
                <c:pt idx="39">
                  <c:v>4.5244994573295099</c:v>
                </c:pt>
                <c:pt idx="40">
                  <c:v>4.4871069490909603</c:v>
                </c:pt>
                <c:pt idx="41">
                  <c:v>4.4420734047889701</c:v>
                </c:pt>
                <c:pt idx="42">
                  <c:v>4.4286064803600302</c:v>
                </c:pt>
                <c:pt idx="43">
                  <c:v>4.4066092930734202</c:v>
                </c:pt>
                <c:pt idx="44">
                  <c:v>4.3877617456018898</c:v>
                </c:pt>
                <c:pt idx="45">
                  <c:v>4.3703082017600501</c:v>
                </c:pt>
                <c:pt idx="46">
                  <c:v>4.3537475168705004</c:v>
                </c:pt>
                <c:pt idx="47">
                  <c:v>4.3325790204107797</c:v>
                </c:pt>
                <c:pt idx="48">
                  <c:v>4.3051775544881803</c:v>
                </c:pt>
                <c:pt idx="49">
                  <c:v>4.2662737891078004</c:v>
                </c:pt>
                <c:pt idx="50">
                  <c:v>4.2141558602452296</c:v>
                </c:pt>
                <c:pt idx="51">
                  <c:v>4.1849419474601701</c:v>
                </c:pt>
                <c:pt idx="52">
                  <c:v>4.1842489503323996</c:v>
                </c:pt>
                <c:pt idx="53">
                  <c:v>4.14913687855005</c:v>
                </c:pt>
                <c:pt idx="54">
                  <c:v>4.10448564216495</c:v>
                </c:pt>
                <c:pt idx="55">
                  <c:v>4.0621402673423299</c:v>
                </c:pt>
                <c:pt idx="56">
                  <c:v>4.0340652689337704</c:v>
                </c:pt>
                <c:pt idx="57">
                  <c:v>4.0086786262691003</c:v>
                </c:pt>
                <c:pt idx="58">
                  <c:v>3.9799350313842301</c:v>
                </c:pt>
                <c:pt idx="59">
                  <c:v>3.9477280341088798</c:v>
                </c:pt>
                <c:pt idx="60">
                  <c:v>3.94577933475375</c:v>
                </c:pt>
                <c:pt idx="61">
                  <c:v>3.9159969426691501</c:v>
                </c:pt>
                <c:pt idx="62">
                  <c:v>3.8813248276710501</c:v>
                </c:pt>
                <c:pt idx="63">
                  <c:v>3.87353599071503</c:v>
                </c:pt>
                <c:pt idx="64">
                  <c:v>3.8490401580929801</c:v>
                </c:pt>
                <c:pt idx="65">
                  <c:v>3.8328897207975401</c:v>
                </c:pt>
                <c:pt idx="66">
                  <c:v>3.81032498553395</c:v>
                </c:pt>
                <c:pt idx="67">
                  <c:v>3.7743376567959799</c:v>
                </c:pt>
                <c:pt idx="68">
                  <c:v>3.7423725239932502</c:v>
                </c:pt>
                <c:pt idx="69">
                  <c:v>3.6971097812056501</c:v>
                </c:pt>
                <c:pt idx="70">
                  <c:v>3.67132388055325</c:v>
                </c:pt>
                <c:pt idx="71">
                  <c:v>3.6474197171628502</c:v>
                </c:pt>
                <c:pt idx="72">
                  <c:v>3.6667951382696602</c:v>
                </c:pt>
                <c:pt idx="73">
                  <c:v>3.66148632019758</c:v>
                </c:pt>
                <c:pt idx="74">
                  <c:v>3.6496511660516302</c:v>
                </c:pt>
                <c:pt idx="75">
                  <c:v>3.6346632987260801</c:v>
                </c:pt>
                <c:pt idx="76">
                  <c:v>3.6230358295142699</c:v>
                </c:pt>
                <c:pt idx="77">
                  <c:v>3.60733224079013</c:v>
                </c:pt>
                <c:pt idx="78">
                  <c:v>3.5694810561835801</c:v>
                </c:pt>
                <c:pt idx="79">
                  <c:v>3.5488220863044302</c:v>
                </c:pt>
                <c:pt idx="80">
                  <c:v>3.5407193936407602</c:v>
                </c:pt>
                <c:pt idx="81">
                  <c:v>3.53348581120372</c:v>
                </c:pt>
                <c:pt idx="82">
                  <c:v>3.5066452808678199</c:v>
                </c:pt>
                <c:pt idx="83">
                  <c:v>3.4973466768860799</c:v>
                </c:pt>
                <c:pt idx="84">
                  <c:v>3.4866366535425199</c:v>
                </c:pt>
                <c:pt idx="85">
                  <c:v>3.48037257790565</c:v>
                </c:pt>
                <c:pt idx="86">
                  <c:v>3.4824934788048298</c:v>
                </c:pt>
                <c:pt idx="87">
                  <c:v>3.4705475904047498</c:v>
                </c:pt>
                <c:pt idx="88">
                  <c:v>3.4704534336924602</c:v>
                </c:pt>
                <c:pt idx="89">
                  <c:v>3.45911746844649</c:v>
                </c:pt>
                <c:pt idx="90">
                  <c:v>3.43375895172358</c:v>
                </c:pt>
                <c:pt idx="91">
                  <c:v>3.4303171560168302</c:v>
                </c:pt>
                <c:pt idx="92">
                  <c:v>3.3942415378987798</c:v>
                </c:pt>
                <c:pt idx="93">
                  <c:v>3.3679267391562502</c:v>
                </c:pt>
                <c:pt idx="94">
                  <c:v>3.3618534915149199</c:v>
                </c:pt>
                <c:pt idx="95">
                  <c:v>3.3707854337990302</c:v>
                </c:pt>
                <c:pt idx="96">
                  <c:v>3.36344987154007</c:v>
                </c:pt>
                <c:pt idx="97">
                  <c:v>3.3662358298897699</c:v>
                </c:pt>
                <c:pt idx="98">
                  <c:v>3.3596502617001498</c:v>
                </c:pt>
                <c:pt idx="99">
                  <c:v>3.35335833951831</c:v>
                </c:pt>
                <c:pt idx="100">
                  <c:v>3.3198826946318198</c:v>
                </c:pt>
                <c:pt idx="101">
                  <c:v>3.29180909320712</c:v>
                </c:pt>
                <c:pt idx="102">
                  <c:v>3.2756946049630602</c:v>
                </c:pt>
                <c:pt idx="103">
                  <c:v>3.2588903792202499</c:v>
                </c:pt>
                <c:pt idx="104">
                  <c:v>3.2378016039729101</c:v>
                </c:pt>
                <c:pt idx="105">
                  <c:v>3.2100374810397598</c:v>
                </c:pt>
                <c:pt idx="106">
                  <c:v>3.2112270593643202</c:v>
                </c:pt>
                <c:pt idx="107">
                  <c:v>3.1998232007026699</c:v>
                </c:pt>
                <c:pt idx="108">
                  <c:v>3.1993311829865001</c:v>
                </c:pt>
                <c:pt idx="109">
                  <c:v>3.2158243469893901</c:v>
                </c:pt>
                <c:pt idx="110">
                  <c:v>3.2018912956118601</c:v>
                </c:pt>
                <c:pt idx="111">
                  <c:v>3.1909365206956899</c:v>
                </c:pt>
                <c:pt idx="112">
                  <c:v>3.1879324465990102</c:v>
                </c:pt>
                <c:pt idx="113">
                  <c:v>3.1975495629012598</c:v>
                </c:pt>
                <c:pt idx="114">
                  <c:v>3.2013104297220698</c:v>
                </c:pt>
                <c:pt idx="115">
                  <c:v>3.1921303831040899</c:v>
                </c:pt>
                <c:pt idx="116">
                  <c:v>3.17771509289742</c:v>
                </c:pt>
                <c:pt idx="117">
                  <c:v>3.1620479188859498</c:v>
                </c:pt>
                <c:pt idx="118">
                  <c:v>3.1436709687113802</c:v>
                </c:pt>
                <c:pt idx="119">
                  <c:v>3.1108766794204699</c:v>
                </c:pt>
                <c:pt idx="120">
                  <c:v>3.0966195277869701</c:v>
                </c:pt>
                <c:pt idx="121">
                  <c:v>3.08702234178782</c:v>
                </c:pt>
                <c:pt idx="122">
                  <c:v>3.0673828907310998</c:v>
                </c:pt>
                <c:pt idx="123">
                  <c:v>3.0651264823973201</c:v>
                </c:pt>
                <c:pt idx="124">
                  <c:v>3.0853611417114699</c:v>
                </c:pt>
                <c:pt idx="125">
                  <c:v>3.07516427710652</c:v>
                </c:pt>
                <c:pt idx="126">
                  <c:v>3.0737732537090801</c:v>
                </c:pt>
                <c:pt idx="127">
                  <c:v>3.0707037076354</c:v>
                </c:pt>
                <c:pt idx="128">
                  <c:v>3.0829874798655501</c:v>
                </c:pt>
                <c:pt idx="129">
                  <c:v>3.0810388736426799</c:v>
                </c:pt>
                <c:pt idx="130">
                  <c:v>3.0838425271213099</c:v>
                </c:pt>
                <c:pt idx="131">
                  <c:v>3.0896987766027499</c:v>
                </c:pt>
                <c:pt idx="132">
                  <c:v>3.09862829744816</c:v>
                </c:pt>
                <c:pt idx="133">
                  <c:v>3.0870433896780001</c:v>
                </c:pt>
                <c:pt idx="134">
                  <c:v>3.0711024068296</c:v>
                </c:pt>
                <c:pt idx="135">
                  <c:v>3.07115390896797</c:v>
                </c:pt>
                <c:pt idx="136">
                  <c:v>3.08075416833162</c:v>
                </c:pt>
                <c:pt idx="137">
                  <c:v>3.1069004908204101</c:v>
                </c:pt>
                <c:pt idx="138">
                  <c:v>3.1187488697469199</c:v>
                </c:pt>
                <c:pt idx="139">
                  <c:v>3.12832053750753</c:v>
                </c:pt>
                <c:pt idx="140">
                  <c:v>3.1298725865781298</c:v>
                </c:pt>
                <c:pt idx="141">
                  <c:v>3.1371573917567699</c:v>
                </c:pt>
                <c:pt idx="142">
                  <c:v>3.13030174002051</c:v>
                </c:pt>
                <c:pt idx="143">
                  <c:v>3.1203556805849102</c:v>
                </c:pt>
                <c:pt idx="144">
                  <c:v>3.1189573928713799</c:v>
                </c:pt>
                <c:pt idx="145">
                  <c:v>3.1387787312269202</c:v>
                </c:pt>
                <c:pt idx="146">
                  <c:v>3.1557153910398501</c:v>
                </c:pt>
                <c:pt idx="147">
                  <c:v>3.1521938741207101</c:v>
                </c:pt>
                <c:pt idx="148">
                  <c:v>3.14917955547571</c:v>
                </c:pt>
                <c:pt idx="149">
                  <c:v>3.1292624771595001</c:v>
                </c:pt>
                <c:pt idx="150">
                  <c:v>3.1105691567063301</c:v>
                </c:pt>
                <c:pt idx="151">
                  <c:v>3.0882475897669801</c:v>
                </c:pt>
                <c:pt idx="152">
                  <c:v>3.0864513479173201</c:v>
                </c:pt>
                <c:pt idx="153">
                  <c:v>3.0645825900137398</c:v>
                </c:pt>
                <c:pt idx="154">
                  <c:v>3.0715241096913801</c:v>
                </c:pt>
                <c:pt idx="155">
                  <c:v>3.07054342702031</c:v>
                </c:pt>
                <c:pt idx="156">
                  <c:v>3.0628236010670702</c:v>
                </c:pt>
                <c:pt idx="157">
                  <c:v>3.0659784562885801</c:v>
                </c:pt>
                <c:pt idx="158">
                  <c:v>3.0919452197849799</c:v>
                </c:pt>
                <c:pt idx="159">
                  <c:v>3.09367757290602</c:v>
                </c:pt>
                <c:pt idx="160">
                  <c:v>3.1005672179162498</c:v>
                </c:pt>
                <c:pt idx="161">
                  <c:v>3.1036791391670699</c:v>
                </c:pt>
                <c:pt idx="162">
                  <c:v>3.11055229976773</c:v>
                </c:pt>
                <c:pt idx="163">
                  <c:v>3.1141445972025399</c:v>
                </c:pt>
                <c:pt idx="164">
                  <c:v>3.1270576640963599</c:v>
                </c:pt>
                <c:pt idx="165">
                  <c:v>3.1213530339300601</c:v>
                </c:pt>
                <c:pt idx="166">
                  <c:v>3.1366256996989299</c:v>
                </c:pt>
                <c:pt idx="167">
                  <c:v>3.1422678381204601</c:v>
                </c:pt>
                <c:pt idx="168">
                  <c:v>3.1587403267621998</c:v>
                </c:pt>
                <c:pt idx="169">
                  <c:v>3.1761340796947501</c:v>
                </c:pt>
                <c:pt idx="170">
                  <c:v>3.17735187709332</c:v>
                </c:pt>
                <c:pt idx="171">
                  <c:v>3.1650738790631299</c:v>
                </c:pt>
                <c:pt idx="172">
                  <c:v>3.1465657986700499</c:v>
                </c:pt>
                <c:pt idx="173">
                  <c:v>3.1451621092855899</c:v>
                </c:pt>
                <c:pt idx="174">
                  <c:v>3.1215396709740202</c:v>
                </c:pt>
                <c:pt idx="175">
                  <c:v>3.0885208398103701</c:v>
                </c:pt>
                <c:pt idx="176">
                  <c:v>3.0678314156830302</c:v>
                </c:pt>
                <c:pt idx="177">
                  <c:v>3.06456675752997</c:v>
                </c:pt>
                <c:pt idx="178">
                  <c:v>3.0564359389245501</c:v>
                </c:pt>
                <c:pt idx="179">
                  <c:v>3.0401558615267299</c:v>
                </c:pt>
                <c:pt idx="180">
                  <c:v>3.0428939498960998</c:v>
                </c:pt>
                <c:pt idx="181">
                  <c:v>3.0355165712535399</c:v>
                </c:pt>
                <c:pt idx="182">
                  <c:v>3.0395101755857499</c:v>
                </c:pt>
                <c:pt idx="183">
                  <c:v>3.0339074321091202</c:v>
                </c:pt>
                <c:pt idx="184">
                  <c:v>3.0209405347704901</c:v>
                </c:pt>
                <c:pt idx="185">
                  <c:v>3.0220225453376801</c:v>
                </c:pt>
                <c:pt idx="186">
                  <c:v>2.9960629530251</c:v>
                </c:pt>
                <c:pt idx="187">
                  <c:v>2.9917387291789099</c:v>
                </c:pt>
                <c:pt idx="188">
                  <c:v>2.9702191241085498</c:v>
                </c:pt>
                <c:pt idx="189">
                  <c:v>2.9618698172271301</c:v>
                </c:pt>
                <c:pt idx="190">
                  <c:v>2.95277861878276</c:v>
                </c:pt>
                <c:pt idx="191">
                  <c:v>2.9548954218626</c:v>
                </c:pt>
                <c:pt idx="192">
                  <c:v>2.9793849214911501</c:v>
                </c:pt>
                <c:pt idx="193">
                  <c:v>2.9929704964160901</c:v>
                </c:pt>
                <c:pt idx="194">
                  <c:v>3.0035228468477699</c:v>
                </c:pt>
                <c:pt idx="195">
                  <c:v>3.01027903333306</c:v>
                </c:pt>
                <c:pt idx="196">
                  <c:v>3.021549154073</c:v>
                </c:pt>
                <c:pt idx="197">
                  <c:v>3.0243250541389002</c:v>
                </c:pt>
                <c:pt idx="198">
                  <c:v>3.0174815095961098</c:v>
                </c:pt>
                <c:pt idx="199">
                  <c:v>3.0036135576665401</c:v>
                </c:pt>
                <c:pt idx="200">
                  <c:v>2.9855884611606598</c:v>
                </c:pt>
                <c:pt idx="201">
                  <c:v>2.9601047746837099</c:v>
                </c:pt>
                <c:pt idx="202">
                  <c:v>2.93935751542449</c:v>
                </c:pt>
                <c:pt idx="203">
                  <c:v>2.8977346606552601</c:v>
                </c:pt>
                <c:pt idx="204">
                  <c:v>2.87378393113613</c:v>
                </c:pt>
                <c:pt idx="205">
                  <c:v>2.8475221246480902</c:v>
                </c:pt>
                <c:pt idx="206">
                  <c:v>2.8202435001730901</c:v>
                </c:pt>
                <c:pt idx="207">
                  <c:v>2.81482869759202</c:v>
                </c:pt>
                <c:pt idx="208">
                  <c:v>2.79967254027724</c:v>
                </c:pt>
                <c:pt idx="209">
                  <c:v>2.7988828718662302</c:v>
                </c:pt>
                <c:pt idx="210">
                  <c:v>2.82860435545444</c:v>
                </c:pt>
                <c:pt idx="211">
                  <c:v>2.8554563410580198</c:v>
                </c:pt>
                <c:pt idx="212">
                  <c:v>2.8880147263407698</c:v>
                </c:pt>
                <c:pt idx="213">
                  <c:v>2.9007873497903298</c:v>
                </c:pt>
                <c:pt idx="214">
                  <c:v>2.8736881911754599</c:v>
                </c:pt>
                <c:pt idx="215">
                  <c:v>2.8638474643230398</c:v>
                </c:pt>
                <c:pt idx="216">
                  <c:v>2.8288763016462299</c:v>
                </c:pt>
                <c:pt idx="217">
                  <c:v>2.8161068446934201</c:v>
                </c:pt>
                <c:pt idx="218">
                  <c:v>2.8295353055000301</c:v>
                </c:pt>
                <c:pt idx="219">
                  <c:v>2.82333986833692</c:v>
                </c:pt>
                <c:pt idx="220">
                  <c:v>2.8150405734777499</c:v>
                </c:pt>
                <c:pt idx="221">
                  <c:v>2.8139561414718601</c:v>
                </c:pt>
                <c:pt idx="222">
                  <c:v>2.8325215913355399</c:v>
                </c:pt>
                <c:pt idx="223">
                  <c:v>2.8253939934074901</c:v>
                </c:pt>
                <c:pt idx="224">
                  <c:v>2.83054234459996</c:v>
                </c:pt>
                <c:pt idx="225">
                  <c:v>2.8247630223631899</c:v>
                </c:pt>
                <c:pt idx="226">
                  <c:v>2.84257456660271</c:v>
                </c:pt>
                <c:pt idx="227">
                  <c:v>2.83921854570508</c:v>
                </c:pt>
                <c:pt idx="228">
                  <c:v>2.8427886776626101</c:v>
                </c:pt>
                <c:pt idx="229">
                  <c:v>2.8475283645093401</c:v>
                </c:pt>
                <c:pt idx="230">
                  <c:v>2.8653675690293299</c:v>
                </c:pt>
                <c:pt idx="231">
                  <c:v>2.8676085174083701</c:v>
                </c:pt>
                <c:pt idx="232">
                  <c:v>2.8704931028187302</c:v>
                </c:pt>
                <c:pt idx="233">
                  <c:v>2.8566011227667301</c:v>
                </c:pt>
                <c:pt idx="234">
                  <c:v>2.87754256278276</c:v>
                </c:pt>
                <c:pt idx="235">
                  <c:v>2.88008227944374</c:v>
                </c:pt>
                <c:pt idx="236">
                  <c:v>2.8898259624838798</c:v>
                </c:pt>
                <c:pt idx="237">
                  <c:v>2.8864648193121001</c:v>
                </c:pt>
                <c:pt idx="238">
                  <c:v>2.87859616801143</c:v>
                </c:pt>
                <c:pt idx="239">
                  <c:v>2.88001885637641</c:v>
                </c:pt>
                <c:pt idx="240">
                  <c:v>2.8818240389227898</c:v>
                </c:pt>
                <c:pt idx="241">
                  <c:v>2.8703122399747398</c:v>
                </c:pt>
                <c:pt idx="242">
                  <c:v>2.85140117630363</c:v>
                </c:pt>
                <c:pt idx="243">
                  <c:v>2.8622066602110898</c:v>
                </c:pt>
                <c:pt idx="244">
                  <c:v>2.8694301843643202</c:v>
                </c:pt>
                <c:pt idx="245">
                  <c:v>2.8538932092487799</c:v>
                </c:pt>
                <c:pt idx="246">
                  <c:v>2.8559871949255502</c:v>
                </c:pt>
                <c:pt idx="247">
                  <c:v>2.85271788015962</c:v>
                </c:pt>
                <c:pt idx="248">
                  <c:v>2.8508953750133501</c:v>
                </c:pt>
                <c:pt idx="249">
                  <c:v>2.85355560481548</c:v>
                </c:pt>
                <c:pt idx="250">
                  <c:v>2.8581984341144602</c:v>
                </c:pt>
                <c:pt idx="251">
                  <c:v>2.8722427785396598</c:v>
                </c:pt>
                <c:pt idx="252">
                  <c:v>2.8773225843906398</c:v>
                </c:pt>
                <c:pt idx="253">
                  <c:v>2.8936007991433099</c:v>
                </c:pt>
                <c:pt idx="254">
                  <c:v>2.8947211802005799</c:v>
                </c:pt>
                <c:pt idx="255">
                  <c:v>2.8959516435861601</c:v>
                </c:pt>
                <c:pt idx="256">
                  <c:v>2.9037151485681498</c:v>
                </c:pt>
                <c:pt idx="257">
                  <c:v>2.9045844450592999</c:v>
                </c:pt>
                <c:pt idx="258">
                  <c:v>2.9130511917173898</c:v>
                </c:pt>
                <c:pt idx="259">
                  <c:v>2.9178503900766399</c:v>
                </c:pt>
                <c:pt idx="260">
                  <c:v>2.92829656973481</c:v>
                </c:pt>
                <c:pt idx="261">
                  <c:v>2.9148331843316599</c:v>
                </c:pt>
                <c:pt idx="262">
                  <c:v>2.9287379235029198</c:v>
                </c:pt>
                <c:pt idx="263">
                  <c:v>2.92083844542503</c:v>
                </c:pt>
                <c:pt idx="264">
                  <c:v>2.9270098544657199</c:v>
                </c:pt>
                <c:pt idx="265">
                  <c:v>2.9196094721555701</c:v>
                </c:pt>
                <c:pt idx="266">
                  <c:v>2.9111352749168899</c:v>
                </c:pt>
                <c:pt idx="267">
                  <c:v>2.9254295863211199</c:v>
                </c:pt>
                <c:pt idx="268">
                  <c:v>2.9263702221214798</c:v>
                </c:pt>
                <c:pt idx="269">
                  <c:v>2.93427081778646</c:v>
                </c:pt>
                <c:pt idx="270">
                  <c:v>2.9471958056092298</c:v>
                </c:pt>
                <c:pt idx="271">
                  <c:v>2.9467301443219198</c:v>
                </c:pt>
                <c:pt idx="272">
                  <c:v>2.9596992768347299</c:v>
                </c:pt>
                <c:pt idx="273">
                  <c:v>2.96441884711385</c:v>
                </c:pt>
                <c:pt idx="274">
                  <c:v>2.9715144075453299</c:v>
                </c:pt>
                <c:pt idx="275">
                  <c:v>2.97790449112654</c:v>
                </c:pt>
                <c:pt idx="276">
                  <c:v>2.98139806836843</c:v>
                </c:pt>
                <c:pt idx="277">
                  <c:v>2.9912186786532402</c:v>
                </c:pt>
                <c:pt idx="278">
                  <c:v>2.9967707581818099</c:v>
                </c:pt>
                <c:pt idx="279">
                  <c:v>2.9978435486555099</c:v>
                </c:pt>
                <c:pt idx="280">
                  <c:v>2.9896856285631701</c:v>
                </c:pt>
                <c:pt idx="281">
                  <c:v>2.98825697973371</c:v>
                </c:pt>
                <c:pt idx="282">
                  <c:v>2.9911984689533702</c:v>
                </c:pt>
                <c:pt idx="283">
                  <c:v>2.9927241615951101</c:v>
                </c:pt>
                <c:pt idx="284">
                  <c:v>3.0072508379817</c:v>
                </c:pt>
                <c:pt idx="285">
                  <c:v>3.0047675594687502</c:v>
                </c:pt>
                <c:pt idx="286">
                  <c:v>3.02058588713408</c:v>
                </c:pt>
                <c:pt idx="287">
                  <c:v>3.0166961252689402</c:v>
                </c:pt>
                <c:pt idx="288">
                  <c:v>3.0014934949576899</c:v>
                </c:pt>
                <c:pt idx="289">
                  <c:v>2.9905492439866102</c:v>
                </c:pt>
                <c:pt idx="290">
                  <c:v>2.97811450436711</c:v>
                </c:pt>
                <c:pt idx="291">
                  <c:v>2.9727916233241598</c:v>
                </c:pt>
                <c:pt idx="292">
                  <c:v>2.9706312343478198</c:v>
                </c:pt>
                <c:pt idx="293">
                  <c:v>2.9682544991373998</c:v>
                </c:pt>
                <c:pt idx="294">
                  <c:v>2.9480716213583902</c:v>
                </c:pt>
                <c:pt idx="295">
                  <c:v>2.93627995997667</c:v>
                </c:pt>
                <c:pt idx="296">
                  <c:v>2.9290244914591299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16A-4A0A-A2F1-D5B8D167FF0F}"/>
            </c:ext>
          </c:extLst>
        </c:ser>
        <c:ser>
          <c:idx val="1"/>
          <c:order val="1"/>
          <c:tx>
            <c:v>0,4g/cm3</c:v>
          </c:tx>
          <c:spPr>
            <a:ln w="9525" cap="rnd">
              <a:solidFill>
                <a:schemeClr val="tx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'Súrl.0.4 áttolás 10'!$D$2:$D$1100</c:f>
              <c:numCache>
                <c:formatCode>General</c:formatCode>
                <c:ptCount val="1099"/>
                <c:pt idx="0">
                  <c:v>0</c:v>
                </c:pt>
                <c:pt idx="1">
                  <c:v>0.1</c:v>
                </c:pt>
                <c:pt idx="2">
                  <c:v>0.14180923554329183</c:v>
                </c:pt>
                <c:pt idx="3">
                  <c:v>0.28903443807809026</c:v>
                </c:pt>
                <c:pt idx="4">
                  <c:v>0.44016784285059884</c:v>
                </c:pt>
                <c:pt idx="5">
                  <c:v>0.59326303215360099</c:v>
                </c:pt>
                <c:pt idx="6">
                  <c:v>0.73953311677659883</c:v>
                </c:pt>
                <c:pt idx="7">
                  <c:v>0.87994732416909471</c:v>
                </c:pt>
                <c:pt idx="8">
                  <c:v>1.0166660899760984</c:v>
                </c:pt>
                <c:pt idx="9">
                  <c:v>1.1418693077146997</c:v>
                </c:pt>
                <c:pt idx="10">
                  <c:v>1.2608541308933923</c:v>
                </c:pt>
                <c:pt idx="11">
                  <c:v>1.3706970912455034</c:v>
                </c:pt>
                <c:pt idx="12">
                  <c:v>1.4692460651802008</c:v>
                </c:pt>
                <c:pt idx="13">
                  <c:v>1.5655582582980969</c:v>
                </c:pt>
                <c:pt idx="14">
                  <c:v>1.6573870410458937</c:v>
                </c:pt>
                <c:pt idx="15">
                  <c:v>1.7445168588032942</c:v>
                </c:pt>
                <c:pt idx="16">
                  <c:v>1.833094371005501</c:v>
                </c:pt>
                <c:pt idx="17">
                  <c:v>1.9173855872698908</c:v>
                </c:pt>
                <c:pt idx="18">
                  <c:v>2.0025890340394028</c:v>
                </c:pt>
                <c:pt idx="19">
                  <c:v>2.087037830090793</c:v>
                </c:pt>
                <c:pt idx="20">
                  <c:v>2.171229231853502</c:v>
                </c:pt>
                <c:pt idx="21">
                  <c:v>2.2543481690543956</c:v>
                </c:pt>
                <c:pt idx="22">
                  <c:v>2.3394873545631896</c:v>
                </c:pt>
                <c:pt idx="23">
                  <c:v>2.4241443012198971</c:v>
                </c:pt>
                <c:pt idx="24">
                  <c:v>2.510370200526495</c:v>
                </c:pt>
                <c:pt idx="25">
                  <c:v>2.5855744554325923</c:v>
                </c:pt>
                <c:pt idx="26">
                  <c:v>2.6612983185108021</c:v>
                </c:pt>
                <c:pt idx="27">
                  <c:v>2.7382031219527931</c:v>
                </c:pt>
                <c:pt idx="28">
                  <c:v>2.8187369403944018</c:v>
                </c:pt>
                <c:pt idx="29">
                  <c:v>2.9043320316081918</c:v>
                </c:pt>
                <c:pt idx="30">
                  <c:v>2.9956803915829937</c:v>
                </c:pt>
                <c:pt idx="31">
                  <c:v>3.092672426929596</c:v>
                </c:pt>
                <c:pt idx="32">
                  <c:v>3.1951166111515903</c:v>
                </c:pt>
                <c:pt idx="33">
                  <c:v>3.3000796272453954</c:v>
                </c:pt>
                <c:pt idx="34">
                  <c:v>3.4068818425298986</c:v>
                </c:pt>
                <c:pt idx="35">
                  <c:v>3.5147211786828905</c:v>
                </c:pt>
                <c:pt idx="36">
                  <c:v>3.6236032236398898</c:v>
                </c:pt>
                <c:pt idx="37">
                  <c:v>3.7326192393555999</c:v>
                </c:pt>
                <c:pt idx="38">
                  <c:v>3.843188491651901</c:v>
                </c:pt>
                <c:pt idx="39">
                  <c:v>3.9546805216820928</c:v>
                </c:pt>
                <c:pt idx="40">
                  <c:v>4.0664409123249925</c:v>
                </c:pt>
                <c:pt idx="41">
                  <c:v>4.1780064935589962</c:v>
                </c:pt>
                <c:pt idx="42">
                  <c:v>4.2909465672800025</c:v>
                </c:pt>
                <c:pt idx="43">
                  <c:v>4.4039481781430965</c:v>
                </c:pt>
                <c:pt idx="44">
                  <c:v>4.5169529322199935</c:v>
                </c:pt>
                <c:pt idx="45">
                  <c:v>4.6306875405502979</c:v>
                </c:pt>
                <c:pt idx="46">
                  <c:v>4.743658138370094</c:v>
                </c:pt>
                <c:pt idx="47">
                  <c:v>4.8556998815761006</c:v>
                </c:pt>
                <c:pt idx="48">
                  <c:v>4.9632855952968953</c:v>
                </c:pt>
                <c:pt idx="49">
                  <c:v>5.0672225965444966</c:v>
                </c:pt>
                <c:pt idx="50">
                  <c:v>5.1678089318401987</c:v>
                </c:pt>
                <c:pt idx="51">
                  <c:v>5.264274094698294</c:v>
                </c:pt>
                <c:pt idx="52">
                  <c:v>5.3604287080291897</c:v>
                </c:pt>
                <c:pt idx="53">
                  <c:v>5.4553826136736916</c:v>
                </c:pt>
                <c:pt idx="54">
                  <c:v>5.5503352620325899</c:v>
                </c:pt>
                <c:pt idx="55">
                  <c:v>5.6435159759768965</c:v>
                </c:pt>
                <c:pt idx="56">
                  <c:v>5.7275617421650935</c:v>
                </c:pt>
                <c:pt idx="57">
                  <c:v>5.8073631219330935</c:v>
                </c:pt>
                <c:pt idx="58">
                  <c:v>5.8871707182796911</c:v>
                </c:pt>
                <c:pt idx="59">
                  <c:v>5.9670415979980902</c:v>
                </c:pt>
                <c:pt idx="60">
                  <c:v>6.0477618439449969</c:v>
                </c:pt>
                <c:pt idx="61">
                  <c:v>6.1284203432022935</c:v>
                </c:pt>
                <c:pt idx="62">
                  <c:v>6.2106997629115028</c:v>
                </c:pt>
                <c:pt idx="63">
                  <c:v>6.2979034112695018</c:v>
                </c:pt>
                <c:pt idx="64">
                  <c:v>6.3895885142201934</c:v>
                </c:pt>
                <c:pt idx="65">
                  <c:v>6.484639091152502</c:v>
                </c:pt>
                <c:pt idx="66">
                  <c:v>6.5828979813745008</c:v>
                </c:pt>
                <c:pt idx="67">
                  <c:v>6.6843920768267964</c:v>
                </c:pt>
                <c:pt idx="68">
                  <c:v>6.7895219626508947</c:v>
                </c:pt>
                <c:pt idx="69">
                  <c:v>6.8987270601412973</c:v>
                </c:pt>
                <c:pt idx="70">
                  <c:v>7.0093421335105006</c:v>
                </c:pt>
                <c:pt idx="71">
                  <c:v>7.1206128812863909</c:v>
                </c:pt>
                <c:pt idx="72">
                  <c:v>7.2321531072620928</c:v>
                </c:pt>
                <c:pt idx="73">
                  <c:v>7.3445082638124006</c:v>
                </c:pt>
                <c:pt idx="74">
                  <c:v>7.4563199936145992</c:v>
                </c:pt>
                <c:pt idx="75">
                  <c:v>7.5681645525391019</c:v>
                </c:pt>
                <c:pt idx="76">
                  <c:v>7.6805067171387975</c:v>
                </c:pt>
                <c:pt idx="77">
                  <c:v>7.7927725365669005</c:v>
                </c:pt>
                <c:pt idx="78">
                  <c:v>7.9045726015532978</c:v>
                </c:pt>
                <c:pt idx="79">
                  <c:v>8.0165192101537031</c:v>
                </c:pt>
                <c:pt idx="80">
                  <c:v>8.1284170640150961</c:v>
                </c:pt>
                <c:pt idx="81">
                  <c:v>8.2396551922162899</c:v>
                </c:pt>
                <c:pt idx="82">
                  <c:v>8.3502869595434959</c:v>
                </c:pt>
                <c:pt idx="83">
                  <c:v>8.4583653196464894</c:v>
                </c:pt>
                <c:pt idx="84">
                  <c:v>8.5581011711266939</c:v>
                </c:pt>
                <c:pt idx="85">
                  <c:v>8.6553561886977946</c:v>
                </c:pt>
                <c:pt idx="86">
                  <c:v>8.7497448047956965</c:v>
                </c:pt>
                <c:pt idx="87">
                  <c:v>8.8432880360694952</c:v>
                </c:pt>
                <c:pt idx="88">
                  <c:v>8.9364015550868032</c:v>
                </c:pt>
                <c:pt idx="89">
                  <c:v>9.0300644380340032</c:v>
                </c:pt>
                <c:pt idx="90">
                  <c:v>9.1219243735232993</c:v>
                </c:pt>
                <c:pt idx="91">
                  <c:v>9.2146848048527943</c:v>
                </c:pt>
                <c:pt idx="92">
                  <c:v>9.3072991815126898</c:v>
                </c:pt>
                <c:pt idx="93">
                  <c:v>9.4005212461812988</c:v>
                </c:pt>
                <c:pt idx="94">
                  <c:v>9.4932614212438011</c:v>
                </c:pt>
                <c:pt idx="95">
                  <c:v>9.5855159348436985</c:v>
                </c:pt>
                <c:pt idx="96">
                  <c:v>9.6776903314152918</c:v>
                </c:pt>
                <c:pt idx="97">
                  <c:v>9.7715162423868946</c:v>
                </c:pt>
                <c:pt idx="98">
                  <c:v>9.8646319267293023</c:v>
                </c:pt>
                <c:pt idx="99">
                  <c:v>9.9573500294457915</c:v>
                </c:pt>
                <c:pt idx="100">
                  <c:v>10.050359123914603</c:v>
                </c:pt>
                <c:pt idx="101">
                  <c:v>10.144093602288095</c:v>
                </c:pt>
                <c:pt idx="102">
                  <c:v>10.237869990179391</c:v>
                </c:pt>
                <c:pt idx="103">
                  <c:v>10.331938836656093</c:v>
                </c:pt>
                <c:pt idx="104">
                  <c:v>10.425716900928194</c:v>
                </c:pt>
                <c:pt idx="105">
                  <c:v>10.521156048940199</c:v>
                </c:pt>
                <c:pt idx="106">
                  <c:v>10.618297282170303</c:v>
                </c:pt>
                <c:pt idx="107">
                  <c:v>10.715878076393594</c:v>
                </c:pt>
                <c:pt idx="108">
                  <c:v>10.816702318052293</c:v>
                </c:pt>
                <c:pt idx="109">
                  <c:v>10.918382701311401</c:v>
                </c:pt>
                <c:pt idx="110">
                  <c:v>11.023223690859098</c:v>
                </c:pt>
                <c:pt idx="111">
                  <c:v>11.129398800058198</c:v>
                </c:pt>
                <c:pt idx="112">
                  <c:v>11.235263499428598</c:v>
                </c:pt>
                <c:pt idx="113">
                  <c:v>11.34145886489469</c:v>
                </c:pt>
                <c:pt idx="114">
                  <c:v>11.448632258808999</c:v>
                </c:pt>
                <c:pt idx="115">
                  <c:v>11.5562017675162</c:v>
                </c:pt>
                <c:pt idx="116">
                  <c:v>11.66278612315709</c:v>
                </c:pt>
                <c:pt idx="117">
                  <c:v>11.769644776592401</c:v>
                </c:pt>
                <c:pt idx="118">
                  <c:v>11.877602786529991</c:v>
                </c:pt>
                <c:pt idx="119">
                  <c:v>11.985657886850703</c:v>
                </c:pt>
                <c:pt idx="120">
                  <c:v>12.0924807774974</c:v>
                </c:pt>
                <c:pt idx="121">
                  <c:v>12.200561512473101</c:v>
                </c:pt>
                <c:pt idx="122">
                  <c:v>12.308971307013195</c:v>
                </c:pt>
                <c:pt idx="123">
                  <c:v>12.415796432834199</c:v>
                </c:pt>
                <c:pt idx="124">
                  <c:v>12.522690080716899</c:v>
                </c:pt>
                <c:pt idx="125">
                  <c:v>12.630233954768997</c:v>
                </c:pt>
                <c:pt idx="126">
                  <c:v>12.737659713829899</c:v>
                </c:pt>
                <c:pt idx="127">
                  <c:v>12.844787286671391</c:v>
                </c:pt>
                <c:pt idx="128">
                  <c:v>12.951177531395501</c:v>
                </c:pt>
                <c:pt idx="129">
                  <c:v>13.057081765410999</c:v>
                </c:pt>
                <c:pt idx="130">
                  <c:v>13.160647867425695</c:v>
                </c:pt>
                <c:pt idx="131">
                  <c:v>13.2588435441249</c:v>
                </c:pt>
                <c:pt idx="132">
                  <c:v>13.355570920866398</c:v>
                </c:pt>
                <c:pt idx="133">
                  <c:v>13.450288806076202</c:v>
                </c:pt>
                <c:pt idx="134">
                  <c:v>13.543582675718696</c:v>
                </c:pt>
                <c:pt idx="135">
                  <c:v>13.635774464740194</c:v>
                </c:pt>
                <c:pt idx="136">
                  <c:v>13.7277680915915</c:v>
                </c:pt>
                <c:pt idx="137">
                  <c:v>13.81940332221599</c:v>
                </c:pt>
                <c:pt idx="138">
                  <c:v>13.911442490743298</c:v>
                </c:pt>
                <c:pt idx="139">
                  <c:v>14.002656600562602</c:v>
                </c:pt>
                <c:pt idx="140">
                  <c:v>14.094448083839495</c:v>
                </c:pt>
                <c:pt idx="141">
                  <c:v>14.186065991863202</c:v>
                </c:pt>
                <c:pt idx="142">
                  <c:v>14.277779174190897</c:v>
                </c:pt>
                <c:pt idx="143">
                  <c:v>14.369772451796194</c:v>
                </c:pt>
                <c:pt idx="144">
                  <c:v>14.461328403582698</c:v>
                </c:pt>
                <c:pt idx="145">
                  <c:v>14.553002051265196</c:v>
                </c:pt>
                <c:pt idx="146">
                  <c:v>14.645243014120993</c:v>
                </c:pt>
                <c:pt idx="147">
                  <c:v>14.737173357600298</c:v>
                </c:pt>
                <c:pt idx="148">
                  <c:v>14.8289833509142</c:v>
                </c:pt>
                <c:pt idx="149">
                  <c:v>14.921651232058494</c:v>
                </c:pt>
                <c:pt idx="150">
                  <c:v>15.014239764515594</c:v>
                </c:pt>
                <c:pt idx="151">
                  <c:v>15.108163883457394</c:v>
                </c:pt>
                <c:pt idx="152">
                  <c:v>15.204458684125399</c:v>
                </c:pt>
                <c:pt idx="153">
                  <c:v>15.3023445796386</c:v>
                </c:pt>
                <c:pt idx="154">
                  <c:v>15.4027724969568</c:v>
                </c:pt>
                <c:pt idx="155">
                  <c:v>15.505759409434901</c:v>
                </c:pt>
                <c:pt idx="156">
                  <c:v>15.610200302785501</c:v>
                </c:pt>
                <c:pt idx="157">
                  <c:v>15.71614931013589</c:v>
                </c:pt>
                <c:pt idx="158">
                  <c:v>15.822877066177099</c:v>
                </c:pt>
                <c:pt idx="159">
                  <c:v>15.931868285428095</c:v>
                </c:pt>
                <c:pt idx="160">
                  <c:v>16.039742965274399</c:v>
                </c:pt>
                <c:pt idx="161">
                  <c:v>16.14998679016459</c:v>
                </c:pt>
                <c:pt idx="162">
                  <c:v>16.259199082122294</c:v>
                </c:pt>
                <c:pt idx="163">
                  <c:v>16.370591367499998</c:v>
                </c:pt>
                <c:pt idx="164">
                  <c:v>16.480754097473195</c:v>
                </c:pt>
                <c:pt idx="165">
                  <c:v>16.590616336203496</c:v>
                </c:pt>
                <c:pt idx="166">
                  <c:v>16.70163618566589</c:v>
                </c:pt>
                <c:pt idx="167">
                  <c:v>16.811544874111803</c:v>
                </c:pt>
                <c:pt idx="168">
                  <c:v>16.921342711883</c:v>
                </c:pt>
                <c:pt idx="169">
                  <c:v>17.03156418503039</c:v>
                </c:pt>
                <c:pt idx="170">
                  <c:v>17.141465888556596</c:v>
                </c:pt>
                <c:pt idx="171">
                  <c:v>17.250546444929796</c:v>
                </c:pt>
                <c:pt idx="172">
                  <c:v>17.3591845066438</c:v>
                </c:pt>
                <c:pt idx="173">
                  <c:v>17.466308656874602</c:v>
                </c:pt>
                <c:pt idx="174">
                  <c:v>17.571335794530697</c:v>
                </c:pt>
                <c:pt idx="175">
                  <c:v>17.673286284632397</c:v>
                </c:pt>
                <c:pt idx="176">
                  <c:v>17.771291901668192</c:v>
                </c:pt>
                <c:pt idx="177">
                  <c:v>17.867180738806695</c:v>
                </c:pt>
                <c:pt idx="178">
                  <c:v>17.961252169703698</c:v>
                </c:pt>
                <c:pt idx="179">
                  <c:v>18.054249040563093</c:v>
                </c:pt>
                <c:pt idx="180">
                  <c:v>18.145977170618792</c:v>
                </c:pt>
                <c:pt idx="181">
                  <c:v>18.238027934112694</c:v>
                </c:pt>
                <c:pt idx="182">
                  <c:v>18.329621464766902</c:v>
                </c:pt>
                <c:pt idx="183">
                  <c:v>18.420977927248501</c:v>
                </c:pt>
                <c:pt idx="184">
                  <c:v>18.511481880287903</c:v>
                </c:pt>
                <c:pt idx="185">
                  <c:v>18.603204073161891</c:v>
                </c:pt>
                <c:pt idx="186">
                  <c:v>18.694488521121997</c:v>
                </c:pt>
                <c:pt idx="187">
                  <c:v>18.785431546209992</c:v>
                </c:pt>
                <c:pt idx="188">
                  <c:v>18.876724515771997</c:v>
                </c:pt>
                <c:pt idx="189">
                  <c:v>18.968282842431194</c:v>
                </c:pt>
                <c:pt idx="190">
                  <c:v>19.059500095464401</c:v>
                </c:pt>
                <c:pt idx="191">
                  <c:v>19.151555259457695</c:v>
                </c:pt>
                <c:pt idx="192">
                  <c:v>19.242922827961493</c:v>
                </c:pt>
                <c:pt idx="193">
                  <c:v>19.334822787040395</c:v>
                </c:pt>
                <c:pt idx="194">
                  <c:v>19.426316992137302</c:v>
                </c:pt>
                <c:pt idx="195">
                  <c:v>19.518565498706295</c:v>
                </c:pt>
                <c:pt idx="196">
                  <c:v>19.611224648700997</c:v>
                </c:pt>
                <c:pt idx="197">
                  <c:v>19.704991606950799</c:v>
                </c:pt>
                <c:pt idx="198">
                  <c:v>19.801775212295396</c:v>
                </c:pt>
                <c:pt idx="199">
                  <c:v>19.901854093179097</c:v>
                </c:pt>
                <c:pt idx="200">
                  <c:v>20.004012384640099</c:v>
                </c:pt>
                <c:pt idx="201">
                  <c:v>20.107657765492796</c:v>
                </c:pt>
                <c:pt idx="202">
                  <c:v>20.211205497168898</c:v>
                </c:pt>
                <c:pt idx="203">
                  <c:v>20.316830124851094</c:v>
                </c:pt>
                <c:pt idx="204">
                  <c:v>20.423111404828795</c:v>
                </c:pt>
                <c:pt idx="205">
                  <c:v>20.529800324716796</c:v>
                </c:pt>
                <c:pt idx="206">
                  <c:v>20.637041402502497</c:v>
                </c:pt>
                <c:pt idx="207">
                  <c:v>20.745036432514198</c:v>
                </c:pt>
                <c:pt idx="208">
                  <c:v>20.852927107826496</c:v>
                </c:pt>
                <c:pt idx="209">
                  <c:v>20.9618287804077</c:v>
                </c:pt>
                <c:pt idx="210">
                  <c:v>21.069838199353896</c:v>
                </c:pt>
                <c:pt idx="211">
                  <c:v>21.178034953844794</c:v>
                </c:pt>
                <c:pt idx="212">
                  <c:v>21.286446424765593</c:v>
                </c:pt>
                <c:pt idx="213">
                  <c:v>21.394557683840098</c:v>
                </c:pt>
                <c:pt idx="214">
                  <c:v>21.5034832448465</c:v>
                </c:pt>
                <c:pt idx="215">
                  <c:v>21.610643646810296</c:v>
                </c:pt>
                <c:pt idx="216">
                  <c:v>21.718971228846094</c:v>
                </c:pt>
                <c:pt idx="217">
                  <c:v>21.826801484603493</c:v>
                </c:pt>
                <c:pt idx="218">
                  <c:v>21.934049337761195</c:v>
                </c:pt>
                <c:pt idx="219">
                  <c:v>22.042437269502798</c:v>
                </c:pt>
                <c:pt idx="220">
                  <c:v>22.149086095951994</c:v>
                </c:pt>
                <c:pt idx="221">
                  <c:v>22.255838648457996</c:v>
                </c:pt>
                <c:pt idx="222">
                  <c:v>22.361583556456395</c:v>
                </c:pt>
                <c:pt idx="223">
                  <c:v>22.464622227188997</c:v>
                </c:pt>
                <c:pt idx="224">
                  <c:v>22.566624056450095</c:v>
                </c:pt>
                <c:pt idx="225">
                  <c:v>22.666493180196994</c:v>
                </c:pt>
                <c:pt idx="226">
                  <c:v>22.761439751675795</c:v>
                </c:pt>
                <c:pt idx="227">
                  <c:v>22.855897937573395</c:v>
                </c:pt>
                <c:pt idx="228">
                  <c:v>22.948510847400094</c:v>
                </c:pt>
                <c:pt idx="229">
                  <c:v>23.040174157401495</c:v>
                </c:pt>
                <c:pt idx="230">
                  <c:v>23.130076219915395</c:v>
                </c:pt>
                <c:pt idx="231">
                  <c:v>23.220175257163099</c:v>
                </c:pt>
                <c:pt idx="232">
                  <c:v>23.310995417514597</c:v>
                </c:pt>
                <c:pt idx="233">
                  <c:v>23.401467519320398</c:v>
                </c:pt>
                <c:pt idx="234">
                  <c:v>23.492339717323297</c:v>
                </c:pt>
                <c:pt idx="235">
                  <c:v>23.583281904220897</c:v>
                </c:pt>
                <c:pt idx="236">
                  <c:v>23.673731165339497</c:v>
                </c:pt>
                <c:pt idx="237">
                  <c:v>23.764349042418196</c:v>
                </c:pt>
                <c:pt idx="238">
                  <c:v>23.855439798556596</c:v>
                </c:pt>
                <c:pt idx="239">
                  <c:v>23.946492347184595</c:v>
                </c:pt>
                <c:pt idx="240">
                  <c:v>24.037465267728699</c:v>
                </c:pt>
                <c:pt idx="241">
                  <c:v>24.128918471347298</c:v>
                </c:pt>
                <c:pt idx="242">
                  <c:v>24.220789093763699</c:v>
                </c:pt>
                <c:pt idx="243">
                  <c:v>24.313272503180293</c:v>
                </c:pt>
                <c:pt idx="244">
                  <c:v>24.407154223659795</c:v>
                </c:pt>
                <c:pt idx="245">
                  <c:v>24.502075300182</c:v>
                </c:pt>
                <c:pt idx="246">
                  <c:v>24.598852898495593</c:v>
                </c:pt>
                <c:pt idx="247">
                  <c:v>24.698790474454995</c:v>
                </c:pt>
                <c:pt idx="248">
                  <c:v>24.800312020641499</c:v>
                </c:pt>
                <c:pt idx="249">
                  <c:v>24.9056925952315</c:v>
                </c:pt>
                <c:pt idx="250">
                  <c:v>25.011213846102997</c:v>
                </c:pt>
                <c:pt idx="251">
                  <c:v>25.118922075314295</c:v>
                </c:pt>
                <c:pt idx="252">
                  <c:v>25.227590032484294</c:v>
                </c:pt>
                <c:pt idx="253">
                  <c:v>25.337489011891897</c:v>
                </c:pt>
                <c:pt idx="254">
                  <c:v>25.447832022640995</c:v>
                </c:pt>
                <c:pt idx="255">
                  <c:v>25.557283967191594</c:v>
                </c:pt>
                <c:pt idx="256">
                  <c:v>25.666921850302998</c:v>
                </c:pt>
                <c:pt idx="257">
                  <c:v>25.777549566376699</c:v>
                </c:pt>
                <c:pt idx="258">
                  <c:v>25.888017467489099</c:v>
                </c:pt>
                <c:pt idx="259">
                  <c:v>25.998371304863696</c:v>
                </c:pt>
                <c:pt idx="260">
                  <c:v>26.107780012761694</c:v>
                </c:pt>
                <c:pt idx="261">
                  <c:v>26.217870588514998</c:v>
                </c:pt>
                <c:pt idx="262">
                  <c:v>26.328414136307096</c:v>
                </c:pt>
                <c:pt idx="263">
                  <c:v>26.438233068535595</c:v>
                </c:pt>
                <c:pt idx="264">
                  <c:v>26.547838052675495</c:v>
                </c:pt>
                <c:pt idx="265">
                  <c:v>26.657094768721997</c:v>
                </c:pt>
                <c:pt idx="266">
                  <c:v>26.766522335902998</c:v>
                </c:pt>
                <c:pt idx="267">
                  <c:v>26.872535953760099</c:v>
                </c:pt>
                <c:pt idx="268">
                  <c:v>26.975428220576994</c:v>
                </c:pt>
                <c:pt idx="269">
                  <c:v>27.074479619781499</c:v>
                </c:pt>
                <c:pt idx="270">
                  <c:v>27.170533929666298</c:v>
                </c:pt>
                <c:pt idx="271">
                  <c:v>27.263370217223098</c:v>
                </c:pt>
                <c:pt idx="272">
                  <c:v>27.355050151333295</c:v>
                </c:pt>
                <c:pt idx="273">
                  <c:v>27.446374343486099</c:v>
                </c:pt>
                <c:pt idx="274">
                  <c:v>27.537138414932897</c:v>
                </c:pt>
                <c:pt idx="275">
                  <c:v>27.628234130364298</c:v>
                </c:pt>
                <c:pt idx="276">
                  <c:v>27.718152467740893</c:v>
                </c:pt>
                <c:pt idx="277">
                  <c:v>27.809543435725494</c:v>
                </c:pt>
                <c:pt idx="278">
                  <c:v>27.899993884280399</c:v>
                </c:pt>
                <c:pt idx="279">
                  <c:v>27.990809015489795</c:v>
                </c:pt>
                <c:pt idx="280">
                  <c:v>28.0817777450821</c:v>
                </c:pt>
                <c:pt idx="281">
                  <c:v>28.172691223960094</c:v>
                </c:pt>
                <c:pt idx="282">
                  <c:v>28.263521652143396</c:v>
                </c:pt>
                <c:pt idx="283">
                  <c:v>28.354506726447696</c:v>
                </c:pt>
                <c:pt idx="284">
                  <c:v>28.445446398774294</c:v>
                </c:pt>
                <c:pt idx="285">
                  <c:v>28.536673989488499</c:v>
                </c:pt>
                <c:pt idx="286">
                  <c:v>28.628277648276196</c:v>
                </c:pt>
                <c:pt idx="287">
                  <c:v>28.720477050860097</c:v>
                </c:pt>
                <c:pt idx="288">
                  <c:v>28.813156876216894</c:v>
                </c:pt>
                <c:pt idx="289">
                  <c:v>28.905655722305895</c:v>
                </c:pt>
                <c:pt idx="290">
                  <c:v>29.000571839535098</c:v>
                </c:pt>
                <c:pt idx="291">
                  <c:v>29.099909550595697</c:v>
                </c:pt>
                <c:pt idx="292">
                  <c:v>29.200806435418698</c:v>
                </c:pt>
              </c:numCache>
            </c:numRef>
          </c:xVal>
          <c:yVal>
            <c:numRef>
              <c:f>'Súrl.0.4 áttolás 10'!$C$2:$C$1100</c:f>
              <c:numCache>
                <c:formatCode>General</c:formatCode>
                <c:ptCount val="1099"/>
                <c:pt idx="0">
                  <c:v>0</c:v>
                </c:pt>
                <c:pt idx="1">
                  <c:v>0.70044752210378602</c:v>
                </c:pt>
                <c:pt idx="2">
                  <c:v>0.94577493146061897</c:v>
                </c:pt>
                <c:pt idx="3">
                  <c:v>0.97311623394489299</c:v>
                </c:pt>
                <c:pt idx="4">
                  <c:v>0.78116441145539295</c:v>
                </c:pt>
                <c:pt idx="5">
                  <c:v>0.65070819109678302</c:v>
                </c:pt>
                <c:pt idx="6">
                  <c:v>0.57694092392921403</c:v>
                </c:pt>
                <c:pt idx="7">
                  <c:v>0.51985858008265495</c:v>
                </c:pt>
                <c:pt idx="8">
                  <c:v>0.484154652804136</c:v>
                </c:pt>
                <c:pt idx="9">
                  <c:v>0.46257013455033302</c:v>
                </c:pt>
                <c:pt idx="10">
                  <c:v>0.45418031513690899</c:v>
                </c:pt>
                <c:pt idx="11">
                  <c:v>0.455069169402123</c:v>
                </c:pt>
                <c:pt idx="12">
                  <c:v>0.44401781633496301</c:v>
                </c:pt>
                <c:pt idx="13">
                  <c:v>0.43062502518296197</c:v>
                </c:pt>
                <c:pt idx="14">
                  <c:v>0.41849846020340897</c:v>
                </c:pt>
                <c:pt idx="15">
                  <c:v>0.39556026458740201</c:v>
                </c:pt>
                <c:pt idx="16">
                  <c:v>0.38660541176795998</c:v>
                </c:pt>
                <c:pt idx="17">
                  <c:v>0.38519119843840599</c:v>
                </c:pt>
                <c:pt idx="18">
                  <c:v>0.38336291909217801</c:v>
                </c:pt>
                <c:pt idx="19">
                  <c:v>0.38254251703620001</c:v>
                </c:pt>
                <c:pt idx="20">
                  <c:v>0.377362500876188</c:v>
                </c:pt>
                <c:pt idx="21">
                  <c:v>0.37782313302159298</c:v>
                </c:pt>
                <c:pt idx="22">
                  <c:v>0.37892069667577699</c:v>
                </c:pt>
                <c:pt idx="23">
                  <c:v>0.37111565470695501</c:v>
                </c:pt>
                <c:pt idx="24">
                  <c:v>0.36614956334233301</c:v>
                </c:pt>
                <c:pt idx="25">
                  <c:v>0.36525242030620603</c:v>
                </c:pt>
                <c:pt idx="26">
                  <c:v>0.37497710436582599</c:v>
                </c:pt>
                <c:pt idx="27">
                  <c:v>0.37679402157664299</c:v>
                </c:pt>
                <c:pt idx="28">
                  <c:v>0.365342106670141</c:v>
                </c:pt>
                <c:pt idx="29">
                  <c:v>0.35507017746567698</c:v>
                </c:pt>
                <c:pt idx="30">
                  <c:v>0.349884293973446</c:v>
                </c:pt>
                <c:pt idx="31">
                  <c:v>0.352465640753508</c:v>
                </c:pt>
                <c:pt idx="32">
                  <c:v>0.35463627427816402</c:v>
                </c:pt>
                <c:pt idx="33">
                  <c:v>0.349900312721729</c:v>
                </c:pt>
                <c:pt idx="34">
                  <c:v>0.33834716305136697</c:v>
                </c:pt>
                <c:pt idx="35">
                  <c:v>0.34185713157057801</c:v>
                </c:pt>
                <c:pt idx="36">
                  <c:v>0.34522050991654402</c:v>
                </c:pt>
                <c:pt idx="37">
                  <c:v>0.34965937957167598</c:v>
                </c:pt>
                <c:pt idx="38">
                  <c:v>0.347985699772835</c:v>
                </c:pt>
                <c:pt idx="39">
                  <c:v>0.34817252308130298</c:v>
                </c:pt>
                <c:pt idx="40">
                  <c:v>0.34583592787384998</c:v>
                </c:pt>
                <c:pt idx="41">
                  <c:v>0.33761002123355899</c:v>
                </c:pt>
                <c:pt idx="42">
                  <c:v>0.34221876412630098</c:v>
                </c:pt>
                <c:pt idx="43">
                  <c:v>0.35136481747031201</c:v>
                </c:pt>
                <c:pt idx="44">
                  <c:v>0.35621402785181999</c:v>
                </c:pt>
                <c:pt idx="45">
                  <c:v>0.35648308694362602</c:v>
                </c:pt>
                <c:pt idx="46">
                  <c:v>0.34117121249437299</c:v>
                </c:pt>
                <c:pt idx="47">
                  <c:v>0.33046826720237699</c:v>
                </c:pt>
                <c:pt idx="48">
                  <c:v>0.33485889434814498</c:v>
                </c:pt>
                <c:pt idx="49">
                  <c:v>0.333025772124529</c:v>
                </c:pt>
                <c:pt idx="50">
                  <c:v>0.32837959006428702</c:v>
                </c:pt>
                <c:pt idx="51">
                  <c:v>0.32736128196120301</c:v>
                </c:pt>
                <c:pt idx="52">
                  <c:v>0.32830731943249702</c:v>
                </c:pt>
                <c:pt idx="53">
                  <c:v>0.32756011933088303</c:v>
                </c:pt>
                <c:pt idx="54">
                  <c:v>0.32103313133120498</c:v>
                </c:pt>
                <c:pt idx="55">
                  <c:v>0.32373117282986602</c:v>
                </c:pt>
                <c:pt idx="56">
                  <c:v>0.32577989622950598</c:v>
                </c:pt>
                <c:pt idx="57">
                  <c:v>0.32217092812061299</c:v>
                </c:pt>
                <c:pt idx="58">
                  <c:v>0.317147467285395</c:v>
                </c:pt>
                <c:pt idx="59">
                  <c:v>0.31413417309522601</c:v>
                </c:pt>
                <c:pt idx="60">
                  <c:v>0.31839907169342002</c:v>
                </c:pt>
                <c:pt idx="61">
                  <c:v>0.31765010207891498</c:v>
                </c:pt>
                <c:pt idx="62">
                  <c:v>0.31458344310522102</c:v>
                </c:pt>
                <c:pt idx="63">
                  <c:v>0.31578531488776201</c:v>
                </c:pt>
                <c:pt idx="64">
                  <c:v>0.31506670638918899</c:v>
                </c:pt>
                <c:pt idx="65">
                  <c:v>0.31800465658307098</c:v>
                </c:pt>
                <c:pt idx="66">
                  <c:v>0.31928690150380101</c:v>
                </c:pt>
                <c:pt idx="67">
                  <c:v>0.317713152617216</c:v>
                </c:pt>
                <c:pt idx="68">
                  <c:v>0.31418548896908799</c:v>
                </c:pt>
                <c:pt idx="69">
                  <c:v>0.31402576714754099</c:v>
                </c:pt>
                <c:pt idx="70">
                  <c:v>0.31516859307885198</c:v>
                </c:pt>
                <c:pt idx="71">
                  <c:v>0.31389165669679597</c:v>
                </c:pt>
                <c:pt idx="72">
                  <c:v>0.30802944675087901</c:v>
                </c:pt>
                <c:pt idx="73">
                  <c:v>0.30388925224542601</c:v>
                </c:pt>
                <c:pt idx="74">
                  <c:v>0.30456846579909302</c:v>
                </c:pt>
                <c:pt idx="75">
                  <c:v>0.30046179890632602</c:v>
                </c:pt>
                <c:pt idx="76">
                  <c:v>0.29734857380390201</c:v>
                </c:pt>
                <c:pt idx="77">
                  <c:v>0.29299492016434697</c:v>
                </c:pt>
                <c:pt idx="78">
                  <c:v>0.29103225097060198</c:v>
                </c:pt>
                <c:pt idx="79">
                  <c:v>0.29060989618301403</c:v>
                </c:pt>
                <c:pt idx="80">
                  <c:v>0.29296306893229501</c:v>
                </c:pt>
                <c:pt idx="81">
                  <c:v>0.29106084257364301</c:v>
                </c:pt>
                <c:pt idx="82">
                  <c:v>0.29308320954442002</c:v>
                </c:pt>
                <c:pt idx="83">
                  <c:v>0.29461281374096898</c:v>
                </c:pt>
                <c:pt idx="84">
                  <c:v>0.29444731771945998</c:v>
                </c:pt>
                <c:pt idx="85">
                  <c:v>0.28913840651512102</c:v>
                </c:pt>
                <c:pt idx="86">
                  <c:v>0.287016481161118</c:v>
                </c:pt>
                <c:pt idx="87">
                  <c:v>0.28731217607855802</c:v>
                </c:pt>
                <c:pt idx="88">
                  <c:v>0.284548290073872</c:v>
                </c:pt>
                <c:pt idx="89">
                  <c:v>0.28519919142126998</c:v>
                </c:pt>
                <c:pt idx="90">
                  <c:v>0.28553511947393401</c:v>
                </c:pt>
                <c:pt idx="91">
                  <c:v>0.28582466766238201</c:v>
                </c:pt>
                <c:pt idx="92">
                  <c:v>0.28569195419549898</c:v>
                </c:pt>
                <c:pt idx="93">
                  <c:v>0.28634350746870002</c:v>
                </c:pt>
                <c:pt idx="94">
                  <c:v>0.28652558103203801</c:v>
                </c:pt>
                <c:pt idx="95">
                  <c:v>0.28856368735432603</c:v>
                </c:pt>
                <c:pt idx="96">
                  <c:v>0.28662234544754001</c:v>
                </c:pt>
                <c:pt idx="97">
                  <c:v>0.286383926868439</c:v>
                </c:pt>
                <c:pt idx="98">
                  <c:v>0.28176708146929702</c:v>
                </c:pt>
                <c:pt idx="99">
                  <c:v>0.28058486059308102</c:v>
                </c:pt>
                <c:pt idx="100">
                  <c:v>0.28324518352747002</c:v>
                </c:pt>
                <c:pt idx="101">
                  <c:v>0.28518773615360299</c:v>
                </c:pt>
                <c:pt idx="102">
                  <c:v>0.28370777145028098</c:v>
                </c:pt>
                <c:pt idx="103">
                  <c:v>0.28559900820255302</c:v>
                </c:pt>
                <c:pt idx="104">
                  <c:v>0.28515793383121502</c:v>
                </c:pt>
                <c:pt idx="105">
                  <c:v>0.281915813684464</c:v>
                </c:pt>
                <c:pt idx="106">
                  <c:v>0.28067203238606497</c:v>
                </c:pt>
                <c:pt idx="107">
                  <c:v>0.28100982308387801</c:v>
                </c:pt>
                <c:pt idx="108">
                  <c:v>0.28146011754870398</c:v>
                </c:pt>
                <c:pt idx="109">
                  <c:v>0.279191695153713</c:v>
                </c:pt>
                <c:pt idx="110">
                  <c:v>0.275240838527679</c:v>
                </c:pt>
                <c:pt idx="111">
                  <c:v>0.27734264731407199</c:v>
                </c:pt>
                <c:pt idx="112">
                  <c:v>0.27887634932994798</c:v>
                </c:pt>
                <c:pt idx="113">
                  <c:v>0.28023188933730098</c:v>
                </c:pt>
                <c:pt idx="114">
                  <c:v>0.278764497488737</c:v>
                </c:pt>
                <c:pt idx="115">
                  <c:v>0.27889227494597402</c:v>
                </c:pt>
                <c:pt idx="116">
                  <c:v>0.27892300859093699</c:v>
                </c:pt>
                <c:pt idx="117">
                  <c:v>0.28098151087760898</c:v>
                </c:pt>
                <c:pt idx="118">
                  <c:v>0.27971072122454599</c:v>
                </c:pt>
                <c:pt idx="119">
                  <c:v>0.27825282886624297</c:v>
                </c:pt>
                <c:pt idx="120">
                  <c:v>0.28374167159199698</c:v>
                </c:pt>
                <c:pt idx="121">
                  <c:v>0.28478763997554801</c:v>
                </c:pt>
                <c:pt idx="122">
                  <c:v>0.284359790384769</c:v>
                </c:pt>
                <c:pt idx="123">
                  <c:v>0.283340644091368</c:v>
                </c:pt>
                <c:pt idx="124">
                  <c:v>0.28342371806502298</c:v>
                </c:pt>
                <c:pt idx="125">
                  <c:v>0.284272711724043</c:v>
                </c:pt>
                <c:pt idx="126">
                  <c:v>0.28001908212900201</c:v>
                </c:pt>
                <c:pt idx="127">
                  <c:v>0.278815627098084</c:v>
                </c:pt>
                <c:pt idx="128">
                  <c:v>0.278963893651962</c:v>
                </c:pt>
                <c:pt idx="129">
                  <c:v>0.277965888381004</c:v>
                </c:pt>
                <c:pt idx="130">
                  <c:v>0.27843760326504702</c:v>
                </c:pt>
                <c:pt idx="131">
                  <c:v>0.28179464861750603</c:v>
                </c:pt>
                <c:pt idx="132">
                  <c:v>0.28381422162056003</c:v>
                </c:pt>
                <c:pt idx="133">
                  <c:v>0.28400886803865399</c:v>
                </c:pt>
                <c:pt idx="134">
                  <c:v>0.28151217848062499</c:v>
                </c:pt>
                <c:pt idx="135">
                  <c:v>0.27624415233731298</c:v>
                </c:pt>
                <c:pt idx="136">
                  <c:v>0.275858584791422</c:v>
                </c:pt>
                <c:pt idx="137">
                  <c:v>0.27558738365769397</c:v>
                </c:pt>
                <c:pt idx="138">
                  <c:v>0.27497084811329803</c:v>
                </c:pt>
                <c:pt idx="139">
                  <c:v>0.27832500636577601</c:v>
                </c:pt>
                <c:pt idx="140">
                  <c:v>0.27894126251339901</c:v>
                </c:pt>
                <c:pt idx="141">
                  <c:v>0.27886154130101198</c:v>
                </c:pt>
                <c:pt idx="142">
                  <c:v>0.27902564033865901</c:v>
                </c:pt>
                <c:pt idx="143">
                  <c:v>0.27668941766023603</c:v>
                </c:pt>
                <c:pt idx="144">
                  <c:v>0.27369875460863102</c:v>
                </c:pt>
                <c:pt idx="145">
                  <c:v>0.273894984275103</c:v>
                </c:pt>
                <c:pt idx="146">
                  <c:v>0.27294130995869598</c:v>
                </c:pt>
                <c:pt idx="147">
                  <c:v>0.27494700625538798</c:v>
                </c:pt>
                <c:pt idx="148">
                  <c:v>0.27499515563249599</c:v>
                </c:pt>
                <c:pt idx="149">
                  <c:v>0.275278650224209</c:v>
                </c:pt>
                <c:pt idx="150">
                  <c:v>0.27336385101079902</c:v>
                </c:pt>
                <c:pt idx="151">
                  <c:v>0.27388120070099797</c:v>
                </c:pt>
                <c:pt idx="152">
                  <c:v>0.27713235467672298</c:v>
                </c:pt>
                <c:pt idx="153">
                  <c:v>0.27644596993923198</c:v>
                </c:pt>
                <c:pt idx="154">
                  <c:v>0.27845762670040097</c:v>
                </c:pt>
                <c:pt idx="155">
                  <c:v>0.278081744909287</c:v>
                </c:pt>
                <c:pt idx="156">
                  <c:v>0.27649756520986601</c:v>
                </c:pt>
                <c:pt idx="157">
                  <c:v>0.27626808732747998</c:v>
                </c:pt>
                <c:pt idx="158">
                  <c:v>0.277371425181627</c:v>
                </c:pt>
                <c:pt idx="159">
                  <c:v>0.27736788615584401</c:v>
                </c:pt>
                <c:pt idx="160">
                  <c:v>0.27871904894709598</c:v>
                </c:pt>
                <c:pt idx="161">
                  <c:v>0.27845511212945001</c:v>
                </c:pt>
                <c:pt idx="162">
                  <c:v>0.27717212215066001</c:v>
                </c:pt>
                <c:pt idx="163">
                  <c:v>0.276240054517984</c:v>
                </c:pt>
                <c:pt idx="164">
                  <c:v>0.272014830261469</c:v>
                </c:pt>
                <c:pt idx="165">
                  <c:v>0.27303192764520601</c:v>
                </c:pt>
                <c:pt idx="166">
                  <c:v>0.274754408746958</c:v>
                </c:pt>
                <c:pt idx="167">
                  <c:v>0.27852943167090399</c:v>
                </c:pt>
                <c:pt idx="168">
                  <c:v>0.27895355597138399</c:v>
                </c:pt>
                <c:pt idx="169">
                  <c:v>0.28077848255634302</c:v>
                </c:pt>
                <c:pt idx="170">
                  <c:v>0.27884971350431398</c:v>
                </c:pt>
                <c:pt idx="171">
                  <c:v>0.28204070404171899</c:v>
                </c:pt>
                <c:pt idx="172">
                  <c:v>0.28156256303191202</c:v>
                </c:pt>
                <c:pt idx="173">
                  <c:v>0.27926629409193998</c:v>
                </c:pt>
                <c:pt idx="174">
                  <c:v>0.28046751394867903</c:v>
                </c:pt>
                <c:pt idx="175">
                  <c:v>0.28361156582832298</c:v>
                </c:pt>
                <c:pt idx="176">
                  <c:v>0.28290823101997398</c:v>
                </c:pt>
                <c:pt idx="177">
                  <c:v>0.28194254264235502</c:v>
                </c:pt>
                <c:pt idx="178">
                  <c:v>0.28265267610549899</c:v>
                </c:pt>
                <c:pt idx="179">
                  <c:v>0.28732167556881899</c:v>
                </c:pt>
                <c:pt idx="180">
                  <c:v>0.28781034052372001</c:v>
                </c:pt>
                <c:pt idx="181">
                  <c:v>0.28876541182398802</c:v>
                </c:pt>
                <c:pt idx="182">
                  <c:v>0.290271546691656</c:v>
                </c:pt>
                <c:pt idx="183">
                  <c:v>0.28944071382284198</c:v>
                </c:pt>
                <c:pt idx="184">
                  <c:v>0.28973007574677501</c:v>
                </c:pt>
                <c:pt idx="185">
                  <c:v>0.28902506455779098</c:v>
                </c:pt>
                <c:pt idx="186">
                  <c:v>0.28761867433786398</c:v>
                </c:pt>
                <c:pt idx="187">
                  <c:v>0.28855167329311399</c:v>
                </c:pt>
                <c:pt idx="188">
                  <c:v>0.290521420538425</c:v>
                </c:pt>
                <c:pt idx="189">
                  <c:v>0.289541855454445</c:v>
                </c:pt>
                <c:pt idx="190">
                  <c:v>0.29097544029354999</c:v>
                </c:pt>
                <c:pt idx="191">
                  <c:v>0.29324078932404501</c:v>
                </c:pt>
                <c:pt idx="192">
                  <c:v>0.29356861487031</c:v>
                </c:pt>
                <c:pt idx="193">
                  <c:v>0.29262350872158999</c:v>
                </c:pt>
                <c:pt idx="194">
                  <c:v>0.29561873525381099</c:v>
                </c:pt>
                <c:pt idx="195">
                  <c:v>0.29934691265225399</c:v>
                </c:pt>
                <c:pt idx="196">
                  <c:v>0.29963301494717598</c:v>
                </c:pt>
                <c:pt idx="197">
                  <c:v>0.29930407181382201</c:v>
                </c:pt>
                <c:pt idx="198">
                  <c:v>0.29922146350145301</c:v>
                </c:pt>
                <c:pt idx="199">
                  <c:v>0.30462313443422301</c:v>
                </c:pt>
                <c:pt idx="200">
                  <c:v>0.304253119975328</c:v>
                </c:pt>
                <c:pt idx="201">
                  <c:v>0.30619548633694599</c:v>
                </c:pt>
                <c:pt idx="202">
                  <c:v>0.30680531635880498</c:v>
                </c:pt>
                <c:pt idx="203">
                  <c:v>0.30612275004386902</c:v>
                </c:pt>
                <c:pt idx="204">
                  <c:v>0.30095409601926798</c:v>
                </c:pt>
                <c:pt idx="205">
                  <c:v>0.30038766562938701</c:v>
                </c:pt>
                <c:pt idx="206">
                  <c:v>0.30095493420958502</c:v>
                </c:pt>
                <c:pt idx="207">
                  <c:v>0.30394280329346701</c:v>
                </c:pt>
                <c:pt idx="208">
                  <c:v>0.30377199873328198</c:v>
                </c:pt>
                <c:pt idx="209">
                  <c:v>0.30489107593893999</c:v>
                </c:pt>
                <c:pt idx="210">
                  <c:v>0.30292589217424398</c:v>
                </c:pt>
                <c:pt idx="211">
                  <c:v>0.305487681180239</c:v>
                </c:pt>
                <c:pt idx="212">
                  <c:v>0.30541745945811299</c:v>
                </c:pt>
                <c:pt idx="213">
                  <c:v>0.30484898015856698</c:v>
                </c:pt>
                <c:pt idx="214">
                  <c:v>0.30819680541753802</c:v>
                </c:pt>
                <c:pt idx="215">
                  <c:v>0.30923923477530502</c:v>
                </c:pt>
                <c:pt idx="216">
                  <c:v>0.31088897958397899</c:v>
                </c:pt>
                <c:pt idx="217">
                  <c:v>0.310045666992664</c:v>
                </c:pt>
                <c:pt idx="218">
                  <c:v>0.31178956851363199</c:v>
                </c:pt>
                <c:pt idx="219">
                  <c:v>0.31932480633258797</c:v>
                </c:pt>
                <c:pt idx="220">
                  <c:v>0.32192887738347098</c:v>
                </c:pt>
                <c:pt idx="221">
                  <c:v>0.32816668972372998</c:v>
                </c:pt>
                <c:pt idx="222">
                  <c:v>0.33035660162568098</c:v>
                </c:pt>
                <c:pt idx="223">
                  <c:v>0.33198399469256401</c:v>
                </c:pt>
                <c:pt idx="224">
                  <c:v>0.33135116100311302</c:v>
                </c:pt>
                <c:pt idx="225">
                  <c:v>0.33366605639457703</c:v>
                </c:pt>
                <c:pt idx="226">
                  <c:v>0.33867722377181098</c:v>
                </c:pt>
                <c:pt idx="227">
                  <c:v>0.33597080036997801</c:v>
                </c:pt>
                <c:pt idx="228">
                  <c:v>0.33404212445020698</c:v>
                </c:pt>
                <c:pt idx="229">
                  <c:v>0.33295601606369002</c:v>
                </c:pt>
                <c:pt idx="230">
                  <c:v>0.33268444240093198</c:v>
                </c:pt>
                <c:pt idx="231">
                  <c:v>0.33315718173980702</c:v>
                </c:pt>
                <c:pt idx="232">
                  <c:v>0.333238765597343</c:v>
                </c:pt>
                <c:pt idx="233">
                  <c:v>0.33572781831026099</c:v>
                </c:pt>
                <c:pt idx="234">
                  <c:v>0.33672871068120003</c:v>
                </c:pt>
                <c:pt idx="235">
                  <c:v>0.335738714784384</c:v>
                </c:pt>
                <c:pt idx="236">
                  <c:v>0.338244158774614</c:v>
                </c:pt>
                <c:pt idx="237">
                  <c:v>0.33760154619812999</c:v>
                </c:pt>
                <c:pt idx="238">
                  <c:v>0.34073553979396798</c:v>
                </c:pt>
                <c:pt idx="239">
                  <c:v>0.34229978919029203</c:v>
                </c:pt>
                <c:pt idx="240">
                  <c:v>0.34152418375015298</c:v>
                </c:pt>
                <c:pt idx="241">
                  <c:v>0.342133268713951</c:v>
                </c:pt>
                <c:pt idx="242">
                  <c:v>0.34822886809706699</c:v>
                </c:pt>
                <c:pt idx="243">
                  <c:v>0.350536778569222</c:v>
                </c:pt>
                <c:pt idx="244">
                  <c:v>0.356673263013363</c:v>
                </c:pt>
                <c:pt idx="245">
                  <c:v>0.35606455057859399</c:v>
                </c:pt>
                <c:pt idx="246">
                  <c:v>0.354356318712235</c:v>
                </c:pt>
                <c:pt idx="247">
                  <c:v>0.35438397899270102</c:v>
                </c:pt>
                <c:pt idx="248">
                  <c:v>0.35181092098355299</c:v>
                </c:pt>
                <c:pt idx="249">
                  <c:v>0.34931693226098998</c:v>
                </c:pt>
                <c:pt idx="250">
                  <c:v>0.35314662382006601</c:v>
                </c:pt>
                <c:pt idx="251">
                  <c:v>0.35625062882900199</c:v>
                </c:pt>
                <c:pt idx="252">
                  <c:v>0.35803625360131303</c:v>
                </c:pt>
                <c:pt idx="253">
                  <c:v>0.35927481949329398</c:v>
                </c:pt>
                <c:pt idx="254">
                  <c:v>0.35937894135713599</c:v>
                </c:pt>
                <c:pt idx="255">
                  <c:v>0.35739196464419398</c:v>
                </c:pt>
                <c:pt idx="256">
                  <c:v>0.35723373293876598</c:v>
                </c:pt>
                <c:pt idx="257">
                  <c:v>0.35949600860476499</c:v>
                </c:pt>
                <c:pt idx="258">
                  <c:v>0.36294758319854697</c:v>
                </c:pt>
                <c:pt idx="259">
                  <c:v>0.36333641037344899</c:v>
                </c:pt>
                <c:pt idx="260">
                  <c:v>0.36303820088505701</c:v>
                </c:pt>
                <c:pt idx="261">
                  <c:v>0.367401633411646</c:v>
                </c:pt>
                <c:pt idx="262">
                  <c:v>0.37024701014161099</c:v>
                </c:pt>
                <c:pt idx="263">
                  <c:v>0.37187784910201999</c:v>
                </c:pt>
                <c:pt idx="264">
                  <c:v>0.36113010719418498</c:v>
                </c:pt>
                <c:pt idx="265">
                  <c:v>0.35758297890424701</c:v>
                </c:pt>
                <c:pt idx="266">
                  <c:v>0.35540340468287501</c:v>
                </c:pt>
                <c:pt idx="267">
                  <c:v>0.3520917147398</c:v>
                </c:pt>
                <c:pt idx="268">
                  <c:v>0.350899528712034</c:v>
                </c:pt>
                <c:pt idx="269">
                  <c:v>0.35053985193371801</c:v>
                </c:pt>
                <c:pt idx="270">
                  <c:v>0.34849476069211999</c:v>
                </c:pt>
                <c:pt idx="271">
                  <c:v>0.34447573125362402</c:v>
                </c:pt>
                <c:pt idx="272">
                  <c:v>0.341887027025223</c:v>
                </c:pt>
                <c:pt idx="273">
                  <c:v>0.34229941666126301</c:v>
                </c:pt>
                <c:pt idx="274">
                  <c:v>0.34573236480355302</c:v>
                </c:pt>
                <c:pt idx="275">
                  <c:v>0.344462040811777</c:v>
                </c:pt>
                <c:pt idx="276">
                  <c:v>0.34389700740575802</c:v>
                </c:pt>
                <c:pt idx="277">
                  <c:v>0.34482832998037299</c:v>
                </c:pt>
                <c:pt idx="278">
                  <c:v>0.34494539722800299</c:v>
                </c:pt>
                <c:pt idx="279">
                  <c:v>0.34581236541271199</c:v>
                </c:pt>
                <c:pt idx="280">
                  <c:v>0.345499347895384</c:v>
                </c:pt>
                <c:pt idx="281">
                  <c:v>0.34280316904187202</c:v>
                </c:pt>
                <c:pt idx="282">
                  <c:v>0.34642871469259301</c:v>
                </c:pt>
                <c:pt idx="283">
                  <c:v>0.346197839826345</c:v>
                </c:pt>
                <c:pt idx="284">
                  <c:v>0.34378357231617002</c:v>
                </c:pt>
                <c:pt idx="285">
                  <c:v>0.34435996785759898</c:v>
                </c:pt>
                <c:pt idx="286">
                  <c:v>0.34761475399136499</c:v>
                </c:pt>
                <c:pt idx="287">
                  <c:v>0.34905252978205698</c:v>
                </c:pt>
                <c:pt idx="288">
                  <c:v>0.35338168963789901</c:v>
                </c:pt>
                <c:pt idx="289">
                  <c:v>0.35347398370504401</c:v>
                </c:pt>
                <c:pt idx="290">
                  <c:v>0.35300990566611301</c:v>
                </c:pt>
                <c:pt idx="291">
                  <c:v>0.35192556679248799</c:v>
                </c:pt>
                <c:pt idx="292">
                  <c:v>0.35374006256461099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16A-4A0A-A2F1-D5B8D167FF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5026848"/>
        <c:axId val="435042688"/>
      </c:scatterChart>
      <c:valAx>
        <c:axId val="435026848"/>
        <c:scaling>
          <c:orientation val="minMax"/>
          <c:max val="3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r>
                  <a:rPr lang="hu-HU"/>
                  <a:t>Displacement [mm]</a:t>
                </a:r>
              </a:p>
            </c:rich>
          </c:tx>
          <c:layout>
            <c:manualLayout>
              <c:xMode val="edge"/>
              <c:yMode val="edge"/>
              <c:x val="0.65285151007707765"/>
              <c:y val="0.618583505645748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hu-HU"/>
          </a:p>
        </c:txPr>
        <c:crossAx val="435042688"/>
        <c:crosses val="autoZero"/>
        <c:crossBetween val="midCat"/>
      </c:valAx>
      <c:valAx>
        <c:axId val="435042688"/>
        <c:scaling>
          <c:orientation val="minMax"/>
          <c:max val="9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r>
                  <a:rPr lang="hu-HU"/>
                  <a:t>Force [kN]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hu-HU"/>
          </a:p>
        </c:txPr>
        <c:crossAx val="435026848"/>
        <c:crosses val="autoZero"/>
        <c:crossBetween val="midCat"/>
        <c:majorUnit val="3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85142694267289"/>
          <c:y val="0.2819034536150607"/>
          <c:w val="0.59042291659243962"/>
          <c:h val="0.21610868785286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Palatino Linotype" panose="02040502050505030304" pitchFamily="18" charset="0"/>
        </a:defRPr>
      </a:pPr>
      <a:endParaRPr lang="hu-H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r>
              <a:rPr lang="hu-HU" sz="900" b="0"/>
              <a:t>Friction test with 15mm pre-compressed foam</a:t>
            </a:r>
          </a:p>
          <a:p>
            <a:pPr>
              <a:defRPr sz="900" b="0"/>
            </a:pPr>
            <a:endParaRPr lang="hu-HU" sz="900" b="0"/>
          </a:p>
        </c:rich>
      </c:tx>
      <c:layout>
        <c:manualLayout>
          <c:xMode val="edge"/>
          <c:yMode val="edge"/>
          <c:x val="0.25609230001757338"/>
          <c:y val="0.14136904761904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hu-HU"/>
        </a:p>
      </c:txPr>
    </c:title>
    <c:autoTitleDeleted val="0"/>
    <c:plotArea>
      <c:layout>
        <c:manualLayout>
          <c:layoutTarget val="inner"/>
          <c:xMode val="edge"/>
          <c:yMode val="edge"/>
          <c:x val="0.16511000379812135"/>
          <c:y val="8.1466349725152321E-2"/>
          <c:w val="0.7790944598447872"/>
          <c:h val="0.76173302629624129"/>
        </c:manualLayout>
      </c:layout>
      <c:scatterChart>
        <c:scatterStyle val="smoothMarker"/>
        <c:varyColors val="0"/>
        <c:ser>
          <c:idx val="0"/>
          <c:order val="0"/>
          <c:tx>
            <c:v>0,7g/cm3</c:v>
          </c:tx>
          <c:spPr>
            <a:ln w="9525" cap="rnd">
              <a:solidFill>
                <a:schemeClr val="tx1"/>
              </a:solidFill>
              <a:prstDash val="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'Súrl.0.7 áttolás 15 mm'!$D$2:$D$296</c:f>
              <c:numCache>
                <c:formatCode>General</c:formatCode>
                <c:ptCount val="295"/>
                <c:pt idx="0">
                  <c:v>0</c:v>
                </c:pt>
                <c:pt idx="1">
                  <c:v>0.10908467747579209</c:v>
                </c:pt>
                <c:pt idx="2">
                  <c:v>0.22810198053079489</c:v>
                </c:pt>
                <c:pt idx="3">
                  <c:v>0.35365318696599957</c:v>
                </c:pt>
                <c:pt idx="4">
                  <c:v>0.48806644034689839</c:v>
                </c:pt>
                <c:pt idx="5">
                  <c:v>0.62631434476179493</c:v>
                </c:pt>
                <c:pt idx="6">
                  <c:v>0.76752161993039181</c:v>
                </c:pt>
                <c:pt idx="7">
                  <c:v>0.91378548797489145</c:v>
                </c:pt>
                <c:pt idx="8">
                  <c:v>1.0588346784937954</c:v>
                </c:pt>
                <c:pt idx="9">
                  <c:v>1.199973222053103</c:v>
                </c:pt>
                <c:pt idx="10">
                  <c:v>1.3303176200445961</c:v>
                </c:pt>
                <c:pt idx="11">
                  <c:v>1.4475627791373995</c:v>
                </c:pt>
                <c:pt idx="12">
                  <c:v>1.5649772526822971</c:v>
                </c:pt>
                <c:pt idx="13">
                  <c:v>1.6791960556420946</c:v>
                </c:pt>
                <c:pt idx="14">
                  <c:v>1.7879521624980015</c:v>
                </c:pt>
                <c:pt idx="15">
                  <c:v>1.8962006752434917</c:v>
                </c:pt>
                <c:pt idx="16">
                  <c:v>2.0015436709658019</c:v>
                </c:pt>
                <c:pt idx="17">
                  <c:v>2.1039600552074944</c:v>
                </c:pt>
                <c:pt idx="18">
                  <c:v>2.2070930922045022</c:v>
                </c:pt>
                <c:pt idx="19">
                  <c:v>2.3075536989465917</c:v>
                </c:pt>
                <c:pt idx="20">
                  <c:v>2.403216504085492</c:v>
                </c:pt>
                <c:pt idx="21">
                  <c:v>2.5001453259094006</c:v>
                </c:pt>
                <c:pt idx="22">
                  <c:v>2.5967662524755042</c:v>
                </c:pt>
                <c:pt idx="23">
                  <c:v>2.6903043847578942</c:v>
                </c:pt>
                <c:pt idx="24">
                  <c:v>2.7817032457016921</c:v>
                </c:pt>
                <c:pt idx="25">
                  <c:v>2.8731430382745913</c:v>
                </c:pt>
                <c:pt idx="26">
                  <c:v>2.9703150750003999</c:v>
                </c:pt>
                <c:pt idx="27">
                  <c:v>3.0652042304398037</c:v>
                </c:pt>
                <c:pt idx="28">
                  <c:v>3.1609692948022996</c:v>
                </c:pt>
                <c:pt idx="29">
                  <c:v>3.2551445914542967</c:v>
                </c:pt>
                <c:pt idx="30">
                  <c:v>3.3492447303710975</c:v>
                </c:pt>
                <c:pt idx="31">
                  <c:v>3.4450371057693019</c:v>
                </c:pt>
                <c:pt idx="32">
                  <c:v>3.5425129166502956</c:v>
                </c:pt>
                <c:pt idx="33">
                  <c:v>3.6424648815441998</c:v>
                </c:pt>
                <c:pt idx="34">
                  <c:v>3.7445436147704925</c:v>
                </c:pt>
                <c:pt idx="35">
                  <c:v>3.8432085383712007</c:v>
                </c:pt>
                <c:pt idx="36">
                  <c:v>3.9407301004759034</c:v>
                </c:pt>
                <c:pt idx="37">
                  <c:v>4.0379213457306946</c:v>
                </c:pt>
                <c:pt idx="38">
                  <c:v>4.1387768798293934</c:v>
                </c:pt>
                <c:pt idx="39">
                  <c:v>4.2349485363642003</c:v>
                </c:pt>
                <c:pt idx="40">
                  <c:v>4.3353426466713927</c:v>
                </c:pt>
                <c:pt idx="41">
                  <c:v>4.4333661451014024</c:v>
                </c:pt>
                <c:pt idx="42">
                  <c:v>4.5188121082808976</c:v>
                </c:pt>
                <c:pt idx="43">
                  <c:v>4.6086814813707946</c:v>
                </c:pt>
                <c:pt idx="44">
                  <c:v>4.7033384580814044</c:v>
                </c:pt>
                <c:pt idx="45">
                  <c:v>4.7998620148676991</c:v>
                </c:pt>
                <c:pt idx="46">
                  <c:v>4.8968814310993025</c:v>
                </c:pt>
                <c:pt idx="47">
                  <c:v>4.996888227612402</c:v>
                </c:pt>
                <c:pt idx="48">
                  <c:v>5.0972977745919934</c:v>
                </c:pt>
                <c:pt idx="49">
                  <c:v>5.1978825033561975</c:v>
                </c:pt>
                <c:pt idx="50">
                  <c:v>5.3005293200968993</c:v>
                </c:pt>
                <c:pt idx="51">
                  <c:v>5.4023869107672908</c:v>
                </c:pt>
                <c:pt idx="52">
                  <c:v>5.5064657058836985</c:v>
                </c:pt>
                <c:pt idx="53">
                  <c:v>5.6094861459759926</c:v>
                </c:pt>
                <c:pt idx="54">
                  <c:v>5.7150847199079919</c:v>
                </c:pt>
                <c:pt idx="55">
                  <c:v>5.8175299518678969</c:v>
                </c:pt>
                <c:pt idx="56">
                  <c:v>5.9188728238098918</c:v>
                </c:pt>
                <c:pt idx="57">
                  <c:v>6.022084930097293</c:v>
                </c:pt>
                <c:pt idx="58">
                  <c:v>6.1258139204379916</c:v>
                </c:pt>
                <c:pt idx="59">
                  <c:v>6.2275487162211931</c:v>
                </c:pt>
                <c:pt idx="60">
                  <c:v>6.327783570360495</c:v>
                </c:pt>
                <c:pt idx="61">
                  <c:v>6.4290997599094908</c:v>
                </c:pt>
                <c:pt idx="62">
                  <c:v>6.5310806344116941</c:v>
                </c:pt>
                <c:pt idx="63">
                  <c:v>6.6317302530792972</c:v>
                </c:pt>
                <c:pt idx="64">
                  <c:v>6.7324858329779005</c:v>
                </c:pt>
                <c:pt idx="65">
                  <c:v>6.8327243891246923</c:v>
                </c:pt>
                <c:pt idx="66">
                  <c:v>6.9337096331810955</c:v>
                </c:pt>
                <c:pt idx="67">
                  <c:v>7.0315688463012975</c:v>
                </c:pt>
                <c:pt idx="68">
                  <c:v>7.1326256857839923</c:v>
                </c:pt>
                <c:pt idx="69">
                  <c:v>7.2286533132757995</c:v>
                </c:pt>
                <c:pt idx="70">
                  <c:v>7.3245807770199036</c:v>
                </c:pt>
                <c:pt idx="71">
                  <c:v>7.4229505877657971</c:v>
                </c:pt>
                <c:pt idx="72">
                  <c:v>7.5206184140876928</c:v>
                </c:pt>
                <c:pt idx="73">
                  <c:v>7.6214583718155922</c:v>
                </c:pt>
                <c:pt idx="74">
                  <c:v>7.719994353799791</c:v>
                </c:pt>
                <c:pt idx="75">
                  <c:v>7.8197025449981936</c:v>
                </c:pt>
                <c:pt idx="76">
                  <c:v>7.9166695044832949</c:v>
                </c:pt>
                <c:pt idx="77">
                  <c:v>8.0169353716658946</c:v>
                </c:pt>
                <c:pt idx="78">
                  <c:v>8.1154955913211921</c:v>
                </c:pt>
                <c:pt idx="79">
                  <c:v>8.2163725691231946</c:v>
                </c:pt>
                <c:pt idx="80">
                  <c:v>8.3171801866731982</c:v>
                </c:pt>
                <c:pt idx="81">
                  <c:v>8.4178212138896953</c:v>
                </c:pt>
                <c:pt idx="82">
                  <c:v>8.5196012719520979</c:v>
                </c:pt>
                <c:pt idx="83">
                  <c:v>8.6217666880311015</c:v>
                </c:pt>
                <c:pt idx="84">
                  <c:v>8.7217166971474995</c:v>
                </c:pt>
                <c:pt idx="85">
                  <c:v>8.8213900335968987</c:v>
                </c:pt>
                <c:pt idx="86">
                  <c:v>8.9231112786359006</c:v>
                </c:pt>
                <c:pt idx="87">
                  <c:v>9.0229389818094035</c:v>
                </c:pt>
                <c:pt idx="88">
                  <c:v>9.1238742836903981</c:v>
                </c:pt>
                <c:pt idx="89">
                  <c:v>9.2242661588232977</c:v>
                </c:pt>
                <c:pt idx="90">
                  <c:v>9.3243080196328947</c:v>
                </c:pt>
                <c:pt idx="91">
                  <c:v>9.4272898331196018</c:v>
                </c:pt>
                <c:pt idx="92">
                  <c:v>9.5277812433573956</c:v>
                </c:pt>
                <c:pt idx="93">
                  <c:v>9.6265121045995983</c:v>
                </c:pt>
                <c:pt idx="94">
                  <c:v>9.7266396703732028</c:v>
                </c:pt>
                <c:pt idx="95">
                  <c:v>9.8265340096801026</c:v>
                </c:pt>
                <c:pt idx="96">
                  <c:v>9.9238490277110003</c:v>
                </c:pt>
                <c:pt idx="97">
                  <c:v>10.024218760648594</c:v>
                </c:pt>
                <c:pt idx="98">
                  <c:v>10.123359147729303</c:v>
                </c:pt>
                <c:pt idx="99">
                  <c:v>10.220935192207193</c:v>
                </c:pt>
                <c:pt idx="100">
                  <c:v>10.322239577242001</c:v>
                </c:pt>
                <c:pt idx="101">
                  <c:v>10.423043492784601</c:v>
                </c:pt>
                <c:pt idx="102">
                  <c:v>10.524102357893995</c:v>
                </c:pt>
                <c:pt idx="103">
                  <c:v>10.62620686547379</c:v>
                </c:pt>
                <c:pt idx="104">
                  <c:v>10.72665063855959</c:v>
                </c:pt>
                <c:pt idx="105">
                  <c:v>10.82781064530549</c:v>
                </c:pt>
                <c:pt idx="106">
                  <c:v>10.927363771287801</c:v>
                </c:pt>
                <c:pt idx="107">
                  <c:v>11.026264086680499</c:v>
                </c:pt>
                <c:pt idx="108">
                  <c:v>11.128999332503895</c:v>
                </c:pt>
                <c:pt idx="109">
                  <c:v>11.226735191943192</c:v>
                </c:pt>
                <c:pt idx="110">
                  <c:v>11.324403577058703</c:v>
                </c:pt>
                <c:pt idx="111">
                  <c:v>11.42462243573199</c:v>
                </c:pt>
                <c:pt idx="112">
                  <c:v>11.526948644661204</c:v>
                </c:pt>
                <c:pt idx="113">
                  <c:v>11.625593870788592</c:v>
                </c:pt>
                <c:pt idx="114">
                  <c:v>11.724147245222696</c:v>
                </c:pt>
                <c:pt idx="115">
                  <c:v>11.822940970741598</c:v>
                </c:pt>
                <c:pt idx="116">
                  <c:v>11.92230138279109</c:v>
                </c:pt>
                <c:pt idx="117">
                  <c:v>12.021549337634298</c:v>
                </c:pt>
                <c:pt idx="118">
                  <c:v>12.124744191170095</c:v>
                </c:pt>
                <c:pt idx="119">
                  <c:v>12.225150036142196</c:v>
                </c:pt>
                <c:pt idx="120">
                  <c:v>12.324278967954797</c:v>
                </c:pt>
                <c:pt idx="121">
                  <c:v>12.424983627789203</c:v>
                </c:pt>
                <c:pt idx="122">
                  <c:v>12.524617708990192</c:v>
                </c:pt>
                <c:pt idx="123">
                  <c:v>12.623675953415997</c:v>
                </c:pt>
                <c:pt idx="124">
                  <c:v>12.724433139846099</c:v>
                </c:pt>
                <c:pt idx="125">
                  <c:v>12.824212577224898</c:v>
                </c:pt>
                <c:pt idx="126">
                  <c:v>12.925184270537201</c:v>
                </c:pt>
                <c:pt idx="127">
                  <c:v>13.024124539670197</c:v>
                </c:pt>
                <c:pt idx="128">
                  <c:v>13.122944598336204</c:v>
                </c:pt>
                <c:pt idx="129">
                  <c:v>13.224114593517101</c:v>
                </c:pt>
                <c:pt idx="130">
                  <c:v>13.321896343878393</c:v>
                </c:pt>
                <c:pt idx="131">
                  <c:v>13.422253154714696</c:v>
                </c:pt>
                <c:pt idx="132">
                  <c:v>13.523416095126791</c:v>
                </c:pt>
                <c:pt idx="133">
                  <c:v>13.623399631857495</c:v>
                </c:pt>
                <c:pt idx="134">
                  <c:v>13.724257959924003</c:v>
                </c:pt>
                <c:pt idx="135">
                  <c:v>13.822827190125693</c:v>
                </c:pt>
                <c:pt idx="136">
                  <c:v>13.923592199665791</c:v>
                </c:pt>
                <c:pt idx="137">
                  <c:v>14.021966760157099</c:v>
                </c:pt>
                <c:pt idx="138">
                  <c:v>14.1230483262554</c:v>
                </c:pt>
                <c:pt idx="139">
                  <c:v>14.223448862688599</c:v>
                </c:pt>
                <c:pt idx="140">
                  <c:v>14.323240453827594</c:v>
                </c:pt>
                <c:pt idx="141">
                  <c:v>14.423170486073801</c:v>
                </c:pt>
                <c:pt idx="142">
                  <c:v>14.522220837540303</c:v>
                </c:pt>
                <c:pt idx="143">
                  <c:v>14.621505742608491</c:v>
                </c:pt>
                <c:pt idx="144">
                  <c:v>14.7208984249867</c:v>
                </c:pt>
                <c:pt idx="145">
                  <c:v>14.822109980439492</c:v>
                </c:pt>
                <c:pt idx="146">
                  <c:v>14.921552255747102</c:v>
                </c:pt>
                <c:pt idx="147">
                  <c:v>15.021387293086192</c:v>
                </c:pt>
                <c:pt idx="148">
                  <c:v>15.120284814510995</c:v>
                </c:pt>
                <c:pt idx="149">
                  <c:v>15.218309849623395</c:v>
                </c:pt>
                <c:pt idx="150">
                  <c:v>15.318827313611493</c:v>
                </c:pt>
                <c:pt idx="151">
                  <c:v>15.419376209737891</c:v>
                </c:pt>
                <c:pt idx="152">
                  <c:v>15.519751879857196</c:v>
                </c:pt>
                <c:pt idx="153">
                  <c:v>15.620717426440294</c:v>
                </c:pt>
                <c:pt idx="154">
                  <c:v>15.723511345588591</c:v>
                </c:pt>
                <c:pt idx="155">
                  <c:v>15.823951905611395</c:v>
                </c:pt>
                <c:pt idx="156">
                  <c:v>15.925742231505694</c:v>
                </c:pt>
                <c:pt idx="157">
                  <c:v>16.025618898965803</c:v>
                </c:pt>
                <c:pt idx="158">
                  <c:v>16.128326903602598</c:v>
                </c:pt>
                <c:pt idx="159">
                  <c:v>16.227982777752899</c:v>
                </c:pt>
                <c:pt idx="160">
                  <c:v>16.326676199825798</c:v>
                </c:pt>
                <c:pt idx="161">
                  <c:v>16.426857060536292</c:v>
                </c:pt>
                <c:pt idx="162">
                  <c:v>16.526687417979304</c:v>
                </c:pt>
                <c:pt idx="163">
                  <c:v>16.622357277886991</c:v>
                </c:pt>
                <c:pt idx="164">
                  <c:v>16.722364074399991</c:v>
                </c:pt>
                <c:pt idx="165">
                  <c:v>16.824340478553594</c:v>
                </c:pt>
                <c:pt idx="166">
                  <c:v>16.922294896128392</c:v>
                </c:pt>
                <c:pt idx="167">
                  <c:v>17.020861472060602</c:v>
                </c:pt>
                <c:pt idx="168">
                  <c:v>17.121520380671399</c:v>
                </c:pt>
                <c:pt idx="169">
                  <c:v>17.221540238984204</c:v>
                </c:pt>
                <c:pt idx="170">
                  <c:v>17.324897212504894</c:v>
                </c:pt>
                <c:pt idx="171">
                  <c:v>17.423847819318993</c:v>
                </c:pt>
                <c:pt idx="172">
                  <c:v>17.526003456510495</c:v>
                </c:pt>
                <c:pt idx="173">
                  <c:v>17.625776397913995</c:v>
                </c:pt>
                <c:pt idx="174">
                  <c:v>17.724361204486399</c:v>
                </c:pt>
                <c:pt idx="175">
                  <c:v>17.823373837386896</c:v>
                </c:pt>
                <c:pt idx="176">
                  <c:v>17.922820163948003</c:v>
                </c:pt>
                <c:pt idx="177">
                  <c:v>18.025542138424001</c:v>
                </c:pt>
                <c:pt idx="178">
                  <c:v>18.122354801034291</c:v>
                </c:pt>
                <c:pt idx="179">
                  <c:v>18.220679838445292</c:v>
                </c:pt>
                <c:pt idx="180">
                  <c:v>18.320966660386802</c:v>
                </c:pt>
                <c:pt idx="181">
                  <c:v>18.420030562597503</c:v>
                </c:pt>
                <c:pt idx="182">
                  <c:v>18.519775983417603</c:v>
                </c:pt>
                <c:pt idx="183">
                  <c:v>18.617419013274798</c:v>
                </c:pt>
                <c:pt idx="184">
                  <c:v>18.7180524967781</c:v>
                </c:pt>
                <c:pt idx="185">
                  <c:v>18.817920363239494</c:v>
                </c:pt>
                <c:pt idx="186">
                  <c:v>18.918195520365195</c:v>
                </c:pt>
                <c:pt idx="187">
                  <c:v>19.019683958032495</c:v>
                </c:pt>
                <c:pt idx="188">
                  <c:v>19.120493601209198</c:v>
                </c:pt>
                <c:pt idx="189">
                  <c:v>19.221755797329401</c:v>
                </c:pt>
                <c:pt idx="190">
                  <c:v>19.3218322334913</c:v>
                </c:pt>
                <c:pt idx="191">
                  <c:v>19.420286491915697</c:v>
                </c:pt>
                <c:pt idx="192">
                  <c:v>19.520490961654595</c:v>
                </c:pt>
                <c:pt idx="193">
                  <c:v>19.621595787535298</c:v>
                </c:pt>
                <c:pt idx="194">
                  <c:v>19.722913513766599</c:v>
                </c:pt>
                <c:pt idx="195">
                  <c:v>19.824102438079798</c:v>
                </c:pt>
                <c:pt idx="196">
                  <c:v>19.922886384711198</c:v>
                </c:pt>
                <c:pt idx="197">
                  <c:v>20.025500023083694</c:v>
                </c:pt>
                <c:pt idx="198">
                  <c:v>20.124444762565297</c:v>
                </c:pt>
                <c:pt idx="199">
                  <c:v>20.224465808314399</c:v>
                </c:pt>
                <c:pt idx="200">
                  <c:v>20.325092516445601</c:v>
                </c:pt>
                <c:pt idx="201">
                  <c:v>20.423712177767101</c:v>
                </c:pt>
                <c:pt idx="202">
                  <c:v>20.522152955296598</c:v>
                </c:pt>
                <c:pt idx="203">
                  <c:v>20.623565327189098</c:v>
                </c:pt>
                <c:pt idx="204">
                  <c:v>20.721815835507499</c:v>
                </c:pt>
                <c:pt idx="205">
                  <c:v>20.820146600552597</c:v>
                </c:pt>
                <c:pt idx="206">
                  <c:v>20.921602209097699</c:v>
                </c:pt>
                <c:pt idx="207">
                  <c:v>21.020527949597898</c:v>
                </c:pt>
                <c:pt idx="208">
                  <c:v>21.120966204597195</c:v>
                </c:pt>
                <c:pt idx="209">
                  <c:v>21.220761218346695</c:v>
                </c:pt>
                <c:pt idx="210">
                  <c:v>21.323500375725096</c:v>
                </c:pt>
                <c:pt idx="211">
                  <c:v>21.422393356952099</c:v>
                </c:pt>
                <c:pt idx="212">
                  <c:v>21.5232269584032</c:v>
                </c:pt>
                <c:pt idx="213">
                  <c:v>21.624003073965497</c:v>
                </c:pt>
                <c:pt idx="214">
                  <c:v>21.723874572585096</c:v>
                </c:pt>
                <c:pt idx="215">
                  <c:v>21.823719249113296</c:v>
                </c:pt>
                <c:pt idx="216">
                  <c:v>21.920837013013497</c:v>
                </c:pt>
                <c:pt idx="217">
                  <c:v>22.021600416022096</c:v>
                </c:pt>
                <c:pt idx="218">
                  <c:v>22.122805126253695</c:v>
                </c:pt>
                <c:pt idx="219">
                  <c:v>22.223093554726695</c:v>
                </c:pt>
                <c:pt idx="220">
                  <c:v>22.322261671938399</c:v>
                </c:pt>
                <c:pt idx="221">
                  <c:v>22.421281848552098</c:v>
                </c:pt>
                <c:pt idx="222">
                  <c:v>22.520050009265198</c:v>
                </c:pt>
                <c:pt idx="223">
                  <c:v>22.621509319817697</c:v>
                </c:pt>
                <c:pt idx="224">
                  <c:v>22.721826875405597</c:v>
                </c:pt>
                <c:pt idx="225">
                  <c:v>22.823246511614499</c:v>
                </c:pt>
                <c:pt idx="226">
                  <c:v>22.9218910392499</c:v>
                </c:pt>
                <c:pt idx="227">
                  <c:v>23.023353562865395</c:v>
                </c:pt>
                <c:pt idx="228">
                  <c:v>23.1218305222786</c:v>
                </c:pt>
                <c:pt idx="229">
                  <c:v>23.220713095975398</c:v>
                </c:pt>
                <c:pt idx="230">
                  <c:v>23.322192034152096</c:v>
                </c:pt>
                <c:pt idx="231">
                  <c:v>23.424730584638397</c:v>
                </c:pt>
                <c:pt idx="232">
                  <c:v>23.523052967779897</c:v>
                </c:pt>
                <c:pt idx="233">
                  <c:v>23.621740033575996</c:v>
                </c:pt>
                <c:pt idx="234">
                  <c:v>23.721278072131895</c:v>
                </c:pt>
                <c:pt idx="235">
                  <c:v>23.8199666746102</c:v>
                </c:pt>
                <c:pt idx="236">
                  <c:v>23.921154411487095</c:v>
                </c:pt>
                <c:pt idx="237">
                  <c:v>24.021828896468598</c:v>
                </c:pt>
                <c:pt idx="238">
                  <c:v>24.120256821745997</c:v>
                </c:pt>
                <c:pt idx="239">
                  <c:v>24.220966231325797</c:v>
                </c:pt>
                <c:pt idx="240">
                  <c:v>24.319998561699698</c:v>
                </c:pt>
                <c:pt idx="241">
                  <c:v>24.420671370300497</c:v>
                </c:pt>
                <c:pt idx="242">
                  <c:v>24.521835777545697</c:v>
                </c:pt>
                <c:pt idx="243">
                  <c:v>24.620915325976398</c:v>
                </c:pt>
                <c:pt idx="244">
                  <c:v>24.720280278223598</c:v>
                </c:pt>
                <c:pt idx="245">
                  <c:v>24.823103254637701</c:v>
                </c:pt>
                <c:pt idx="246">
                  <c:v>24.925135468299196</c:v>
                </c:pt>
                <c:pt idx="247">
                  <c:v>25.0251324859248</c:v>
                </c:pt>
                <c:pt idx="248">
                  <c:v>25.124992249879398</c:v>
                </c:pt>
                <c:pt idx="249">
                  <c:v>25.223023641268696</c:v>
                </c:pt>
                <c:pt idx="250">
                  <c:v>25.323340707912195</c:v>
                </c:pt>
                <c:pt idx="251">
                  <c:v>25.421249444112597</c:v>
                </c:pt>
                <c:pt idx="252">
                  <c:v>25.5218362683527</c:v>
                </c:pt>
                <c:pt idx="253">
                  <c:v>25.623529294316299</c:v>
                </c:pt>
                <c:pt idx="254">
                  <c:v>25.724768090955799</c:v>
                </c:pt>
                <c:pt idx="255">
                  <c:v>25.824957473268199</c:v>
                </c:pt>
                <c:pt idx="256">
                  <c:v>25.9247529759622</c:v>
                </c:pt>
                <c:pt idx="257">
                  <c:v>26.023123135953995</c:v>
                </c:pt>
                <c:pt idx="258">
                  <c:v>26.122809883449101</c:v>
                </c:pt>
                <c:pt idx="259">
                  <c:v>26.223434286556895</c:v>
                </c:pt>
                <c:pt idx="260">
                  <c:v>26.322333274814795</c:v>
                </c:pt>
                <c:pt idx="261">
                  <c:v>26.423781898440296</c:v>
                </c:pt>
                <c:pt idx="262">
                  <c:v>26.522042884138195</c:v>
                </c:pt>
                <c:pt idx="263">
                  <c:v>26.620932722151395</c:v>
                </c:pt>
                <c:pt idx="264">
                  <c:v>26.723752764899196</c:v>
                </c:pt>
                <c:pt idx="265">
                  <c:v>26.822728587273197</c:v>
                </c:pt>
                <c:pt idx="266">
                  <c:v>26.924398772549701</c:v>
                </c:pt>
                <c:pt idx="267">
                  <c:v>27.023220647294799</c:v>
                </c:pt>
                <c:pt idx="268">
                  <c:v>27.1203629282629</c:v>
                </c:pt>
                <c:pt idx="269">
                  <c:v>27.220262436410295</c:v>
                </c:pt>
                <c:pt idx="270">
                  <c:v>27.319936471351596</c:v>
                </c:pt>
                <c:pt idx="271">
                  <c:v>27.418868847525395</c:v>
                </c:pt>
                <c:pt idx="272">
                  <c:v>27.518979719341196</c:v>
                </c:pt>
                <c:pt idx="273">
                  <c:v>27.618192190792598</c:v>
                </c:pt>
                <c:pt idx="274">
                  <c:v>27.718625067403799</c:v>
                </c:pt>
                <c:pt idx="275">
                  <c:v>27.822002157492996</c:v>
                </c:pt>
                <c:pt idx="276">
                  <c:v>27.921607530674301</c:v>
                </c:pt>
                <c:pt idx="277">
                  <c:v>28.024006522466095</c:v>
                </c:pt>
                <c:pt idx="278">
                  <c:v>28.124097138014896</c:v>
                </c:pt>
                <c:pt idx="279">
                  <c:v>28.224045610448997</c:v>
                </c:pt>
                <c:pt idx="280">
                  <c:v>28.327327356385098</c:v>
                </c:pt>
                <c:pt idx="281">
                  <c:v>28.427045675716997</c:v>
                </c:pt>
                <c:pt idx="282">
                  <c:v>28.524795784392296</c:v>
                </c:pt>
                <c:pt idx="283">
                  <c:v>28.623253395578097</c:v>
                </c:pt>
                <c:pt idx="284">
                  <c:v>28.723052390731795</c:v>
                </c:pt>
                <c:pt idx="285">
                  <c:v>28.8218876066734</c:v>
                </c:pt>
                <c:pt idx="286">
                  <c:v>28.923734859662794</c:v>
                </c:pt>
                <c:pt idx="287">
                  <c:v>29.025048464791595</c:v>
                </c:pt>
                <c:pt idx="288">
                  <c:v>29.124981081457996</c:v>
                </c:pt>
                <c:pt idx="289">
                  <c:v>29.224025006798499</c:v>
                </c:pt>
                <c:pt idx="290">
                  <c:v>29.324494763785395</c:v>
                </c:pt>
                <c:pt idx="291">
                  <c:v>29.423829122084598</c:v>
                </c:pt>
                <c:pt idx="292">
                  <c:v>29.522520029586396</c:v>
                </c:pt>
                <c:pt idx="293">
                  <c:v>29.620997198547194</c:v>
                </c:pt>
                <c:pt idx="294">
                  <c:v>29.692638865039399</c:v>
                </c:pt>
              </c:numCache>
            </c:numRef>
          </c:xVal>
          <c:yVal>
            <c:numRef>
              <c:f>'Súrl.0.7 áttolás 15 mm'!$C$2:$C$296</c:f>
              <c:numCache>
                <c:formatCode>General</c:formatCode>
                <c:ptCount val="295"/>
                <c:pt idx="0">
                  <c:v>0</c:v>
                </c:pt>
                <c:pt idx="1">
                  <c:v>0.47132610343396653</c:v>
                </c:pt>
                <c:pt idx="2">
                  <c:v>2.7080728206783551</c:v>
                </c:pt>
                <c:pt idx="3">
                  <c:v>5.1908303517848253</c:v>
                </c:pt>
                <c:pt idx="4">
                  <c:v>6.7380840890109557</c:v>
                </c:pt>
                <c:pt idx="5">
                  <c:v>7.8356303740292796</c:v>
                </c:pt>
                <c:pt idx="6">
                  <c:v>9.0117292013019306</c:v>
                </c:pt>
                <c:pt idx="7">
                  <c:v>9.8109483718872141</c:v>
                </c:pt>
                <c:pt idx="8">
                  <c:v>10.227288212627196</c:v>
                </c:pt>
                <c:pt idx="9">
                  <c:v>10.057987086474895</c:v>
                </c:pt>
                <c:pt idx="10">
                  <c:v>9.6510320436209405</c:v>
                </c:pt>
                <c:pt idx="11">
                  <c:v>9.3151581939309747</c:v>
                </c:pt>
                <c:pt idx="12">
                  <c:v>9.0712796896695913</c:v>
                </c:pt>
                <c:pt idx="13">
                  <c:v>8.7387354578822887</c:v>
                </c:pt>
                <c:pt idx="14">
                  <c:v>8.4721477702260088</c:v>
                </c:pt>
                <c:pt idx="15">
                  <c:v>8.2623434253036763</c:v>
                </c:pt>
                <c:pt idx="16">
                  <c:v>8.1011724192648948</c:v>
                </c:pt>
                <c:pt idx="17">
                  <c:v>7.9814157448708745</c:v>
                </c:pt>
                <c:pt idx="18">
                  <c:v>7.851819787174465</c:v>
                </c:pt>
                <c:pt idx="19">
                  <c:v>7.7627127524465296</c:v>
                </c:pt>
                <c:pt idx="20">
                  <c:v>7.67877725884318</c:v>
                </c:pt>
                <c:pt idx="21">
                  <c:v>7.6088001951575253</c:v>
                </c:pt>
                <c:pt idx="22">
                  <c:v>7.5375045184046003</c:v>
                </c:pt>
                <c:pt idx="23">
                  <c:v>7.4789671227335948</c:v>
                </c:pt>
                <c:pt idx="24">
                  <c:v>7.4128201697021705</c:v>
                </c:pt>
                <c:pt idx="25">
                  <c:v>7.3391741141676903</c:v>
                </c:pt>
                <c:pt idx="26">
                  <c:v>7.2594231925904751</c:v>
                </c:pt>
                <c:pt idx="27">
                  <c:v>7.189579773694275</c:v>
                </c:pt>
                <c:pt idx="28">
                  <c:v>7.1117264218628398</c:v>
                </c:pt>
                <c:pt idx="29">
                  <c:v>7.0272645913064498</c:v>
                </c:pt>
                <c:pt idx="30">
                  <c:v>6.9753431715071201</c:v>
                </c:pt>
                <c:pt idx="31">
                  <c:v>6.928095174953345</c:v>
                </c:pt>
                <c:pt idx="32">
                  <c:v>6.8865468259900844</c:v>
                </c:pt>
                <c:pt idx="33">
                  <c:v>6.8444963078945893</c:v>
                </c:pt>
                <c:pt idx="34">
                  <c:v>6.7800535354763305</c:v>
                </c:pt>
                <c:pt idx="35">
                  <c:v>6.7081836517900255</c:v>
                </c:pt>
                <c:pt idx="36">
                  <c:v>6.6380400676280296</c:v>
                </c:pt>
                <c:pt idx="37">
                  <c:v>6.5858390647918004</c:v>
                </c:pt>
                <c:pt idx="38">
                  <c:v>6.5434987191110849</c:v>
                </c:pt>
                <c:pt idx="39">
                  <c:v>6.4754166640341246</c:v>
                </c:pt>
                <c:pt idx="40">
                  <c:v>6.405765702947976</c:v>
                </c:pt>
                <c:pt idx="41">
                  <c:v>6.3459957949817198</c:v>
                </c:pt>
                <c:pt idx="42">
                  <c:v>6.3292370643466693</c:v>
                </c:pt>
                <c:pt idx="43">
                  <c:v>6.3150987029075658</c:v>
                </c:pt>
                <c:pt idx="44">
                  <c:v>6.3022833783179504</c:v>
                </c:pt>
                <c:pt idx="45">
                  <c:v>6.2715433072298747</c:v>
                </c:pt>
                <c:pt idx="46">
                  <c:v>6.2079353723675004</c:v>
                </c:pt>
                <c:pt idx="47">
                  <c:v>6.1599486973136699</c:v>
                </c:pt>
                <c:pt idx="48">
                  <c:v>6.0994165483862153</c:v>
                </c:pt>
                <c:pt idx="49">
                  <c:v>6.0734119731932896</c:v>
                </c:pt>
                <c:pt idx="50">
                  <c:v>6.0176589526236048</c:v>
                </c:pt>
                <c:pt idx="51">
                  <c:v>5.9743780177086556</c:v>
                </c:pt>
                <c:pt idx="52">
                  <c:v>5.9315924998372793</c:v>
                </c:pt>
                <c:pt idx="53">
                  <c:v>5.87833863683045</c:v>
                </c:pt>
                <c:pt idx="54">
                  <c:v>5.8184794615954196</c:v>
                </c:pt>
                <c:pt idx="55">
                  <c:v>5.764859076589345</c:v>
                </c:pt>
                <c:pt idx="56">
                  <c:v>5.7269372511655101</c:v>
                </c:pt>
                <c:pt idx="57">
                  <c:v>5.6909290142357349</c:v>
                </c:pt>
                <c:pt idx="58">
                  <c:v>5.6492939591407803</c:v>
                </c:pt>
                <c:pt idx="59">
                  <c:v>5.592251848429445</c:v>
                </c:pt>
                <c:pt idx="60">
                  <c:v>5.554212210699915</c:v>
                </c:pt>
                <c:pt idx="61">
                  <c:v>5.5160485208034498</c:v>
                </c:pt>
                <c:pt idx="62">
                  <c:v>5.4905717726796848</c:v>
                </c:pt>
                <c:pt idx="63">
                  <c:v>5.4805768653750446</c:v>
                </c:pt>
                <c:pt idx="64">
                  <c:v>5.4417519830167302</c:v>
                </c:pt>
                <c:pt idx="65">
                  <c:v>5.4148458410054454</c:v>
                </c:pt>
                <c:pt idx="66">
                  <c:v>5.3822120185941449</c:v>
                </c:pt>
                <c:pt idx="67">
                  <c:v>5.3469175472855603</c:v>
                </c:pt>
                <c:pt idx="68">
                  <c:v>5.3142573684453946</c:v>
                </c:pt>
                <c:pt idx="69">
                  <c:v>5.2728506270796052</c:v>
                </c:pt>
                <c:pt idx="70">
                  <c:v>5.24587528780103</c:v>
                </c:pt>
                <c:pt idx="71">
                  <c:v>5.2058598957955855</c:v>
                </c:pt>
                <c:pt idx="72">
                  <c:v>5.2126253489404899</c:v>
                </c:pt>
                <c:pt idx="73">
                  <c:v>5.1977260503917897</c:v>
                </c:pt>
                <c:pt idx="74">
                  <c:v>5.1831674762070197</c:v>
                </c:pt>
                <c:pt idx="75">
                  <c:v>5.1521742250770295</c:v>
                </c:pt>
                <c:pt idx="76">
                  <c:v>5.126585485413675</c:v>
                </c:pt>
                <c:pt idx="77">
                  <c:v>5.1009131129831102</c:v>
                </c:pt>
                <c:pt idx="78">
                  <c:v>5.0720536150038251</c:v>
                </c:pt>
                <c:pt idx="79">
                  <c:v>5.041960626840595</c:v>
                </c:pt>
                <c:pt idx="80">
                  <c:v>5.0217638257890949</c:v>
                </c:pt>
                <c:pt idx="81">
                  <c:v>5.0013795960694551</c:v>
                </c:pt>
                <c:pt idx="82">
                  <c:v>4.9717876594513699</c:v>
                </c:pt>
                <c:pt idx="83">
                  <c:v>4.9582390580326301</c:v>
                </c:pt>
                <c:pt idx="84">
                  <c:v>4.94039235636592</c:v>
                </c:pt>
                <c:pt idx="85">
                  <c:v>4.9365018028765899</c:v>
                </c:pt>
                <c:pt idx="86">
                  <c:v>4.9449092708528051</c:v>
                </c:pt>
                <c:pt idx="87">
                  <c:v>4.9143457785248748</c:v>
                </c:pt>
                <c:pt idx="88">
                  <c:v>4.8883539624512204</c:v>
                </c:pt>
                <c:pt idx="89">
                  <c:v>4.8618771135807002</c:v>
                </c:pt>
                <c:pt idx="90">
                  <c:v>4.8142063431441802</c:v>
                </c:pt>
                <c:pt idx="91">
                  <c:v>4.7831885516643551</c:v>
                </c:pt>
                <c:pt idx="92">
                  <c:v>4.7545370180159798</c:v>
                </c:pt>
                <c:pt idx="93">
                  <c:v>4.70863049849868</c:v>
                </c:pt>
                <c:pt idx="94">
                  <c:v>4.6787977218627903</c:v>
                </c:pt>
                <c:pt idx="95">
                  <c:v>4.65320092625916</c:v>
                </c:pt>
                <c:pt idx="96">
                  <c:v>4.6452771872282046</c:v>
                </c:pt>
                <c:pt idx="97">
                  <c:v>4.6478445641696453</c:v>
                </c:pt>
                <c:pt idx="98">
                  <c:v>4.6433907467871904</c:v>
                </c:pt>
                <c:pt idx="99">
                  <c:v>4.6628575772047052</c:v>
                </c:pt>
                <c:pt idx="100">
                  <c:v>4.6305625699460551</c:v>
                </c:pt>
                <c:pt idx="101">
                  <c:v>4.6032820362597704</c:v>
                </c:pt>
                <c:pt idx="102">
                  <c:v>4.57587856799364</c:v>
                </c:pt>
                <c:pt idx="103">
                  <c:v>4.5556405559182203</c:v>
                </c:pt>
                <c:pt idx="104">
                  <c:v>4.5503771863877756</c:v>
                </c:pt>
                <c:pt idx="105">
                  <c:v>4.5435370877385148</c:v>
                </c:pt>
                <c:pt idx="106">
                  <c:v>4.5344971120357505</c:v>
                </c:pt>
                <c:pt idx="107">
                  <c:v>4.522295482456685</c:v>
                </c:pt>
                <c:pt idx="108">
                  <c:v>4.5201161410659552</c:v>
                </c:pt>
                <c:pt idx="109">
                  <c:v>4.5051115565001947</c:v>
                </c:pt>
                <c:pt idx="110">
                  <c:v>4.4789139181375504</c:v>
                </c:pt>
                <c:pt idx="111">
                  <c:v>4.4558656867593545</c:v>
                </c:pt>
                <c:pt idx="112">
                  <c:v>4.4456242118030804</c:v>
                </c:pt>
                <c:pt idx="113">
                  <c:v>4.4377489481121302</c:v>
                </c:pt>
                <c:pt idx="114">
                  <c:v>4.4306169729679805</c:v>
                </c:pt>
                <c:pt idx="115">
                  <c:v>4.4331269338726997</c:v>
                </c:pt>
                <c:pt idx="116">
                  <c:v>4.4326601549983051</c:v>
                </c:pt>
                <c:pt idx="117">
                  <c:v>4.4248689897358453</c:v>
                </c:pt>
                <c:pt idx="118">
                  <c:v>4.4240528251975801</c:v>
                </c:pt>
                <c:pt idx="119">
                  <c:v>4.3975739739835253</c:v>
                </c:pt>
                <c:pt idx="120">
                  <c:v>4.3814649339765301</c:v>
                </c:pt>
                <c:pt idx="121">
                  <c:v>4.3678866699338004</c:v>
                </c:pt>
                <c:pt idx="122">
                  <c:v>4.3329951819032448</c:v>
                </c:pt>
                <c:pt idx="123">
                  <c:v>4.3301783502101898</c:v>
                </c:pt>
                <c:pt idx="124">
                  <c:v>4.3313323985785246</c:v>
                </c:pt>
                <c:pt idx="125">
                  <c:v>4.3166557792574149</c:v>
                </c:pt>
                <c:pt idx="126">
                  <c:v>4.3072080705314901</c:v>
                </c:pt>
                <c:pt idx="127">
                  <c:v>4.3074423447251302</c:v>
                </c:pt>
                <c:pt idx="128">
                  <c:v>4.2892984114587307</c:v>
                </c:pt>
                <c:pt idx="129">
                  <c:v>4.2793838307261449</c:v>
                </c:pt>
                <c:pt idx="130">
                  <c:v>4.2664297856390494</c:v>
                </c:pt>
                <c:pt idx="131">
                  <c:v>4.2592130601406097</c:v>
                </c:pt>
                <c:pt idx="132">
                  <c:v>4.2745471000671404</c:v>
                </c:pt>
                <c:pt idx="133">
                  <c:v>4.2688247747719297</c:v>
                </c:pt>
                <c:pt idx="134">
                  <c:v>4.25162548199296</c:v>
                </c:pt>
                <c:pt idx="135">
                  <c:v>4.2436982970684749</c:v>
                </c:pt>
                <c:pt idx="136">
                  <c:v>4.2443610262125704</c:v>
                </c:pt>
                <c:pt idx="137">
                  <c:v>4.2486866470426348</c:v>
                </c:pt>
                <c:pt idx="138">
                  <c:v>4.2443699669092894</c:v>
                </c:pt>
                <c:pt idx="139">
                  <c:v>4.2340558953583196</c:v>
                </c:pt>
                <c:pt idx="140">
                  <c:v>4.2181994765996951</c:v>
                </c:pt>
                <c:pt idx="141">
                  <c:v>4.2233787477016449</c:v>
                </c:pt>
                <c:pt idx="142">
                  <c:v>4.2119773570448151</c:v>
                </c:pt>
                <c:pt idx="143">
                  <c:v>4.1974700056016445</c:v>
                </c:pt>
                <c:pt idx="144">
                  <c:v>4.1965567506849748</c:v>
                </c:pt>
                <c:pt idx="145">
                  <c:v>4.208629159256815</c:v>
                </c:pt>
                <c:pt idx="146">
                  <c:v>4.2190530803054607</c:v>
                </c:pt>
                <c:pt idx="147">
                  <c:v>4.2204389348626155</c:v>
                </c:pt>
                <c:pt idx="148">
                  <c:v>4.2241491843014956</c:v>
                </c:pt>
                <c:pt idx="149">
                  <c:v>4.2178654111921805</c:v>
                </c:pt>
                <c:pt idx="150">
                  <c:v>4.197922628372905</c:v>
                </c:pt>
                <c:pt idx="151">
                  <c:v>4.1740510612726203</c:v>
                </c:pt>
                <c:pt idx="152">
                  <c:v>4.1630809661001003</c:v>
                </c:pt>
                <c:pt idx="153">
                  <c:v>4.1285971179604495</c:v>
                </c:pt>
                <c:pt idx="154">
                  <c:v>4.1316920891404152</c:v>
                </c:pt>
                <c:pt idx="155">
                  <c:v>4.1198825929313898</c:v>
                </c:pt>
                <c:pt idx="156">
                  <c:v>4.1157700587064054</c:v>
                </c:pt>
                <c:pt idx="157">
                  <c:v>4.118094965815545</c:v>
                </c:pt>
                <c:pt idx="158">
                  <c:v>4.1408214252442148</c:v>
                </c:pt>
                <c:pt idx="159">
                  <c:v>4.146755766123535</c:v>
                </c:pt>
                <c:pt idx="160">
                  <c:v>4.1668355930596599</c:v>
                </c:pt>
                <c:pt idx="161">
                  <c:v>4.1774073615670204</c:v>
                </c:pt>
                <c:pt idx="162">
                  <c:v>4.1910309344530106</c:v>
                </c:pt>
                <c:pt idx="163">
                  <c:v>4.1998741216957551</c:v>
                </c:pt>
                <c:pt idx="164">
                  <c:v>4.1934414766728896</c:v>
                </c:pt>
                <c:pt idx="165">
                  <c:v>4.1830254718661299</c:v>
                </c:pt>
                <c:pt idx="166">
                  <c:v>4.1735203471034801</c:v>
                </c:pt>
                <c:pt idx="167">
                  <c:v>4.1807216592133054</c:v>
                </c:pt>
                <c:pt idx="168">
                  <c:v>4.1908990126103145</c:v>
                </c:pt>
                <c:pt idx="169">
                  <c:v>4.2004500981420296</c:v>
                </c:pt>
                <c:pt idx="170">
                  <c:v>4.2085931170731801</c:v>
                </c:pt>
                <c:pt idx="171">
                  <c:v>4.2044767644256353</c:v>
                </c:pt>
                <c:pt idx="172">
                  <c:v>4.1969413403421605</c:v>
                </c:pt>
                <c:pt idx="173">
                  <c:v>4.1932266205549249</c:v>
                </c:pt>
                <c:pt idx="174">
                  <c:v>4.1697983164340302</c:v>
                </c:pt>
                <c:pt idx="175">
                  <c:v>4.1440749075263748</c:v>
                </c:pt>
                <c:pt idx="176">
                  <c:v>4.1259285993874055</c:v>
                </c:pt>
                <c:pt idx="177">
                  <c:v>4.1199693456292152</c:v>
                </c:pt>
                <c:pt idx="178">
                  <c:v>4.1092371568083745</c:v>
                </c:pt>
                <c:pt idx="179">
                  <c:v>4.0896681137383002</c:v>
                </c:pt>
                <c:pt idx="180">
                  <c:v>4.0789958089590099</c:v>
                </c:pt>
                <c:pt idx="181">
                  <c:v>4.0521012153476494</c:v>
                </c:pt>
                <c:pt idx="182">
                  <c:v>4.0499974507838497</c:v>
                </c:pt>
                <c:pt idx="183">
                  <c:v>4.0463174227625149</c:v>
                </c:pt>
                <c:pt idx="184">
                  <c:v>4.0326280985027552</c:v>
                </c:pt>
                <c:pt idx="185">
                  <c:v>4.0210518054664153</c:v>
                </c:pt>
                <c:pt idx="186">
                  <c:v>4.0056997910141945</c:v>
                </c:pt>
                <c:pt idx="187">
                  <c:v>4.00419952347875</c:v>
                </c:pt>
                <c:pt idx="188">
                  <c:v>4.0015406906604749</c:v>
                </c:pt>
                <c:pt idx="189">
                  <c:v>4.0095452219247854</c:v>
                </c:pt>
                <c:pt idx="190">
                  <c:v>4.0041579864919203</c:v>
                </c:pt>
                <c:pt idx="191">
                  <c:v>4.0108664892613897</c:v>
                </c:pt>
                <c:pt idx="192">
                  <c:v>4.0160791017115152</c:v>
                </c:pt>
                <c:pt idx="193">
                  <c:v>4.0220102295279503</c:v>
                </c:pt>
                <c:pt idx="194">
                  <c:v>4.0135134011506999</c:v>
                </c:pt>
                <c:pt idx="195">
                  <c:v>4.0187327191233599</c:v>
                </c:pt>
                <c:pt idx="196">
                  <c:v>4.0289515163749456</c:v>
                </c:pt>
                <c:pt idx="197">
                  <c:v>4.0346649009734401</c:v>
                </c:pt>
                <c:pt idx="198">
                  <c:v>4.012196557596325</c:v>
                </c:pt>
                <c:pt idx="199">
                  <c:v>3.99694382213056</c:v>
                </c:pt>
                <c:pt idx="200">
                  <c:v>3.9929279591888198</c:v>
                </c:pt>
                <c:pt idx="201">
                  <c:v>3.9800273254513696</c:v>
                </c:pt>
                <c:pt idx="202">
                  <c:v>3.9683153852820401</c:v>
                </c:pt>
                <c:pt idx="203">
                  <c:v>3.9489130489528201</c:v>
                </c:pt>
                <c:pt idx="204">
                  <c:v>3.9396780543029299</c:v>
                </c:pt>
                <c:pt idx="205">
                  <c:v>3.9198210928589097</c:v>
                </c:pt>
                <c:pt idx="206">
                  <c:v>3.897664602845905</c:v>
                </c:pt>
                <c:pt idx="207">
                  <c:v>3.8928296416997901</c:v>
                </c:pt>
                <c:pt idx="208">
                  <c:v>3.8904480636119851</c:v>
                </c:pt>
                <c:pt idx="209">
                  <c:v>3.8770575542002952</c:v>
                </c:pt>
                <c:pt idx="210">
                  <c:v>3.9163229521363947</c:v>
                </c:pt>
                <c:pt idx="211">
                  <c:v>3.9362502750009298</c:v>
                </c:pt>
                <c:pt idx="212">
                  <c:v>3.9566672872751951</c:v>
                </c:pt>
                <c:pt idx="213">
                  <c:v>3.9809531532227949</c:v>
                </c:pt>
                <c:pt idx="214">
                  <c:v>3.9800579659640798</c:v>
                </c:pt>
                <c:pt idx="215">
                  <c:v>3.9775789715349648</c:v>
                </c:pt>
                <c:pt idx="216">
                  <c:v>3.967314958572385</c:v>
                </c:pt>
                <c:pt idx="217">
                  <c:v>3.9314335677772752</c:v>
                </c:pt>
                <c:pt idx="218">
                  <c:v>3.9439851883798847</c:v>
                </c:pt>
                <c:pt idx="219">
                  <c:v>3.9476219099014997</c:v>
                </c:pt>
                <c:pt idx="220">
                  <c:v>3.9501142688095596</c:v>
                </c:pt>
                <c:pt idx="221">
                  <c:v>3.95850180648267</c:v>
                </c:pt>
                <c:pt idx="222">
                  <c:v>3.9524023421108749</c:v>
                </c:pt>
                <c:pt idx="223">
                  <c:v>3.93874188885093</c:v>
                </c:pt>
                <c:pt idx="224">
                  <c:v>3.9453425910323849</c:v>
                </c:pt>
                <c:pt idx="225">
                  <c:v>3.9514441974461096</c:v>
                </c:pt>
                <c:pt idx="226">
                  <c:v>3.9528495632112053</c:v>
                </c:pt>
                <c:pt idx="227">
                  <c:v>3.9426748175174002</c:v>
                </c:pt>
                <c:pt idx="228">
                  <c:v>3.936698101460935</c:v>
                </c:pt>
                <c:pt idx="229">
                  <c:v>3.9341939613223049</c:v>
                </c:pt>
                <c:pt idx="230">
                  <c:v>3.9415051694959402</c:v>
                </c:pt>
                <c:pt idx="231">
                  <c:v>3.9350483566522598</c:v>
                </c:pt>
                <c:pt idx="232">
                  <c:v>3.9385174866765751</c:v>
                </c:pt>
                <c:pt idx="233">
                  <c:v>3.9398083463311204</c:v>
                </c:pt>
                <c:pt idx="234">
                  <c:v>3.9564501028507948</c:v>
                </c:pt>
                <c:pt idx="235">
                  <c:v>3.9583222940564151</c:v>
                </c:pt>
                <c:pt idx="236">
                  <c:v>3.9628990925848449</c:v>
                </c:pt>
                <c:pt idx="237">
                  <c:v>3.9728889707475901</c:v>
                </c:pt>
                <c:pt idx="238">
                  <c:v>3.9853547699749496</c:v>
                </c:pt>
                <c:pt idx="239">
                  <c:v>3.9803920313715953</c:v>
                </c:pt>
                <c:pt idx="240">
                  <c:v>3.9794607553631103</c:v>
                </c:pt>
                <c:pt idx="241">
                  <c:v>3.9767826907336747</c:v>
                </c:pt>
                <c:pt idx="242">
                  <c:v>3.9619068149477252</c:v>
                </c:pt>
                <c:pt idx="243">
                  <c:v>3.9581963326781997</c:v>
                </c:pt>
                <c:pt idx="244">
                  <c:v>3.9540333207696703</c:v>
                </c:pt>
                <c:pt idx="245">
                  <c:v>3.9431108627468348</c:v>
                </c:pt>
                <c:pt idx="246">
                  <c:v>3.942034859210255</c:v>
                </c:pt>
                <c:pt idx="247">
                  <c:v>3.952933941036465</c:v>
                </c:pt>
                <c:pt idx="248">
                  <c:v>3.9565752260386953</c:v>
                </c:pt>
                <c:pt idx="249">
                  <c:v>3.9753525517880899</c:v>
                </c:pt>
                <c:pt idx="250">
                  <c:v>3.9776881691068455</c:v>
                </c:pt>
                <c:pt idx="251">
                  <c:v>3.9917568676173696</c:v>
                </c:pt>
                <c:pt idx="252">
                  <c:v>3.9999208413064498</c:v>
                </c:pt>
                <c:pt idx="253">
                  <c:v>4.004281759262085</c:v>
                </c:pt>
                <c:pt idx="254">
                  <c:v>4.0204572491347799</c:v>
                </c:pt>
                <c:pt idx="255">
                  <c:v>4.0315444581210604</c:v>
                </c:pt>
                <c:pt idx="256">
                  <c:v>4.0296794380992651</c:v>
                </c:pt>
                <c:pt idx="257">
                  <c:v>4.0334328077733499</c:v>
                </c:pt>
                <c:pt idx="258">
                  <c:v>4.0443442296236753</c:v>
                </c:pt>
                <c:pt idx="259">
                  <c:v>4.0469782892614603</c:v>
                </c:pt>
                <c:pt idx="260">
                  <c:v>4.0474984329193795</c:v>
                </c:pt>
                <c:pt idx="261">
                  <c:v>4.0357222780585298</c:v>
                </c:pt>
                <c:pt idx="262">
                  <c:v>4.0508925914764395</c:v>
                </c:pt>
                <c:pt idx="263">
                  <c:v>4.0488972794264555</c:v>
                </c:pt>
                <c:pt idx="264">
                  <c:v>4.0594130288809502</c:v>
                </c:pt>
                <c:pt idx="265">
                  <c:v>4.0537474211305398</c:v>
                </c:pt>
                <c:pt idx="266">
                  <c:v>4.0504200384020805</c:v>
                </c:pt>
                <c:pt idx="267">
                  <c:v>4.06248043291271</c:v>
                </c:pt>
                <c:pt idx="268">
                  <c:v>4.0749295614659804</c:v>
                </c:pt>
                <c:pt idx="269">
                  <c:v>4.0738366078585404</c:v>
                </c:pt>
                <c:pt idx="270">
                  <c:v>4.0812388993799704</c:v>
                </c:pt>
                <c:pt idx="271">
                  <c:v>4.0813987608998996</c:v>
                </c:pt>
                <c:pt idx="272">
                  <c:v>4.0858250111341494</c:v>
                </c:pt>
                <c:pt idx="273">
                  <c:v>4.0817031636834153</c:v>
                </c:pt>
                <c:pt idx="274">
                  <c:v>4.0872504003346002</c:v>
                </c:pt>
                <c:pt idx="275">
                  <c:v>4.0888344869017601</c:v>
                </c:pt>
                <c:pt idx="276">
                  <c:v>4.1004241444170448</c:v>
                </c:pt>
                <c:pt idx="277">
                  <c:v>4.1062332224100846</c:v>
                </c:pt>
                <c:pt idx="278">
                  <c:v>4.1097030974924547</c:v>
                </c:pt>
                <c:pt idx="279">
                  <c:v>4.1183287743478996</c:v>
                </c:pt>
                <c:pt idx="280">
                  <c:v>4.1033855639398098</c:v>
                </c:pt>
                <c:pt idx="281">
                  <c:v>4.1158537846058652</c:v>
                </c:pt>
                <c:pt idx="282">
                  <c:v>4.1171724908053857</c:v>
                </c:pt>
                <c:pt idx="283">
                  <c:v>4.11877022124827</c:v>
                </c:pt>
                <c:pt idx="284">
                  <c:v>4.1122805327177048</c:v>
                </c:pt>
                <c:pt idx="285">
                  <c:v>4.1223486885428455</c:v>
                </c:pt>
                <c:pt idx="286">
                  <c:v>4.1331686545163402</c:v>
                </c:pt>
                <c:pt idx="287">
                  <c:v>4.1365652345120951</c:v>
                </c:pt>
                <c:pt idx="288">
                  <c:v>4.1303913109004498</c:v>
                </c:pt>
                <c:pt idx="289">
                  <c:v>4.1232686489820498</c:v>
                </c:pt>
                <c:pt idx="290">
                  <c:v>4.1142859496176252</c:v>
                </c:pt>
                <c:pt idx="291">
                  <c:v>4.1189488023519552</c:v>
                </c:pt>
                <c:pt idx="292">
                  <c:v>4.115083534270525</c:v>
                </c:pt>
                <c:pt idx="293">
                  <c:v>4.1104962117969999</c:v>
                </c:pt>
                <c:pt idx="294">
                  <c:v>4.0999759454280102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2FB-4956-9972-AE5372280BDC}"/>
            </c:ext>
          </c:extLst>
        </c:ser>
        <c:ser>
          <c:idx val="1"/>
          <c:order val="1"/>
          <c:tx>
            <c:v>0,4g/cm3</c:v>
          </c:tx>
          <c:spPr>
            <a:ln w="9525" cap="rnd">
              <a:solidFill>
                <a:schemeClr val="tx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'Súrl.0.4 áttolás 15mm'!$D$2:$D$1500</c:f>
              <c:numCache>
                <c:formatCode>General</c:formatCode>
                <c:ptCount val="1499"/>
                <c:pt idx="0">
                  <c:v>0</c:v>
                </c:pt>
                <c:pt idx="1">
                  <c:v>0.1</c:v>
                </c:pt>
                <c:pt idx="2">
                  <c:v>0.14613248170600457</c:v>
                </c:pt>
                <c:pt idx="3">
                  <c:v>0.30047454901421133</c:v>
                </c:pt>
                <c:pt idx="4">
                  <c:v>0.45802814267510428</c:v>
                </c:pt>
                <c:pt idx="5">
                  <c:v>0.62182793087610833</c:v>
                </c:pt>
                <c:pt idx="6">
                  <c:v>0.78650020538960064</c:v>
                </c:pt>
                <c:pt idx="7">
                  <c:v>0.94692704574489994</c:v>
                </c:pt>
                <c:pt idx="8">
                  <c:v>1.0988853695271104</c:v>
                </c:pt>
                <c:pt idx="9">
                  <c:v>1.2440573549333038</c:v>
                </c:pt>
                <c:pt idx="10">
                  <c:v>1.3769211435903088</c:v>
                </c:pt>
                <c:pt idx="11">
                  <c:v>1.4993257135762121</c:v>
                </c:pt>
                <c:pt idx="12">
                  <c:v>1.6130384591079121</c:v>
                </c:pt>
                <c:pt idx="13">
                  <c:v>1.7190630432888128</c:v>
                </c:pt>
                <c:pt idx="14">
                  <c:v>1.8161353353622047</c:v>
                </c:pt>
                <c:pt idx="15">
                  <c:v>1.9080382281073014</c:v>
                </c:pt>
                <c:pt idx="16">
                  <c:v>1.9924466513232062</c:v>
                </c:pt>
                <c:pt idx="17">
                  <c:v>2.0763193312026118</c:v>
                </c:pt>
                <c:pt idx="18">
                  <c:v>2.1580980718720042</c:v>
                </c:pt>
                <c:pt idx="19">
                  <c:v>2.2392375526957125</c:v>
                </c:pt>
                <c:pt idx="20">
                  <c:v>2.3210063747791025</c:v>
                </c:pt>
                <c:pt idx="21">
                  <c:v>2.4014544882568032</c:v>
                </c:pt>
                <c:pt idx="22">
                  <c:v>2.4712676424853015</c:v>
                </c:pt>
                <c:pt idx="23">
                  <c:v>2.5419232478717078</c:v>
                </c:pt>
                <c:pt idx="24">
                  <c:v>2.6135437500573033</c:v>
                </c:pt>
                <c:pt idx="25">
                  <c:v>2.6869301796267138</c:v>
                </c:pt>
                <c:pt idx="26">
                  <c:v>2.7612806678050106</c:v>
                </c:pt>
                <c:pt idx="27">
                  <c:v>2.8412792318546138</c:v>
                </c:pt>
                <c:pt idx="28">
                  <c:v>2.925882115233307</c:v>
                </c:pt>
                <c:pt idx="29">
                  <c:v>3.0139003449199038</c:v>
                </c:pt>
                <c:pt idx="30">
                  <c:v>3.108402885057103</c:v>
                </c:pt>
                <c:pt idx="31">
                  <c:v>3.2055298690513041</c:v>
                </c:pt>
                <c:pt idx="32">
                  <c:v>3.3063425157433102</c:v>
                </c:pt>
                <c:pt idx="33">
                  <c:v>3.4111654841983068</c:v>
                </c:pt>
                <c:pt idx="34">
                  <c:v>3.5199887161320049</c:v>
                </c:pt>
                <c:pt idx="35">
                  <c:v>3.6312362739747073</c:v>
                </c:pt>
                <c:pt idx="36">
                  <c:v>3.743570755162807</c:v>
                </c:pt>
                <c:pt idx="37">
                  <c:v>3.8570553732191115</c:v>
                </c:pt>
                <c:pt idx="38">
                  <c:v>3.9716806286528055</c:v>
                </c:pt>
                <c:pt idx="39">
                  <c:v>4.0860874656494133</c:v>
                </c:pt>
                <c:pt idx="40">
                  <c:v>4.2011253901355019</c:v>
                </c:pt>
                <c:pt idx="41">
                  <c:v>4.3167154026701127</c:v>
                </c:pt>
                <c:pt idx="42">
                  <c:v>4.4328943137797125</c:v>
                </c:pt>
                <c:pt idx="43">
                  <c:v>4.5494872210764044</c:v>
                </c:pt>
                <c:pt idx="44">
                  <c:v>4.66589747272441</c:v>
                </c:pt>
                <c:pt idx="45">
                  <c:v>4.7782898588964002</c:v>
                </c:pt>
                <c:pt idx="46">
                  <c:v>4.8871431259845082</c:v>
                </c:pt>
                <c:pt idx="47">
                  <c:v>4.9927364612267127</c:v>
                </c:pt>
                <c:pt idx="48">
                  <c:v>5.0957687058332084</c:v>
                </c:pt>
                <c:pt idx="49">
                  <c:v>5.1943124410782104</c:v>
                </c:pt>
                <c:pt idx="50">
                  <c:v>5.2869435815452022</c:v>
                </c:pt>
                <c:pt idx="51">
                  <c:v>5.3750624639238112</c:v>
                </c:pt>
                <c:pt idx="52">
                  <c:v>5.4619875536865123</c:v>
                </c:pt>
                <c:pt idx="53">
                  <c:v>5.5491489432806134</c:v>
                </c:pt>
                <c:pt idx="54">
                  <c:v>5.6273085176870126</c:v>
                </c:pt>
                <c:pt idx="55">
                  <c:v>5.7038887319132101</c:v>
                </c:pt>
                <c:pt idx="56">
                  <c:v>5.7817148462559089</c:v>
                </c:pt>
                <c:pt idx="57">
                  <c:v>5.8591808879910019</c:v>
                </c:pt>
                <c:pt idx="58">
                  <c:v>5.9382946722696062</c:v>
                </c:pt>
                <c:pt idx="59">
                  <c:v>6.0199104547637035</c:v>
                </c:pt>
                <c:pt idx="60">
                  <c:v>6.1074963877737076</c:v>
                </c:pt>
                <c:pt idx="61">
                  <c:v>6.2021956232480022</c:v>
                </c:pt>
                <c:pt idx="62">
                  <c:v>6.3001587719724057</c:v>
                </c:pt>
                <c:pt idx="63">
                  <c:v>6.4007507650530044</c:v>
                </c:pt>
                <c:pt idx="64">
                  <c:v>6.5042218721606133</c:v>
                </c:pt>
                <c:pt idx="65">
                  <c:v>6.6093896162491035</c:v>
                </c:pt>
                <c:pt idx="66">
                  <c:v>6.7170674610599121</c:v>
                </c:pt>
                <c:pt idx="67">
                  <c:v>6.8253872199858137</c:v>
                </c:pt>
                <c:pt idx="68">
                  <c:v>6.9341632338626056</c:v>
                </c:pt>
                <c:pt idx="69">
                  <c:v>7.0444991898430089</c:v>
                </c:pt>
                <c:pt idx="70">
                  <c:v>7.1552597590883096</c:v>
                </c:pt>
                <c:pt idx="71">
                  <c:v>7.265521954317208</c:v>
                </c:pt>
                <c:pt idx="72">
                  <c:v>7.3764308832558072</c:v>
                </c:pt>
                <c:pt idx="73">
                  <c:v>7.4877453566287073</c:v>
                </c:pt>
                <c:pt idx="74">
                  <c:v>7.5999189052683107</c:v>
                </c:pt>
                <c:pt idx="75">
                  <c:v>7.7112972906559065</c:v>
                </c:pt>
                <c:pt idx="76">
                  <c:v>7.822612252973201</c:v>
                </c:pt>
                <c:pt idx="77">
                  <c:v>7.9346849393732128</c:v>
                </c:pt>
                <c:pt idx="78">
                  <c:v>8.0462236286666098</c:v>
                </c:pt>
                <c:pt idx="79">
                  <c:v>8.1567268734723086</c:v>
                </c:pt>
                <c:pt idx="80">
                  <c:v>8.2653843532628031</c:v>
                </c:pt>
                <c:pt idx="81">
                  <c:v>8.3684950385169117</c:v>
                </c:pt>
                <c:pt idx="82">
                  <c:v>8.467675239639604</c:v>
                </c:pt>
                <c:pt idx="83">
                  <c:v>8.5652899107231093</c:v>
                </c:pt>
                <c:pt idx="84">
                  <c:v>8.6630551068249133</c:v>
                </c:pt>
                <c:pt idx="85">
                  <c:v>8.7597108881400061</c:v>
                </c:pt>
                <c:pt idx="86">
                  <c:v>8.8559119511864139</c:v>
                </c:pt>
                <c:pt idx="87">
                  <c:v>8.9511961736808132</c:v>
                </c:pt>
                <c:pt idx="88">
                  <c:v>9.0460337105640036</c:v>
                </c:pt>
                <c:pt idx="89">
                  <c:v>9.1403371804915139</c:v>
                </c:pt>
                <c:pt idx="90">
                  <c:v>9.2345841424191093</c:v>
                </c:pt>
                <c:pt idx="91">
                  <c:v>9.3283121248173018</c:v>
                </c:pt>
                <c:pt idx="92">
                  <c:v>9.4221492815096042</c:v>
                </c:pt>
                <c:pt idx="93">
                  <c:v>9.516142970250911</c:v>
                </c:pt>
                <c:pt idx="94">
                  <c:v>9.6102389182159129</c:v>
                </c:pt>
                <c:pt idx="95">
                  <c:v>9.7041232231157011</c:v>
                </c:pt>
                <c:pt idx="96">
                  <c:v>9.7980483199462043</c:v>
                </c:pt>
                <c:pt idx="97">
                  <c:v>9.8927240860906096</c:v>
                </c:pt>
                <c:pt idx="98">
                  <c:v>9.9875297018911056</c:v>
                </c:pt>
                <c:pt idx="99">
                  <c:v>10.081828561771601</c:v>
                </c:pt>
                <c:pt idx="100">
                  <c:v>10.175612702923701</c:v>
                </c:pt>
                <c:pt idx="101">
                  <c:v>10.270177059599803</c:v>
                </c:pt>
                <c:pt idx="102">
                  <c:v>10.365586870949301</c:v>
                </c:pt>
                <c:pt idx="103">
                  <c:v>10.460524012786607</c:v>
                </c:pt>
                <c:pt idx="104">
                  <c:v>10.5550878805184</c:v>
                </c:pt>
                <c:pt idx="105">
                  <c:v>10.649860038553811</c:v>
                </c:pt>
                <c:pt idx="106">
                  <c:v>10.745669806401906</c:v>
                </c:pt>
                <c:pt idx="107">
                  <c:v>10.842131686347813</c:v>
                </c:pt>
                <c:pt idx="108">
                  <c:v>10.938759807381103</c:v>
                </c:pt>
                <c:pt idx="109">
                  <c:v>11.036829476130009</c:v>
                </c:pt>
                <c:pt idx="110">
                  <c:v>11.1353403124035</c:v>
                </c:pt>
                <c:pt idx="111">
                  <c:v>11.234748641001701</c:v>
                </c:pt>
                <c:pt idx="112">
                  <c:v>11.336677338154104</c:v>
                </c:pt>
                <c:pt idx="113">
                  <c:v>11.44380044064701</c:v>
                </c:pt>
                <c:pt idx="114">
                  <c:v>11.552934431655501</c:v>
                </c:pt>
                <c:pt idx="115">
                  <c:v>11.661075586186101</c:v>
                </c:pt>
                <c:pt idx="116">
                  <c:v>11.770991748496002</c:v>
                </c:pt>
                <c:pt idx="117">
                  <c:v>11.879978287850804</c:v>
                </c:pt>
                <c:pt idx="118">
                  <c:v>11.989382804797003</c:v>
                </c:pt>
                <c:pt idx="119">
                  <c:v>12.097981471564111</c:v>
                </c:pt>
                <c:pt idx="120">
                  <c:v>12.207123634928507</c:v>
                </c:pt>
                <c:pt idx="121">
                  <c:v>12.316126868241312</c:v>
                </c:pt>
                <c:pt idx="122">
                  <c:v>12.424944232842407</c:v>
                </c:pt>
                <c:pt idx="123">
                  <c:v>12.53467669176581</c:v>
                </c:pt>
                <c:pt idx="124">
                  <c:v>12.642514980180707</c:v>
                </c:pt>
                <c:pt idx="125">
                  <c:v>12.751807808261802</c:v>
                </c:pt>
                <c:pt idx="126">
                  <c:v>12.859735992592604</c:v>
                </c:pt>
                <c:pt idx="127">
                  <c:v>12.967671720636602</c:v>
                </c:pt>
                <c:pt idx="128">
                  <c:v>13.073981499086401</c:v>
                </c:pt>
                <c:pt idx="129">
                  <c:v>13.175880440481208</c:v>
                </c:pt>
                <c:pt idx="130">
                  <c:v>13.276316879401406</c:v>
                </c:pt>
                <c:pt idx="131">
                  <c:v>13.374024449916107</c:v>
                </c:pt>
                <c:pt idx="132">
                  <c:v>13.470137991919401</c:v>
                </c:pt>
                <c:pt idx="133">
                  <c:v>13.565548781157702</c:v>
                </c:pt>
                <c:pt idx="134">
                  <c:v>13.659702843654003</c:v>
                </c:pt>
                <c:pt idx="135">
                  <c:v>13.753378648702508</c:v>
                </c:pt>
                <c:pt idx="136">
                  <c:v>13.845939730425513</c:v>
                </c:pt>
                <c:pt idx="137">
                  <c:v>13.938512267416613</c:v>
                </c:pt>
                <c:pt idx="138">
                  <c:v>14.030829296047301</c:v>
                </c:pt>
                <c:pt idx="139">
                  <c:v>14.122689021989004</c:v>
                </c:pt>
                <c:pt idx="140">
                  <c:v>14.215227682119902</c:v>
                </c:pt>
                <c:pt idx="141">
                  <c:v>14.307886203471909</c:v>
                </c:pt>
                <c:pt idx="142">
                  <c:v>14.39984874743071</c:v>
                </c:pt>
                <c:pt idx="143">
                  <c:v>14.491916065184213</c:v>
                </c:pt>
                <c:pt idx="144">
                  <c:v>14.584293164123807</c:v>
                </c:pt>
                <c:pt idx="145">
                  <c:v>14.676778808714602</c:v>
                </c:pt>
                <c:pt idx="146">
                  <c:v>14.769350856761406</c:v>
                </c:pt>
                <c:pt idx="147">
                  <c:v>14.862255736229102</c:v>
                </c:pt>
                <c:pt idx="148">
                  <c:v>14.954734465749411</c:v>
                </c:pt>
                <c:pt idx="149">
                  <c:v>15.047743560218208</c:v>
                </c:pt>
                <c:pt idx="150">
                  <c:v>15.141404836633811</c:v>
                </c:pt>
                <c:pt idx="151">
                  <c:v>15.234699125371606</c:v>
                </c:pt>
                <c:pt idx="152">
                  <c:v>15.329844767060209</c:v>
                </c:pt>
                <c:pt idx="153">
                  <c:v>15.426685089952201</c:v>
                </c:pt>
                <c:pt idx="154">
                  <c:v>15.52544933911031</c:v>
                </c:pt>
                <c:pt idx="155">
                  <c:v>15.628213292953404</c:v>
                </c:pt>
                <c:pt idx="156">
                  <c:v>15.732982058432</c:v>
                </c:pt>
                <c:pt idx="157">
                  <c:v>15.839421965934704</c:v>
                </c:pt>
                <c:pt idx="158">
                  <c:v>15.947024792708604</c:v>
                </c:pt>
                <c:pt idx="159">
                  <c:v>16.054847993697209</c:v>
                </c:pt>
                <c:pt idx="160">
                  <c:v>16.162107232273911</c:v>
                </c:pt>
                <c:pt idx="161">
                  <c:v>16.270905667742809</c:v>
                </c:pt>
                <c:pt idx="162">
                  <c:v>16.3786136874064</c:v>
                </c:pt>
                <c:pt idx="163">
                  <c:v>16.487288559646913</c:v>
                </c:pt>
                <c:pt idx="164">
                  <c:v>16.594353198362413</c:v>
                </c:pt>
                <c:pt idx="165">
                  <c:v>16.703789426843713</c:v>
                </c:pt>
                <c:pt idx="166">
                  <c:v>16.811295302933004</c:v>
                </c:pt>
                <c:pt idx="167">
                  <c:v>16.920250200601814</c:v>
                </c:pt>
                <c:pt idx="168">
                  <c:v>17.027473536691502</c:v>
                </c:pt>
                <c:pt idx="169">
                  <c:v>17.135932435216702</c:v>
                </c:pt>
                <c:pt idx="170">
                  <c:v>17.2433253651553</c:v>
                </c:pt>
                <c:pt idx="171">
                  <c:v>17.351639675843813</c:v>
                </c:pt>
                <c:pt idx="172">
                  <c:v>17.458993350534101</c:v>
                </c:pt>
                <c:pt idx="173">
                  <c:v>17.565449951994808</c:v>
                </c:pt>
                <c:pt idx="174">
                  <c:v>17.671269179538314</c:v>
                </c:pt>
                <c:pt idx="175">
                  <c:v>17.774816911214302</c:v>
                </c:pt>
                <c:pt idx="176">
                  <c:v>17.874575882778501</c:v>
                </c:pt>
                <c:pt idx="177">
                  <c:v>17.971619885927311</c:v>
                </c:pt>
                <c:pt idx="178">
                  <c:v>18.067414147253814</c:v>
                </c:pt>
                <c:pt idx="179">
                  <c:v>18.161730120187514</c:v>
                </c:pt>
                <c:pt idx="180">
                  <c:v>18.254482937954606</c:v>
                </c:pt>
                <c:pt idx="181">
                  <c:v>18.347295965729003</c:v>
                </c:pt>
                <c:pt idx="182">
                  <c:v>18.439951553414701</c:v>
                </c:pt>
                <c:pt idx="183">
                  <c:v>18.532550423552905</c:v>
                </c:pt>
                <c:pt idx="184">
                  <c:v>18.625363102081309</c:v>
                </c:pt>
                <c:pt idx="185">
                  <c:v>18.718025604837408</c:v>
                </c:pt>
                <c:pt idx="186">
                  <c:v>18.810987481249413</c:v>
                </c:pt>
                <c:pt idx="187">
                  <c:v>18.903215801400606</c:v>
                </c:pt>
                <c:pt idx="188">
                  <c:v>18.995988735736304</c:v>
                </c:pt>
                <c:pt idx="189">
                  <c:v>19.088588933009206</c:v>
                </c:pt>
                <c:pt idx="190">
                  <c:v>19.181525314464508</c:v>
                </c:pt>
                <c:pt idx="191">
                  <c:v>19.273803087846801</c:v>
                </c:pt>
                <c:pt idx="192">
                  <c:v>19.36684277626351</c:v>
                </c:pt>
                <c:pt idx="193">
                  <c:v>19.459848657669212</c:v>
                </c:pt>
                <c:pt idx="194">
                  <c:v>19.552775958729001</c:v>
                </c:pt>
                <c:pt idx="195">
                  <c:v>19.646038745479103</c:v>
                </c:pt>
                <c:pt idx="196">
                  <c:v>19.739794108762304</c:v>
                </c:pt>
                <c:pt idx="197">
                  <c:v>19.83411217717191</c:v>
                </c:pt>
                <c:pt idx="198">
                  <c:v>19.932671418938405</c:v>
                </c:pt>
                <c:pt idx="199">
                  <c:v>20.034430033297603</c:v>
                </c:pt>
                <c:pt idx="200">
                  <c:v>20.138022747856105</c:v>
                </c:pt>
                <c:pt idx="201">
                  <c:v>20.24217704995381</c:v>
                </c:pt>
                <c:pt idx="202">
                  <c:v>20.347126305755907</c:v>
                </c:pt>
                <c:pt idx="203">
                  <c:v>20.45207297713781</c:v>
                </c:pt>
                <c:pt idx="204">
                  <c:v>20.558076117615407</c:v>
                </c:pt>
                <c:pt idx="205">
                  <c:v>20.664487456796806</c:v>
                </c:pt>
                <c:pt idx="206">
                  <c:v>20.770654603187609</c:v>
                </c:pt>
                <c:pt idx="207">
                  <c:v>20.87633727555211</c:v>
                </c:pt>
                <c:pt idx="208">
                  <c:v>20.982648031890704</c:v>
                </c:pt>
                <c:pt idx="209">
                  <c:v>21.089008101761905</c:v>
                </c:pt>
                <c:pt idx="210">
                  <c:v>21.195254806387403</c:v>
                </c:pt>
                <c:pt idx="211">
                  <c:v>21.302078395526109</c:v>
                </c:pt>
                <c:pt idx="212">
                  <c:v>21.407499901745204</c:v>
                </c:pt>
                <c:pt idx="213">
                  <c:v>21.513982626805408</c:v>
                </c:pt>
                <c:pt idx="214">
                  <c:v>21.619706021251304</c:v>
                </c:pt>
                <c:pt idx="215">
                  <c:v>21.726218362370808</c:v>
                </c:pt>
                <c:pt idx="216">
                  <c:v>21.831714118285603</c:v>
                </c:pt>
                <c:pt idx="217">
                  <c:v>21.937226847555209</c:v>
                </c:pt>
                <c:pt idx="218">
                  <c:v>22.043232432754706</c:v>
                </c:pt>
                <c:pt idx="219">
                  <c:v>22.148873125752104</c:v>
                </c:pt>
                <c:pt idx="220">
                  <c:v>22.254479941889208</c:v>
                </c:pt>
                <c:pt idx="221">
                  <c:v>22.359422003224104</c:v>
                </c:pt>
                <c:pt idx="222">
                  <c:v>22.464020266814209</c:v>
                </c:pt>
                <c:pt idx="223">
                  <c:v>22.567525180932904</c:v>
                </c:pt>
                <c:pt idx="224">
                  <c:v>22.666477045032508</c:v>
                </c:pt>
                <c:pt idx="225">
                  <c:v>22.760296669576505</c:v>
                </c:pt>
                <c:pt idx="226">
                  <c:v>22.854019902229304</c:v>
                </c:pt>
                <c:pt idx="227">
                  <c:v>22.946777609440204</c:v>
                </c:pt>
                <c:pt idx="228">
                  <c:v>23.039572057328307</c:v>
                </c:pt>
                <c:pt idx="229">
                  <c:v>23.13193874873771</c:v>
                </c:pt>
                <c:pt idx="230">
                  <c:v>23.224735361950906</c:v>
                </c:pt>
                <c:pt idx="231">
                  <c:v>23.317763036305905</c:v>
                </c:pt>
                <c:pt idx="232">
                  <c:v>23.409977177070203</c:v>
                </c:pt>
                <c:pt idx="233">
                  <c:v>23.503200289476808</c:v>
                </c:pt>
                <c:pt idx="234">
                  <c:v>23.595539739699504</c:v>
                </c:pt>
                <c:pt idx="235">
                  <c:v>23.688388041318106</c:v>
                </c:pt>
                <c:pt idx="236">
                  <c:v>23.781151196766309</c:v>
                </c:pt>
                <c:pt idx="237">
                  <c:v>23.87382564373501</c:v>
                </c:pt>
                <c:pt idx="238">
                  <c:v>23.967175881679005</c:v>
                </c:pt>
                <c:pt idx="239">
                  <c:v>24.060228981141506</c:v>
                </c:pt>
                <c:pt idx="240">
                  <c:v>24.153844925428707</c:v>
                </c:pt>
                <c:pt idx="241">
                  <c:v>24.246889503289204</c:v>
                </c:pt>
                <c:pt idx="242">
                  <c:v>24.33951407793171</c:v>
                </c:pt>
                <c:pt idx="243">
                  <c:v>24.432908949512203</c:v>
                </c:pt>
                <c:pt idx="244">
                  <c:v>24.527912937030507</c:v>
                </c:pt>
                <c:pt idx="245">
                  <c:v>24.625651101493304</c:v>
                </c:pt>
                <c:pt idx="246">
                  <c:v>24.727473278621105</c:v>
                </c:pt>
                <c:pt idx="247">
                  <c:v>24.830153413428505</c:v>
                </c:pt>
                <c:pt idx="248">
                  <c:v>24.934790862417806</c:v>
                </c:pt>
                <c:pt idx="249">
                  <c:v>25.040912327434206</c:v>
                </c:pt>
                <c:pt idx="250">
                  <c:v>25.147847954683904</c:v>
                </c:pt>
                <c:pt idx="251">
                  <c:v>25.255386310649506</c:v>
                </c:pt>
                <c:pt idx="252">
                  <c:v>25.363762856972009</c:v>
                </c:pt>
                <c:pt idx="253">
                  <c:v>25.471245612977306</c:v>
                </c:pt>
                <c:pt idx="254">
                  <c:v>25.580050334873803</c:v>
                </c:pt>
                <c:pt idx="255">
                  <c:v>25.687727900287804</c:v>
                </c:pt>
                <c:pt idx="256">
                  <c:v>25.795578831407404</c:v>
                </c:pt>
                <c:pt idx="257">
                  <c:v>25.904186718268406</c:v>
                </c:pt>
                <c:pt idx="258">
                  <c:v>26.011481510086107</c:v>
                </c:pt>
                <c:pt idx="259">
                  <c:v>26.119954378450508</c:v>
                </c:pt>
                <c:pt idx="260">
                  <c:v>26.227374340028206</c:v>
                </c:pt>
                <c:pt idx="261">
                  <c:v>26.33546513328821</c:v>
                </c:pt>
                <c:pt idx="262">
                  <c:v>26.443576532061208</c:v>
                </c:pt>
                <c:pt idx="263">
                  <c:v>26.55068922702381</c:v>
                </c:pt>
                <c:pt idx="264">
                  <c:v>26.658922512644509</c:v>
                </c:pt>
                <c:pt idx="265">
                  <c:v>26.76568372645081</c:v>
                </c:pt>
                <c:pt idx="266">
                  <c:v>26.872364404133606</c:v>
                </c:pt>
                <c:pt idx="267">
                  <c:v>26.977327420227404</c:v>
                </c:pt>
                <c:pt idx="268">
                  <c:v>27.081343630463806</c:v>
                </c:pt>
                <c:pt idx="269">
                  <c:v>27.181444863090405</c:v>
                </c:pt>
                <c:pt idx="270">
                  <c:v>27.279163120532203</c:v>
                </c:pt>
                <c:pt idx="271">
                  <c:v>27.374503990724804</c:v>
                </c:pt>
                <c:pt idx="272">
                  <c:v>27.467958164273107</c:v>
                </c:pt>
                <c:pt idx="273">
                  <c:v>27.561927615343308</c:v>
                </c:pt>
                <c:pt idx="274">
                  <c:v>27.655005860516503</c:v>
                </c:pt>
                <c:pt idx="275">
                  <c:v>27.747449455891108</c:v>
                </c:pt>
                <c:pt idx="276">
                  <c:v>27.840367117761708</c:v>
                </c:pt>
                <c:pt idx="277">
                  <c:v>27.933748229050607</c:v>
                </c:pt>
                <c:pt idx="278">
                  <c:v>28.026114012420308</c:v>
                </c:pt>
                <c:pt idx="279">
                  <c:v>28.11918303749961</c:v>
                </c:pt>
                <c:pt idx="280">
                  <c:v>28.211931175370509</c:v>
                </c:pt>
                <c:pt idx="281">
                  <c:v>28.304446086774604</c:v>
                </c:pt>
                <c:pt idx="282">
                  <c:v>28.398034091383209</c:v>
                </c:pt>
                <c:pt idx="283">
                  <c:v>28.49080080914041</c:v>
                </c:pt>
                <c:pt idx="284">
                  <c:v>28.583463102349008</c:v>
                </c:pt>
                <c:pt idx="285">
                  <c:v>28.677021630596705</c:v>
                </c:pt>
                <c:pt idx="286">
                  <c:v>28.770106790840309</c:v>
                </c:pt>
                <c:pt idx="287">
                  <c:v>28.863637868353905</c:v>
                </c:pt>
                <c:pt idx="288">
                  <c:v>28.956688662792907</c:v>
                </c:pt>
                <c:pt idx="289">
                  <c:v>29.050106444909808</c:v>
                </c:pt>
                <c:pt idx="290">
                  <c:v>29.144002833720606</c:v>
                </c:pt>
                <c:pt idx="291">
                  <c:v>29.237507578087104</c:v>
                </c:pt>
                <c:pt idx="292">
                  <c:v>29.331335514685406</c:v>
                </c:pt>
              </c:numCache>
            </c:numRef>
          </c:xVal>
          <c:yVal>
            <c:numRef>
              <c:f>'Súrl.0.4 áttolás 15mm'!$C$2:$C$1500</c:f>
              <c:numCache>
                <c:formatCode>General</c:formatCode>
                <c:ptCount val="1499"/>
                <c:pt idx="0">
                  <c:v>0</c:v>
                </c:pt>
                <c:pt idx="1">
                  <c:v>0.57911183685064305</c:v>
                </c:pt>
                <c:pt idx="2">
                  <c:v>0.93297725543379795</c:v>
                </c:pt>
                <c:pt idx="3">
                  <c:v>1.16119161248207</c:v>
                </c:pt>
                <c:pt idx="4">
                  <c:v>1.3405067846179</c:v>
                </c:pt>
                <c:pt idx="5">
                  <c:v>1.4524114318192001</c:v>
                </c:pt>
                <c:pt idx="6">
                  <c:v>1.4749674126505901</c:v>
                </c:pt>
                <c:pt idx="7">
                  <c:v>1.3565288856625599</c:v>
                </c:pt>
                <c:pt idx="8">
                  <c:v>1.19191789999604</c:v>
                </c:pt>
                <c:pt idx="9">
                  <c:v>1.0754937306046499</c:v>
                </c:pt>
                <c:pt idx="10">
                  <c:v>0.97197405993938402</c:v>
                </c:pt>
                <c:pt idx="11">
                  <c:v>0.90676369145512603</c:v>
                </c:pt>
                <c:pt idx="12">
                  <c:v>0.86988480761647202</c:v>
                </c:pt>
                <c:pt idx="13">
                  <c:v>0.83010923117399205</c:v>
                </c:pt>
                <c:pt idx="14">
                  <c:v>0.83193946629762705</c:v>
                </c:pt>
                <c:pt idx="15">
                  <c:v>0.83310697227716402</c:v>
                </c:pt>
                <c:pt idx="16">
                  <c:v>0.82651134580373797</c:v>
                </c:pt>
                <c:pt idx="17">
                  <c:v>0.82183787599206004</c:v>
                </c:pt>
                <c:pt idx="18">
                  <c:v>0.81901894882321402</c:v>
                </c:pt>
                <c:pt idx="19">
                  <c:v>0.80020679160952601</c:v>
                </c:pt>
                <c:pt idx="20">
                  <c:v>0.78328130766749404</c:v>
                </c:pt>
                <c:pt idx="21">
                  <c:v>0.76889973133802403</c:v>
                </c:pt>
                <c:pt idx="22">
                  <c:v>0.77783893793821302</c:v>
                </c:pt>
                <c:pt idx="23">
                  <c:v>0.77463993802666697</c:v>
                </c:pt>
                <c:pt idx="24">
                  <c:v>0.75813541188836098</c:v>
                </c:pt>
                <c:pt idx="25">
                  <c:v>0.736291613429785</c:v>
                </c:pt>
                <c:pt idx="26">
                  <c:v>0.72301207110285803</c:v>
                </c:pt>
                <c:pt idx="27">
                  <c:v>0.70916758850216899</c:v>
                </c:pt>
                <c:pt idx="28">
                  <c:v>0.70345764979720105</c:v>
                </c:pt>
                <c:pt idx="29">
                  <c:v>0.70286300033330895</c:v>
                </c:pt>
                <c:pt idx="30">
                  <c:v>0.69980882108211495</c:v>
                </c:pt>
                <c:pt idx="31">
                  <c:v>0.69707781076431297</c:v>
                </c:pt>
                <c:pt idx="32">
                  <c:v>0.69870501756668102</c:v>
                </c:pt>
                <c:pt idx="33">
                  <c:v>0.70642493665218398</c:v>
                </c:pt>
                <c:pt idx="34">
                  <c:v>0.70610232651233695</c:v>
                </c:pt>
                <c:pt idx="35">
                  <c:v>0.71300035342574097</c:v>
                </c:pt>
                <c:pt idx="36">
                  <c:v>0.71516660973429702</c:v>
                </c:pt>
                <c:pt idx="37">
                  <c:v>0.71325814351439498</c:v>
                </c:pt>
                <c:pt idx="38">
                  <c:v>0.69906413555145297</c:v>
                </c:pt>
                <c:pt idx="39">
                  <c:v>0.70834150537848495</c:v>
                </c:pt>
                <c:pt idx="40">
                  <c:v>0.70708869025111198</c:v>
                </c:pt>
                <c:pt idx="41">
                  <c:v>0.68546878173947301</c:v>
                </c:pt>
                <c:pt idx="42">
                  <c:v>0.69553405046463002</c:v>
                </c:pt>
                <c:pt idx="43">
                  <c:v>0.70866039022803295</c:v>
                </c:pt>
                <c:pt idx="44">
                  <c:v>0.71682557463645902</c:v>
                </c:pt>
                <c:pt idx="45">
                  <c:v>0.71690566837787595</c:v>
                </c:pt>
                <c:pt idx="46">
                  <c:v>0.72027444839477495</c:v>
                </c:pt>
                <c:pt idx="47">
                  <c:v>0.731580890715122</c:v>
                </c:pt>
                <c:pt idx="48">
                  <c:v>0.73332199826836597</c:v>
                </c:pt>
                <c:pt idx="49">
                  <c:v>0.73506375774741195</c:v>
                </c:pt>
                <c:pt idx="50">
                  <c:v>0.72447238489985499</c:v>
                </c:pt>
                <c:pt idx="51">
                  <c:v>0.70651881396770499</c:v>
                </c:pt>
                <c:pt idx="52">
                  <c:v>0.70524318143725395</c:v>
                </c:pt>
                <c:pt idx="53">
                  <c:v>0.707188621163368</c:v>
                </c:pt>
                <c:pt idx="54">
                  <c:v>0.71633411571383498</c:v>
                </c:pt>
                <c:pt idx="55">
                  <c:v>0.71944184601306904</c:v>
                </c:pt>
                <c:pt idx="56">
                  <c:v>0.70605734363198303</c:v>
                </c:pt>
                <c:pt idx="57">
                  <c:v>0.705220457166433</c:v>
                </c:pt>
                <c:pt idx="58">
                  <c:v>0.71901474148035005</c:v>
                </c:pt>
                <c:pt idx="59">
                  <c:v>0.73633464053273201</c:v>
                </c:pt>
                <c:pt idx="60">
                  <c:v>0.74946908280253399</c:v>
                </c:pt>
                <c:pt idx="61">
                  <c:v>0.73411632329225496</c:v>
                </c:pt>
                <c:pt idx="62">
                  <c:v>0.73755243793129899</c:v>
                </c:pt>
                <c:pt idx="63">
                  <c:v>0.74423365294933297</c:v>
                </c:pt>
                <c:pt idx="64">
                  <c:v>0.73797497898340203</c:v>
                </c:pt>
                <c:pt idx="65">
                  <c:v>0.71422634646296501</c:v>
                </c:pt>
                <c:pt idx="66">
                  <c:v>0.70354025810956999</c:v>
                </c:pt>
                <c:pt idx="67">
                  <c:v>0.69966381415724799</c:v>
                </c:pt>
                <c:pt idx="68">
                  <c:v>0.71279015392065004</c:v>
                </c:pt>
                <c:pt idx="69">
                  <c:v>0.71342289447784402</c:v>
                </c:pt>
                <c:pt idx="70">
                  <c:v>0.70576844736933697</c:v>
                </c:pt>
                <c:pt idx="71">
                  <c:v>0.69645969197154001</c:v>
                </c:pt>
                <c:pt idx="72">
                  <c:v>0.70916721597313903</c:v>
                </c:pt>
                <c:pt idx="73">
                  <c:v>0.70307021960616101</c:v>
                </c:pt>
                <c:pt idx="74">
                  <c:v>0.70350049063563302</c:v>
                </c:pt>
                <c:pt idx="75">
                  <c:v>0.72004841640591599</c:v>
                </c:pt>
                <c:pt idx="76">
                  <c:v>0.739289540797472</c:v>
                </c:pt>
                <c:pt idx="77">
                  <c:v>0.751524418592453</c:v>
                </c:pt>
                <c:pt idx="78">
                  <c:v>0.75841248035430897</c:v>
                </c:pt>
                <c:pt idx="79">
                  <c:v>0.73803849518299103</c:v>
                </c:pt>
                <c:pt idx="80">
                  <c:v>0.728592649102211</c:v>
                </c:pt>
                <c:pt idx="81">
                  <c:v>0.71613714098930403</c:v>
                </c:pt>
                <c:pt idx="82">
                  <c:v>0.71462690830230702</c:v>
                </c:pt>
                <c:pt idx="83">
                  <c:v>0.71487035602331195</c:v>
                </c:pt>
                <c:pt idx="84">
                  <c:v>0.712448731064796</c:v>
                </c:pt>
                <c:pt idx="85">
                  <c:v>0.72598401457071304</c:v>
                </c:pt>
                <c:pt idx="86">
                  <c:v>0.71820830926299095</c:v>
                </c:pt>
                <c:pt idx="87">
                  <c:v>0.72300815954804398</c:v>
                </c:pt>
                <c:pt idx="88">
                  <c:v>0.73188990354537997</c:v>
                </c:pt>
                <c:pt idx="89">
                  <c:v>0.739945378154516</c:v>
                </c:pt>
                <c:pt idx="90">
                  <c:v>0.74760736897587798</c:v>
                </c:pt>
                <c:pt idx="91">
                  <c:v>0.74007436633110002</c:v>
                </c:pt>
                <c:pt idx="92">
                  <c:v>0.72738397866487503</c:v>
                </c:pt>
                <c:pt idx="93">
                  <c:v>0.73120323941111598</c:v>
                </c:pt>
                <c:pt idx="94">
                  <c:v>0.72727948427200295</c:v>
                </c:pt>
                <c:pt idx="95">
                  <c:v>0.71084443479776405</c:v>
                </c:pt>
                <c:pt idx="96">
                  <c:v>0.69670099765062299</c:v>
                </c:pt>
                <c:pt idx="97">
                  <c:v>0.69607207551598504</c:v>
                </c:pt>
                <c:pt idx="98">
                  <c:v>0.68161459639668498</c:v>
                </c:pt>
                <c:pt idx="99">
                  <c:v>0.67586498335003897</c:v>
                </c:pt>
                <c:pt idx="100">
                  <c:v>0.68463720381259896</c:v>
                </c:pt>
                <c:pt idx="101">
                  <c:v>0.68883048370480504</c:v>
                </c:pt>
                <c:pt idx="102">
                  <c:v>0.68300571292638801</c:v>
                </c:pt>
                <c:pt idx="103">
                  <c:v>0.67807706072926499</c:v>
                </c:pt>
                <c:pt idx="104">
                  <c:v>0.68463962525129296</c:v>
                </c:pt>
                <c:pt idx="105">
                  <c:v>0.69688344374299005</c:v>
                </c:pt>
                <c:pt idx="106">
                  <c:v>0.702279433608055</c:v>
                </c:pt>
                <c:pt idx="107">
                  <c:v>0.709300767630339</c:v>
                </c:pt>
                <c:pt idx="108">
                  <c:v>0.71461116895079602</c:v>
                </c:pt>
                <c:pt idx="109">
                  <c:v>0.71076536551117897</c:v>
                </c:pt>
                <c:pt idx="110">
                  <c:v>0.70894090458750703</c:v>
                </c:pt>
                <c:pt idx="111">
                  <c:v>0.70489272475242604</c:v>
                </c:pt>
                <c:pt idx="112">
                  <c:v>0.71138860657811198</c:v>
                </c:pt>
                <c:pt idx="113">
                  <c:v>0.70493221282958995</c:v>
                </c:pt>
                <c:pt idx="114">
                  <c:v>0.69524934515356995</c:v>
                </c:pt>
                <c:pt idx="115">
                  <c:v>0.68781590089201905</c:v>
                </c:pt>
                <c:pt idx="116">
                  <c:v>0.68492433056235302</c:v>
                </c:pt>
                <c:pt idx="117">
                  <c:v>0.67989649251103401</c:v>
                </c:pt>
                <c:pt idx="118">
                  <c:v>0.67896787077188503</c:v>
                </c:pt>
                <c:pt idx="119">
                  <c:v>0.695938710123301</c:v>
                </c:pt>
                <c:pt idx="120">
                  <c:v>0.68585872650146495</c:v>
                </c:pt>
                <c:pt idx="121">
                  <c:v>0.681320670992136</c:v>
                </c:pt>
                <c:pt idx="122">
                  <c:v>0.67843077704310395</c:v>
                </c:pt>
                <c:pt idx="123">
                  <c:v>0.67176204174757004</c:v>
                </c:pt>
                <c:pt idx="124">
                  <c:v>0.66635934635996796</c:v>
                </c:pt>
                <c:pt idx="125">
                  <c:v>0.66550541669130303</c:v>
                </c:pt>
                <c:pt idx="126">
                  <c:v>0.655821803957224</c:v>
                </c:pt>
                <c:pt idx="127">
                  <c:v>0.65073017030954405</c:v>
                </c:pt>
                <c:pt idx="128">
                  <c:v>0.64751999452710196</c:v>
                </c:pt>
                <c:pt idx="129">
                  <c:v>0.64118569716811202</c:v>
                </c:pt>
                <c:pt idx="130">
                  <c:v>0.64093684777617499</c:v>
                </c:pt>
                <c:pt idx="131">
                  <c:v>0.64340485259890601</c:v>
                </c:pt>
                <c:pt idx="132">
                  <c:v>0.64049661159515403</c:v>
                </c:pt>
                <c:pt idx="133">
                  <c:v>0.645668245851994</c:v>
                </c:pt>
                <c:pt idx="134">
                  <c:v>0.63688103109598204</c:v>
                </c:pt>
                <c:pt idx="135">
                  <c:v>0.63446965068578698</c:v>
                </c:pt>
                <c:pt idx="136">
                  <c:v>0.62982691451907202</c:v>
                </c:pt>
                <c:pt idx="137">
                  <c:v>0.63564823940396298</c:v>
                </c:pt>
                <c:pt idx="138">
                  <c:v>0.63255177810788199</c:v>
                </c:pt>
                <c:pt idx="139">
                  <c:v>0.63249608501791998</c:v>
                </c:pt>
                <c:pt idx="140">
                  <c:v>0.63477214425802198</c:v>
                </c:pt>
                <c:pt idx="141">
                  <c:v>0.63767693936824799</c:v>
                </c:pt>
                <c:pt idx="142">
                  <c:v>0.64173722639679898</c:v>
                </c:pt>
                <c:pt idx="143">
                  <c:v>0.64915204420685801</c:v>
                </c:pt>
                <c:pt idx="144">
                  <c:v>0.645255576819181</c:v>
                </c:pt>
                <c:pt idx="145">
                  <c:v>0.64700981602072705</c:v>
                </c:pt>
                <c:pt idx="146">
                  <c:v>0.64301965758204505</c:v>
                </c:pt>
                <c:pt idx="147">
                  <c:v>0.62540499493479695</c:v>
                </c:pt>
                <c:pt idx="148">
                  <c:v>0.60608144849538803</c:v>
                </c:pt>
                <c:pt idx="149">
                  <c:v>0.60127489268779799</c:v>
                </c:pt>
                <c:pt idx="150">
                  <c:v>0.60095265507698103</c:v>
                </c:pt>
                <c:pt idx="151">
                  <c:v>0.59980964288115501</c:v>
                </c:pt>
                <c:pt idx="152">
                  <c:v>0.59867259114980698</c:v>
                </c:pt>
                <c:pt idx="153">
                  <c:v>0.59555023908615101</c:v>
                </c:pt>
                <c:pt idx="154">
                  <c:v>0.59440527111291896</c:v>
                </c:pt>
                <c:pt idx="155">
                  <c:v>0.59802439063787505</c:v>
                </c:pt>
                <c:pt idx="156">
                  <c:v>0.59481533244252205</c:v>
                </c:pt>
                <c:pt idx="157">
                  <c:v>0.59445174410939206</c:v>
                </c:pt>
                <c:pt idx="158">
                  <c:v>0.59245331212878205</c:v>
                </c:pt>
                <c:pt idx="159">
                  <c:v>0.59317396953701995</c:v>
                </c:pt>
                <c:pt idx="160">
                  <c:v>0.59455046430230096</c:v>
                </c:pt>
                <c:pt idx="161">
                  <c:v>0.59175221249461196</c:v>
                </c:pt>
                <c:pt idx="162">
                  <c:v>0.59376992285251595</c:v>
                </c:pt>
                <c:pt idx="163">
                  <c:v>0.59659481048583995</c:v>
                </c:pt>
                <c:pt idx="164">
                  <c:v>0.59337001293897595</c:v>
                </c:pt>
                <c:pt idx="165">
                  <c:v>0.59030540287494704</c:v>
                </c:pt>
                <c:pt idx="166">
                  <c:v>0.57914657518267598</c:v>
                </c:pt>
                <c:pt idx="167">
                  <c:v>0.579228345304728</c:v>
                </c:pt>
                <c:pt idx="168">
                  <c:v>0.57459045201540004</c:v>
                </c:pt>
                <c:pt idx="169">
                  <c:v>0.57536438107490495</c:v>
                </c:pt>
                <c:pt idx="170">
                  <c:v>0.57641044259071395</c:v>
                </c:pt>
                <c:pt idx="171">
                  <c:v>0.57930247858166695</c:v>
                </c:pt>
                <c:pt idx="172">
                  <c:v>0.58163609355688095</c:v>
                </c:pt>
                <c:pt idx="173">
                  <c:v>0.57683549821376801</c:v>
                </c:pt>
                <c:pt idx="174">
                  <c:v>0.57281339541077603</c:v>
                </c:pt>
                <c:pt idx="175">
                  <c:v>0.57592839002609297</c:v>
                </c:pt>
                <c:pt idx="176">
                  <c:v>0.57285670191049598</c:v>
                </c:pt>
                <c:pt idx="177">
                  <c:v>0.569530948996544</c:v>
                </c:pt>
                <c:pt idx="178">
                  <c:v>0.56667383760213896</c:v>
                </c:pt>
                <c:pt idx="179">
                  <c:v>0.57251024991273902</c:v>
                </c:pt>
                <c:pt idx="180">
                  <c:v>0.58055659756064404</c:v>
                </c:pt>
                <c:pt idx="181">
                  <c:v>0.58664968237280801</c:v>
                </c:pt>
                <c:pt idx="182">
                  <c:v>0.58817034587264105</c:v>
                </c:pt>
                <c:pt idx="183">
                  <c:v>0.58155478909611702</c:v>
                </c:pt>
                <c:pt idx="184">
                  <c:v>0.58308690786361705</c:v>
                </c:pt>
                <c:pt idx="185">
                  <c:v>0.58291396126151096</c:v>
                </c:pt>
                <c:pt idx="186">
                  <c:v>0.58502070605754897</c:v>
                </c:pt>
                <c:pt idx="187">
                  <c:v>0.58335838839411702</c:v>
                </c:pt>
                <c:pt idx="188">
                  <c:v>0.57875700294971499</c:v>
                </c:pt>
                <c:pt idx="189">
                  <c:v>0.579954404383898</c:v>
                </c:pt>
                <c:pt idx="190">
                  <c:v>0.57567600160837196</c:v>
                </c:pt>
                <c:pt idx="191">
                  <c:v>0.57728989049792301</c:v>
                </c:pt>
                <c:pt idx="192">
                  <c:v>0.58020353317260698</c:v>
                </c:pt>
                <c:pt idx="193">
                  <c:v>0.57625817134976398</c:v>
                </c:pt>
                <c:pt idx="194">
                  <c:v>0.57894587516784701</c:v>
                </c:pt>
                <c:pt idx="195">
                  <c:v>0.578954257071018</c:v>
                </c:pt>
                <c:pt idx="196">
                  <c:v>0.573853310197592</c:v>
                </c:pt>
                <c:pt idx="197">
                  <c:v>0.57334937155246701</c:v>
                </c:pt>
                <c:pt idx="198">
                  <c:v>0.57399896904826198</c:v>
                </c:pt>
                <c:pt idx="199">
                  <c:v>0.57345712557435002</c:v>
                </c:pt>
                <c:pt idx="200">
                  <c:v>0.57442719116806995</c:v>
                </c:pt>
                <c:pt idx="201">
                  <c:v>0.57434840127825704</c:v>
                </c:pt>
                <c:pt idx="202">
                  <c:v>0.57121077552437804</c:v>
                </c:pt>
                <c:pt idx="203">
                  <c:v>0.56704077869653702</c:v>
                </c:pt>
                <c:pt idx="204">
                  <c:v>0.56422539055347398</c:v>
                </c:pt>
                <c:pt idx="205">
                  <c:v>0.56662913411855698</c:v>
                </c:pt>
                <c:pt idx="206">
                  <c:v>0.56122848764061894</c:v>
                </c:pt>
                <c:pt idx="207">
                  <c:v>0.56180115789175</c:v>
                </c:pt>
                <c:pt idx="208">
                  <c:v>0.56774159893393505</c:v>
                </c:pt>
                <c:pt idx="209">
                  <c:v>0.56865392252802804</c:v>
                </c:pt>
                <c:pt idx="210">
                  <c:v>0.56673325598239899</c:v>
                </c:pt>
                <c:pt idx="211">
                  <c:v>0.564699247479439</c:v>
                </c:pt>
                <c:pt idx="212">
                  <c:v>0.56151663884520497</c:v>
                </c:pt>
                <c:pt idx="213">
                  <c:v>0.56628286838531505</c:v>
                </c:pt>
                <c:pt idx="214">
                  <c:v>0.56365057826042197</c:v>
                </c:pt>
                <c:pt idx="215">
                  <c:v>0.556389801204205</c:v>
                </c:pt>
                <c:pt idx="216">
                  <c:v>0.55171800777316105</c:v>
                </c:pt>
                <c:pt idx="217">
                  <c:v>0.55361948907375302</c:v>
                </c:pt>
                <c:pt idx="218">
                  <c:v>0.55288616567850102</c:v>
                </c:pt>
                <c:pt idx="219">
                  <c:v>0.55179391056299198</c:v>
                </c:pt>
                <c:pt idx="220">
                  <c:v>0.54821968078613303</c:v>
                </c:pt>
                <c:pt idx="221">
                  <c:v>0.54459078237414404</c:v>
                </c:pt>
                <c:pt idx="222">
                  <c:v>0.54182354360818896</c:v>
                </c:pt>
                <c:pt idx="223">
                  <c:v>0.54009268060326598</c:v>
                </c:pt>
                <c:pt idx="224">
                  <c:v>0.53200181573629401</c:v>
                </c:pt>
                <c:pt idx="225">
                  <c:v>0.533046014606953</c:v>
                </c:pt>
                <c:pt idx="226">
                  <c:v>0.53124213591217995</c:v>
                </c:pt>
                <c:pt idx="227">
                  <c:v>0.53041586652398098</c:v>
                </c:pt>
                <c:pt idx="228">
                  <c:v>0.53177224472165097</c:v>
                </c:pt>
                <c:pt idx="229">
                  <c:v>0.52616093307733502</c:v>
                </c:pt>
                <c:pt idx="230">
                  <c:v>0.52151205018162705</c:v>
                </c:pt>
                <c:pt idx="231">
                  <c:v>0.51888814195990596</c:v>
                </c:pt>
                <c:pt idx="232">
                  <c:v>0.51802881062030803</c:v>
                </c:pt>
                <c:pt idx="233">
                  <c:v>0.51755243912339199</c:v>
                </c:pt>
                <c:pt idx="234">
                  <c:v>0.51675150170922302</c:v>
                </c:pt>
                <c:pt idx="235">
                  <c:v>0.52126450464129404</c:v>
                </c:pt>
                <c:pt idx="236">
                  <c:v>0.52097244188189495</c:v>
                </c:pt>
                <c:pt idx="237">
                  <c:v>0.522127095609903</c:v>
                </c:pt>
                <c:pt idx="238">
                  <c:v>0.52130138501524903</c:v>
                </c:pt>
                <c:pt idx="239">
                  <c:v>0.51964735612273205</c:v>
                </c:pt>
                <c:pt idx="240">
                  <c:v>0.522569939494133</c:v>
                </c:pt>
                <c:pt idx="241">
                  <c:v>0.52050342783331904</c:v>
                </c:pt>
                <c:pt idx="242">
                  <c:v>0.51830550655722596</c:v>
                </c:pt>
                <c:pt idx="243">
                  <c:v>0.513480044901371</c:v>
                </c:pt>
                <c:pt idx="244">
                  <c:v>0.51157223060727097</c:v>
                </c:pt>
                <c:pt idx="245">
                  <c:v>0.51411343738436699</c:v>
                </c:pt>
                <c:pt idx="246">
                  <c:v>0.51186988130211797</c:v>
                </c:pt>
                <c:pt idx="247">
                  <c:v>0.51582949236035303</c:v>
                </c:pt>
                <c:pt idx="248">
                  <c:v>0.51500853151083004</c:v>
                </c:pt>
                <c:pt idx="249">
                  <c:v>0.51320446655154195</c:v>
                </c:pt>
                <c:pt idx="250">
                  <c:v>0.50790049135685</c:v>
                </c:pt>
                <c:pt idx="251">
                  <c:v>0.50207441672682795</c:v>
                </c:pt>
                <c:pt idx="252">
                  <c:v>0.49719251692295102</c:v>
                </c:pt>
                <c:pt idx="253">
                  <c:v>0.490580964833498</c:v>
                </c:pt>
                <c:pt idx="254">
                  <c:v>0.48741446807980499</c:v>
                </c:pt>
                <c:pt idx="255">
                  <c:v>0.48640491440892197</c:v>
                </c:pt>
                <c:pt idx="256">
                  <c:v>0.48515088856220201</c:v>
                </c:pt>
                <c:pt idx="257">
                  <c:v>0.485664792358875</c:v>
                </c:pt>
                <c:pt idx="258">
                  <c:v>0.48451777547597902</c:v>
                </c:pt>
                <c:pt idx="259">
                  <c:v>0.48199770972132699</c:v>
                </c:pt>
                <c:pt idx="260">
                  <c:v>0.48154387623071698</c:v>
                </c:pt>
                <c:pt idx="261">
                  <c:v>0.48009026795625698</c:v>
                </c:pt>
                <c:pt idx="262">
                  <c:v>0.47816801816225102</c:v>
                </c:pt>
                <c:pt idx="263">
                  <c:v>0.48039071261882799</c:v>
                </c:pt>
                <c:pt idx="264">
                  <c:v>0.47972239553928397</c:v>
                </c:pt>
                <c:pt idx="265">
                  <c:v>0.47936569899320602</c:v>
                </c:pt>
                <c:pt idx="266">
                  <c:v>0.48064989969134297</c:v>
                </c:pt>
                <c:pt idx="267">
                  <c:v>0.484202150255442</c:v>
                </c:pt>
                <c:pt idx="268">
                  <c:v>0.483394134789705</c:v>
                </c:pt>
                <c:pt idx="269">
                  <c:v>0.48455325886607198</c:v>
                </c:pt>
                <c:pt idx="270">
                  <c:v>0.481643807142973</c:v>
                </c:pt>
                <c:pt idx="271">
                  <c:v>0.480980984866619</c:v>
                </c:pt>
                <c:pt idx="272">
                  <c:v>0.486020278185606</c:v>
                </c:pt>
                <c:pt idx="273">
                  <c:v>0.48472043126821501</c:v>
                </c:pt>
                <c:pt idx="274">
                  <c:v>0.48690037801861802</c:v>
                </c:pt>
                <c:pt idx="275">
                  <c:v>0.48093749210238501</c:v>
                </c:pt>
                <c:pt idx="276">
                  <c:v>0.48028649762272801</c:v>
                </c:pt>
                <c:pt idx="277">
                  <c:v>0.48325471580028501</c:v>
                </c:pt>
                <c:pt idx="278">
                  <c:v>0.48109013587236399</c:v>
                </c:pt>
                <c:pt idx="279">
                  <c:v>0.48019848763942702</c:v>
                </c:pt>
                <c:pt idx="280">
                  <c:v>0.48052733764052402</c:v>
                </c:pt>
                <c:pt idx="281">
                  <c:v>0.48191901296377199</c:v>
                </c:pt>
                <c:pt idx="282">
                  <c:v>0.48164119943976402</c:v>
                </c:pt>
                <c:pt idx="283">
                  <c:v>0.47921119257807698</c:v>
                </c:pt>
                <c:pt idx="284">
                  <c:v>0.481452327221632</c:v>
                </c:pt>
                <c:pt idx="285">
                  <c:v>0.48272088170051602</c:v>
                </c:pt>
                <c:pt idx="286">
                  <c:v>0.484208203852177</c:v>
                </c:pt>
                <c:pt idx="287">
                  <c:v>0.48507200554013302</c:v>
                </c:pt>
                <c:pt idx="288">
                  <c:v>0.486340932548046</c:v>
                </c:pt>
                <c:pt idx="289">
                  <c:v>0.48648323863744702</c:v>
                </c:pt>
                <c:pt idx="290">
                  <c:v>0.48687644302845001</c:v>
                </c:pt>
                <c:pt idx="291">
                  <c:v>0.48637911677360501</c:v>
                </c:pt>
                <c:pt idx="292">
                  <c:v>0.48792371526360501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2FB-4956-9972-AE5372280B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5021088"/>
        <c:axId val="435029728"/>
      </c:scatterChart>
      <c:valAx>
        <c:axId val="435021088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r>
                  <a:rPr lang="hu-HU"/>
                  <a:t>Displacement [mm]</a:t>
                </a:r>
              </a:p>
            </c:rich>
          </c:tx>
          <c:layout>
            <c:manualLayout>
              <c:xMode val="edge"/>
              <c:yMode val="edge"/>
              <c:x val="0.63961922416285433"/>
              <c:y val="0.672180821147356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hu-HU"/>
          </a:p>
        </c:txPr>
        <c:crossAx val="435029728"/>
        <c:crosses val="autoZero"/>
        <c:crossBetween val="midCat"/>
      </c:valAx>
      <c:valAx>
        <c:axId val="435029728"/>
        <c:scaling>
          <c:orientation val="minMax"/>
          <c:max val="1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r>
                  <a:rPr lang="hu-HU"/>
                  <a:t>Force [kN]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hu-HU"/>
          </a:p>
        </c:txPr>
        <c:crossAx val="4350210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0035940431852068"/>
          <c:y val="0.27396946475440564"/>
          <c:w val="0.49884865903641096"/>
          <c:h val="0.268206317960254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Palatino Linotype" panose="02040502050505030304" pitchFamily="18" charset="0"/>
        </a:defRPr>
      </a:pPr>
      <a:endParaRPr lang="hu-H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r>
              <a:rPr lang="hu-HU" sz="900" b="0"/>
              <a:t>Friction test with 20mm pre-compressed foam</a:t>
            </a:r>
          </a:p>
          <a:p>
            <a:pPr>
              <a:defRPr sz="900" b="0"/>
            </a:pPr>
            <a:endParaRPr lang="hu-HU" sz="900" b="0"/>
          </a:p>
        </c:rich>
      </c:tx>
      <c:layout>
        <c:manualLayout>
          <c:xMode val="edge"/>
          <c:yMode val="edge"/>
          <c:x val="0.25610673665791778"/>
          <c:y val="6.3595722970255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hu-HU"/>
        </a:p>
      </c:txPr>
    </c:title>
    <c:autoTitleDeleted val="0"/>
    <c:plotArea>
      <c:layout>
        <c:manualLayout>
          <c:layoutTarget val="inner"/>
          <c:xMode val="edge"/>
          <c:yMode val="edge"/>
          <c:x val="0.18029700886445799"/>
          <c:y val="6.3956385334645663E-2"/>
          <c:w val="0.77614891298964983"/>
          <c:h val="0.80619309793307081"/>
        </c:manualLayout>
      </c:layout>
      <c:scatterChart>
        <c:scatterStyle val="smoothMarker"/>
        <c:varyColors val="0"/>
        <c:ser>
          <c:idx val="0"/>
          <c:order val="0"/>
          <c:tx>
            <c:v>0,7g/cm3</c:v>
          </c:tx>
          <c:spPr>
            <a:ln w="9525" cap="rnd">
              <a:solidFill>
                <a:schemeClr val="tx1"/>
              </a:solidFill>
              <a:prstDash val="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'Súrl.0.7 áttolás  20mm'!$D$2:$D$296</c:f>
              <c:numCache>
                <c:formatCode>General</c:formatCode>
                <c:ptCount val="295"/>
                <c:pt idx="0">
                  <c:v>0</c:v>
                </c:pt>
                <c:pt idx="1">
                  <c:v>0</c:v>
                </c:pt>
                <c:pt idx="2">
                  <c:v>0.11172588513980486</c:v>
                </c:pt>
                <c:pt idx="3">
                  <c:v>0.22236296100589925</c:v>
                </c:pt>
                <c:pt idx="4">
                  <c:v>0.33985831992019655</c:v>
                </c:pt>
                <c:pt idx="5">
                  <c:v>0.46913765736479718</c:v>
                </c:pt>
                <c:pt idx="6">
                  <c:v>0.60790761467370658</c:v>
                </c:pt>
                <c:pt idx="7">
                  <c:v>0.74668895740160224</c:v>
                </c:pt>
                <c:pt idx="8">
                  <c:v>0.88865269936729874</c:v>
                </c:pt>
                <c:pt idx="9">
                  <c:v>1.0325525213592073</c:v>
                </c:pt>
                <c:pt idx="10">
                  <c:v>1.1775184516360042</c:v>
                </c:pt>
                <c:pt idx="11">
                  <c:v>1.3086798756778961</c:v>
                </c:pt>
                <c:pt idx="12">
                  <c:v>1.4330322603550059</c:v>
                </c:pt>
                <c:pt idx="13">
                  <c:v>1.5563452889895046</c:v>
                </c:pt>
                <c:pt idx="14">
                  <c:v>1.6749251265273983</c:v>
                </c:pt>
                <c:pt idx="15">
                  <c:v>1.7911812209990075</c:v>
                </c:pt>
                <c:pt idx="16">
                  <c:v>1.9052212798652022</c:v>
                </c:pt>
                <c:pt idx="17">
                  <c:v>2.0160279495801063</c:v>
                </c:pt>
                <c:pt idx="18">
                  <c:v>2.1207386005273037</c:v>
                </c:pt>
                <c:pt idx="19">
                  <c:v>2.2197566816651033</c:v>
                </c:pt>
                <c:pt idx="20">
                  <c:v>2.320853824134204</c:v>
                </c:pt>
                <c:pt idx="21">
                  <c:v>2.4203318622303982</c:v>
                </c:pt>
                <c:pt idx="22">
                  <c:v>2.5150559640186998</c:v>
                </c:pt>
                <c:pt idx="23">
                  <c:v>2.6063172220456039</c:v>
                </c:pt>
                <c:pt idx="24">
                  <c:v>2.6980137802645032</c:v>
                </c:pt>
                <c:pt idx="25">
                  <c:v>2.7898512243125992</c:v>
                </c:pt>
                <c:pt idx="26">
                  <c:v>2.8831504723432033</c:v>
                </c:pt>
                <c:pt idx="27">
                  <c:v>2.9776889149675014</c:v>
                </c:pt>
                <c:pt idx="28">
                  <c:v>3.0734094155425993</c:v>
                </c:pt>
                <c:pt idx="29">
                  <c:v>3.1693838877959024</c:v>
                </c:pt>
                <c:pt idx="30">
                  <c:v>3.2658471647256988</c:v>
                </c:pt>
                <c:pt idx="31">
                  <c:v>3.3577966468848075</c:v>
                </c:pt>
                <c:pt idx="32">
                  <c:v>3.4534148882363951</c:v>
                </c:pt>
                <c:pt idx="33">
                  <c:v>3.5506165410214976</c:v>
                </c:pt>
                <c:pt idx="34">
                  <c:v>3.6490806481825047</c:v>
                </c:pt>
                <c:pt idx="35">
                  <c:v>3.7477177019539027</c:v>
                </c:pt>
                <c:pt idx="36">
                  <c:v>3.8452583328892018</c:v>
                </c:pt>
                <c:pt idx="37">
                  <c:v>3.9445355545456948</c:v>
                </c:pt>
                <c:pt idx="38">
                  <c:v>4.0452390269438041</c:v>
                </c:pt>
                <c:pt idx="39">
                  <c:v>4.1471348949739024</c:v>
                </c:pt>
                <c:pt idx="40">
                  <c:v>4.2477199031349073</c:v>
                </c:pt>
                <c:pt idx="41">
                  <c:v>4.3485419794685072</c:v>
                </c:pt>
                <c:pt idx="42">
                  <c:v>4.4433179792096951</c:v>
                </c:pt>
                <c:pt idx="43">
                  <c:v>4.5279228882151017</c:v>
                </c:pt>
                <c:pt idx="44">
                  <c:v>4.6161473127294954</c:v>
                </c:pt>
                <c:pt idx="45">
                  <c:v>4.7110871088362956</c:v>
                </c:pt>
                <c:pt idx="46">
                  <c:v>4.8066276080323007</c:v>
                </c:pt>
                <c:pt idx="47">
                  <c:v>4.9039382954129991</c:v>
                </c:pt>
                <c:pt idx="48">
                  <c:v>5.0011811592240036</c:v>
                </c:pt>
                <c:pt idx="49">
                  <c:v>5.1014140575857994</c:v>
                </c:pt>
                <c:pt idx="50">
                  <c:v>5.203471556656396</c:v>
                </c:pt>
                <c:pt idx="51">
                  <c:v>5.306280283834397</c:v>
                </c:pt>
                <c:pt idx="52">
                  <c:v>5.4102374714998973</c:v>
                </c:pt>
                <c:pt idx="53">
                  <c:v>5.5150214641031994</c:v>
                </c:pt>
                <c:pt idx="54">
                  <c:v>5.6178644872367016</c:v>
                </c:pt>
                <c:pt idx="55">
                  <c:v>5.7265436202781075</c:v>
                </c:pt>
                <c:pt idx="56">
                  <c:v>5.8298514898137057</c:v>
                </c:pt>
                <c:pt idx="57">
                  <c:v>5.932100096285609</c:v>
                </c:pt>
                <c:pt idx="58">
                  <c:v>6.0341100280535045</c:v>
                </c:pt>
                <c:pt idx="59">
                  <c:v>6.1388541367657012</c:v>
                </c:pt>
                <c:pt idx="60">
                  <c:v>6.2427475521148068</c:v>
                </c:pt>
                <c:pt idx="61">
                  <c:v>6.3458744423824953</c:v>
                </c:pt>
                <c:pt idx="62">
                  <c:v>6.4477677958415001</c:v>
                </c:pt>
                <c:pt idx="63">
                  <c:v>6.5496515799605959</c:v>
                </c:pt>
                <c:pt idx="64">
                  <c:v>6.6503091614366951</c:v>
                </c:pt>
                <c:pt idx="65">
                  <c:v>6.7491397673313003</c:v>
                </c:pt>
                <c:pt idx="66">
                  <c:v>6.8496773478879049</c:v>
                </c:pt>
                <c:pt idx="67">
                  <c:v>6.9495278218994088</c:v>
                </c:pt>
                <c:pt idx="68">
                  <c:v>7.0499125025651068</c:v>
                </c:pt>
                <c:pt idx="69">
                  <c:v>7.1476123896681969</c:v>
                </c:pt>
                <c:pt idx="70">
                  <c:v>7.2410581114637012</c:v>
                </c:pt>
                <c:pt idx="71">
                  <c:v>7.3365073876091031</c:v>
                </c:pt>
                <c:pt idx="72">
                  <c:v>7.4320933586320024</c:v>
                </c:pt>
                <c:pt idx="73">
                  <c:v>7.5282261091643079</c:v>
                </c:pt>
                <c:pt idx="74">
                  <c:v>7.6278372099797025</c:v>
                </c:pt>
                <c:pt idx="75">
                  <c:v>7.7270643497624008</c:v>
                </c:pt>
                <c:pt idx="76">
                  <c:v>7.8257654552468949</c:v>
                </c:pt>
                <c:pt idx="77">
                  <c:v>7.9265058778699</c:v>
                </c:pt>
                <c:pt idx="78">
                  <c:v>8.0275215063268064</c:v>
                </c:pt>
                <c:pt idx="79">
                  <c:v>8.127447836565608</c:v>
                </c:pt>
                <c:pt idx="80">
                  <c:v>8.2269594022761083</c:v>
                </c:pt>
                <c:pt idx="81">
                  <c:v>8.3267729260627021</c:v>
                </c:pt>
                <c:pt idx="82">
                  <c:v>8.4270708540263968</c:v>
                </c:pt>
                <c:pt idx="83">
                  <c:v>8.5262962475791966</c:v>
                </c:pt>
                <c:pt idx="84">
                  <c:v>8.6277369083962014</c:v>
                </c:pt>
                <c:pt idx="85">
                  <c:v>8.7281983533287075</c:v>
                </c:pt>
                <c:pt idx="86">
                  <c:v>8.8298114019625018</c:v>
                </c:pt>
                <c:pt idx="87">
                  <c:v>8.9304191809615077</c:v>
                </c:pt>
                <c:pt idx="88">
                  <c:v>9.0298273000121014</c:v>
                </c:pt>
                <c:pt idx="89">
                  <c:v>9.131121626762706</c:v>
                </c:pt>
                <c:pt idx="90">
                  <c:v>9.2322397239907019</c:v>
                </c:pt>
                <c:pt idx="91">
                  <c:v>9.3334806161060015</c:v>
                </c:pt>
                <c:pt idx="92">
                  <c:v>9.4340655544177991</c:v>
                </c:pt>
                <c:pt idx="93">
                  <c:v>9.5334319734980966</c:v>
                </c:pt>
                <c:pt idx="94">
                  <c:v>9.6337978647299991</c:v>
                </c:pt>
                <c:pt idx="95">
                  <c:v>9.7355984584560957</c:v>
                </c:pt>
                <c:pt idx="96">
                  <c:v>9.8373132773691054</c:v>
                </c:pt>
                <c:pt idx="97">
                  <c:v>9.932982299086504</c:v>
                </c:pt>
                <c:pt idx="98">
                  <c:v>10.027796436488899</c:v>
                </c:pt>
                <c:pt idx="99">
                  <c:v>10.127679669773499</c:v>
                </c:pt>
                <c:pt idx="100">
                  <c:v>10.229521963470006</c:v>
                </c:pt>
                <c:pt idx="101">
                  <c:v>10.3274347509237</c:v>
                </c:pt>
                <c:pt idx="102">
                  <c:v>10.429627547887804</c:v>
                </c:pt>
                <c:pt idx="103">
                  <c:v>10.530292882624607</c:v>
                </c:pt>
                <c:pt idx="104">
                  <c:v>10.630582708081505</c:v>
                </c:pt>
                <c:pt idx="105">
                  <c:v>10.729052542876701</c:v>
                </c:pt>
                <c:pt idx="106">
                  <c:v>10.829785771032505</c:v>
                </c:pt>
                <c:pt idx="107">
                  <c:v>10.928220820927805</c:v>
                </c:pt>
                <c:pt idx="108">
                  <c:v>11.029136704732196</c:v>
                </c:pt>
                <c:pt idx="109">
                  <c:v>11.131916514342905</c:v>
                </c:pt>
                <c:pt idx="110">
                  <c:v>11.233988053101996</c:v>
                </c:pt>
                <c:pt idx="111">
                  <c:v>11.332642150077305</c:v>
                </c:pt>
                <c:pt idx="112">
                  <c:v>11.433142291464605</c:v>
                </c:pt>
                <c:pt idx="113">
                  <c:v>11.532011454115704</c:v>
                </c:pt>
                <c:pt idx="114">
                  <c:v>11.632212850490006</c:v>
                </c:pt>
                <c:pt idx="115">
                  <c:v>11.733877866925909</c:v>
                </c:pt>
                <c:pt idx="116">
                  <c:v>11.8316998504243</c:v>
                </c:pt>
                <c:pt idx="117">
                  <c:v>11.931762107199404</c:v>
                </c:pt>
                <c:pt idx="118">
                  <c:v>12.033828616816308</c:v>
                </c:pt>
                <c:pt idx="119">
                  <c:v>12.135069578780801</c:v>
                </c:pt>
                <c:pt idx="120">
                  <c:v>12.234169104081602</c:v>
                </c:pt>
                <c:pt idx="121">
                  <c:v>12.334225912619303</c:v>
                </c:pt>
                <c:pt idx="122">
                  <c:v>12.433652052762596</c:v>
                </c:pt>
                <c:pt idx="123">
                  <c:v>12.532222400551404</c:v>
                </c:pt>
                <c:pt idx="124">
                  <c:v>12.631269958050098</c:v>
                </c:pt>
                <c:pt idx="125">
                  <c:v>12.730260798001297</c:v>
                </c:pt>
                <c:pt idx="126">
                  <c:v>12.830734815789199</c:v>
                </c:pt>
                <c:pt idx="127">
                  <c:v>12.929218899820498</c:v>
                </c:pt>
                <c:pt idx="128">
                  <c:v>13.026472660106108</c:v>
                </c:pt>
                <c:pt idx="129">
                  <c:v>13.125465036739598</c:v>
                </c:pt>
                <c:pt idx="130">
                  <c:v>13.224951177342604</c:v>
                </c:pt>
                <c:pt idx="131">
                  <c:v>13.321743932931895</c:v>
                </c:pt>
                <c:pt idx="132">
                  <c:v>13.423267015800704</c:v>
                </c:pt>
                <c:pt idx="133">
                  <c:v>13.523211925925708</c:v>
                </c:pt>
                <c:pt idx="134">
                  <c:v>13.625991106893707</c:v>
                </c:pt>
                <c:pt idx="135">
                  <c:v>13.727953471358703</c:v>
                </c:pt>
                <c:pt idx="136">
                  <c:v>13.827109155413496</c:v>
                </c:pt>
                <c:pt idx="137">
                  <c:v>13.930046405112904</c:v>
                </c:pt>
                <c:pt idx="138">
                  <c:v>14.028863041168307</c:v>
                </c:pt>
                <c:pt idx="139">
                  <c:v>14.128900780875298</c:v>
                </c:pt>
                <c:pt idx="140">
                  <c:v>14.2315320212453</c:v>
                </c:pt>
                <c:pt idx="141">
                  <c:v>14.330222649350304</c:v>
                </c:pt>
                <c:pt idx="142">
                  <c:v>14.428476021485807</c:v>
                </c:pt>
                <c:pt idx="143">
                  <c:v>14.529916402905997</c:v>
                </c:pt>
                <c:pt idx="144">
                  <c:v>14.630539548728308</c:v>
                </c:pt>
                <c:pt idx="145">
                  <c:v>14.730569884420504</c:v>
                </c:pt>
                <c:pt idx="146">
                  <c:v>14.831836271492506</c:v>
                </c:pt>
                <c:pt idx="147">
                  <c:v>14.932805939178095</c:v>
                </c:pt>
                <c:pt idx="148">
                  <c:v>15.032951526044499</c:v>
                </c:pt>
                <c:pt idx="149">
                  <c:v>15.133084470206299</c:v>
                </c:pt>
                <c:pt idx="150">
                  <c:v>15.234196211157396</c:v>
                </c:pt>
                <c:pt idx="151">
                  <c:v>15.333945613381701</c:v>
                </c:pt>
                <c:pt idx="152">
                  <c:v>15.429864555523807</c:v>
                </c:pt>
                <c:pt idx="153">
                  <c:v>15.530018105198508</c:v>
                </c:pt>
                <c:pt idx="154">
                  <c:v>15.632182962483995</c:v>
                </c:pt>
                <c:pt idx="155">
                  <c:v>15.733016983030197</c:v>
                </c:pt>
                <c:pt idx="156">
                  <c:v>15.833071486544398</c:v>
                </c:pt>
                <c:pt idx="157">
                  <c:v>15.9338967060919</c:v>
                </c:pt>
                <c:pt idx="158">
                  <c:v>16.033593442021996</c:v>
                </c:pt>
                <c:pt idx="159">
                  <c:v>16.133934047844804</c:v>
                </c:pt>
                <c:pt idx="160">
                  <c:v>16.232060923085598</c:v>
                </c:pt>
                <c:pt idx="161">
                  <c:v>16.330905778216305</c:v>
                </c:pt>
                <c:pt idx="162">
                  <c:v>16.429539898321408</c:v>
                </c:pt>
                <c:pt idx="163">
                  <c:v>16.531494020581306</c:v>
                </c:pt>
                <c:pt idx="164">
                  <c:v>16.631382283008008</c:v>
                </c:pt>
                <c:pt idx="165">
                  <c:v>16.729561684844498</c:v>
                </c:pt>
                <c:pt idx="166">
                  <c:v>16.828092707535802</c:v>
                </c:pt>
                <c:pt idx="167">
                  <c:v>16.928360949590996</c:v>
                </c:pt>
                <c:pt idx="168">
                  <c:v>17.027134907787399</c:v>
                </c:pt>
                <c:pt idx="169">
                  <c:v>17.1280541443532</c:v>
                </c:pt>
                <c:pt idx="170">
                  <c:v>17.227866969647806</c:v>
                </c:pt>
                <c:pt idx="171">
                  <c:v>17.328289368879496</c:v>
                </c:pt>
                <c:pt idx="172">
                  <c:v>17.429638457400102</c:v>
                </c:pt>
                <c:pt idx="173">
                  <c:v>17.529126483931407</c:v>
                </c:pt>
                <c:pt idx="174">
                  <c:v>17.626921226243198</c:v>
                </c:pt>
                <c:pt idx="175">
                  <c:v>17.7289737660208</c:v>
                </c:pt>
                <c:pt idx="176">
                  <c:v>17.8313450975309</c:v>
                </c:pt>
                <c:pt idx="177">
                  <c:v>17.931974529780803</c:v>
                </c:pt>
                <c:pt idx="178">
                  <c:v>18.031314126769701</c:v>
                </c:pt>
                <c:pt idx="179">
                  <c:v>18.131020362190597</c:v>
                </c:pt>
                <c:pt idx="180">
                  <c:v>18.232415970276008</c:v>
                </c:pt>
                <c:pt idx="181">
                  <c:v>18.330852626702807</c:v>
                </c:pt>
                <c:pt idx="182">
                  <c:v>18.431943203347501</c:v>
                </c:pt>
                <c:pt idx="183">
                  <c:v>18.530134130301406</c:v>
                </c:pt>
                <c:pt idx="184">
                  <c:v>18.626416288264899</c:v>
                </c:pt>
                <c:pt idx="185">
                  <c:v>18.723906278532702</c:v>
                </c:pt>
                <c:pt idx="186">
                  <c:v>18.8230839650844</c:v>
                </c:pt>
                <c:pt idx="187">
                  <c:v>18.9239217574872</c:v>
                </c:pt>
                <c:pt idx="188">
                  <c:v>19.025130239575304</c:v>
                </c:pt>
                <c:pt idx="189">
                  <c:v>19.124386576322102</c:v>
                </c:pt>
                <c:pt idx="190">
                  <c:v>19.225977622459105</c:v>
                </c:pt>
                <c:pt idx="191">
                  <c:v>19.324655188764403</c:v>
                </c:pt>
                <c:pt idx="192">
                  <c:v>19.427325614533501</c:v>
                </c:pt>
                <c:pt idx="193">
                  <c:v>19.528597170446005</c:v>
                </c:pt>
                <c:pt idx="194">
                  <c:v>19.628363196778999</c:v>
                </c:pt>
                <c:pt idx="195">
                  <c:v>19.726359034927299</c:v>
                </c:pt>
                <c:pt idx="196">
                  <c:v>19.826169205952503</c:v>
                </c:pt>
                <c:pt idx="197">
                  <c:v>19.927686142092</c:v>
                </c:pt>
                <c:pt idx="198">
                  <c:v>20.0298348642131</c:v>
                </c:pt>
                <c:pt idx="199">
                  <c:v>20.130116936409202</c:v>
                </c:pt>
                <c:pt idx="200">
                  <c:v>20.228753640934698</c:v>
                </c:pt>
                <c:pt idx="201">
                  <c:v>20.328965444839199</c:v>
                </c:pt>
                <c:pt idx="202">
                  <c:v>20.4283896990542</c:v>
                </c:pt>
                <c:pt idx="203">
                  <c:v>20.5276644759888</c:v>
                </c:pt>
                <c:pt idx="204">
                  <c:v>20.627465566618405</c:v>
                </c:pt>
                <c:pt idx="205">
                  <c:v>20.7277818649208</c:v>
                </c:pt>
                <c:pt idx="206">
                  <c:v>20.8288248044135</c:v>
                </c:pt>
                <c:pt idx="207">
                  <c:v>20.927361484889602</c:v>
                </c:pt>
                <c:pt idx="208">
                  <c:v>21.025893625168003</c:v>
                </c:pt>
                <c:pt idx="209">
                  <c:v>21.125245515615504</c:v>
                </c:pt>
                <c:pt idx="210">
                  <c:v>21.224940645014101</c:v>
                </c:pt>
                <c:pt idx="211">
                  <c:v>21.326363564135299</c:v>
                </c:pt>
                <c:pt idx="212">
                  <c:v>21.4255643707709</c:v>
                </c:pt>
                <c:pt idx="213">
                  <c:v>21.5270936702182</c:v>
                </c:pt>
                <c:pt idx="214">
                  <c:v>21.628852494124899</c:v>
                </c:pt>
                <c:pt idx="215">
                  <c:v>21.731428483780505</c:v>
                </c:pt>
                <c:pt idx="216">
                  <c:v>21.831674513791299</c:v>
                </c:pt>
                <c:pt idx="217">
                  <c:v>21.931084169524205</c:v>
                </c:pt>
                <c:pt idx="218">
                  <c:v>22.033306303150702</c:v>
                </c:pt>
                <c:pt idx="219">
                  <c:v>22.133383787050604</c:v>
                </c:pt>
                <c:pt idx="220">
                  <c:v>22.230902625036599</c:v>
                </c:pt>
                <c:pt idx="221">
                  <c:v>22.331609450196105</c:v>
                </c:pt>
                <c:pt idx="222">
                  <c:v>22.432075854421605</c:v>
                </c:pt>
                <c:pt idx="223">
                  <c:v>22.529270801683801</c:v>
                </c:pt>
                <c:pt idx="224">
                  <c:v>22.628619548917399</c:v>
                </c:pt>
                <c:pt idx="225">
                  <c:v>22.726533733355105</c:v>
                </c:pt>
                <c:pt idx="226">
                  <c:v>22.828092020218904</c:v>
                </c:pt>
                <c:pt idx="227">
                  <c:v>22.925353952860505</c:v>
                </c:pt>
                <c:pt idx="228">
                  <c:v>23.026706813237702</c:v>
                </c:pt>
                <c:pt idx="229">
                  <c:v>23.126673516312003</c:v>
                </c:pt>
                <c:pt idx="230">
                  <c:v>23.225903589761003</c:v>
                </c:pt>
                <c:pt idx="231">
                  <c:v>23.324717012753304</c:v>
                </c:pt>
                <c:pt idx="232">
                  <c:v>23.425584211667804</c:v>
                </c:pt>
                <c:pt idx="233">
                  <c:v>23.529157158903701</c:v>
                </c:pt>
                <c:pt idx="234">
                  <c:v>23.627730300660403</c:v>
                </c:pt>
                <c:pt idx="235">
                  <c:v>23.729282510644104</c:v>
                </c:pt>
                <c:pt idx="236">
                  <c:v>23.829792919863301</c:v>
                </c:pt>
                <c:pt idx="237">
                  <c:v>23.930735625759205</c:v>
                </c:pt>
                <c:pt idx="238">
                  <c:v>24.029306602190701</c:v>
                </c:pt>
                <c:pt idx="239">
                  <c:v>24.129959643469</c:v>
                </c:pt>
                <c:pt idx="240">
                  <c:v>24.230626584737401</c:v>
                </c:pt>
                <c:pt idx="241">
                  <c:v>24.3316893614018</c:v>
                </c:pt>
                <c:pt idx="242">
                  <c:v>24.432599098476899</c:v>
                </c:pt>
                <c:pt idx="243">
                  <c:v>24.532355904715999</c:v>
                </c:pt>
                <c:pt idx="244">
                  <c:v>24.631004693152398</c:v>
                </c:pt>
                <c:pt idx="245">
                  <c:v>24.7320433718441</c:v>
                </c:pt>
                <c:pt idx="246">
                  <c:v>24.832046186953001</c:v>
                </c:pt>
                <c:pt idx="247">
                  <c:v>24.930217625981101</c:v>
                </c:pt>
                <c:pt idx="248">
                  <c:v>25.028143265687</c:v>
                </c:pt>
                <c:pt idx="249">
                  <c:v>25.126058637561002</c:v>
                </c:pt>
                <c:pt idx="250">
                  <c:v>25.2246348526823</c:v>
                </c:pt>
                <c:pt idx="251">
                  <c:v>25.322253994114405</c:v>
                </c:pt>
                <c:pt idx="252">
                  <c:v>25.423853282456498</c:v>
                </c:pt>
                <c:pt idx="253">
                  <c:v>25.521783252812604</c:v>
                </c:pt>
                <c:pt idx="254">
                  <c:v>25.621954055238803</c:v>
                </c:pt>
                <c:pt idx="255">
                  <c:v>25.721236934680299</c:v>
                </c:pt>
                <c:pt idx="256">
                  <c:v>25.8206609094984</c:v>
                </c:pt>
                <c:pt idx="257">
                  <c:v>25.921445686361203</c:v>
                </c:pt>
                <c:pt idx="258">
                  <c:v>26.022947604923502</c:v>
                </c:pt>
                <c:pt idx="259">
                  <c:v>26.124448056652604</c:v>
                </c:pt>
                <c:pt idx="260">
                  <c:v>26.225792395427803</c:v>
                </c:pt>
                <c:pt idx="261">
                  <c:v>26.325890554689799</c:v>
                </c:pt>
                <c:pt idx="262">
                  <c:v>26.426301358954902</c:v>
                </c:pt>
                <c:pt idx="263">
                  <c:v>26.528682399503303</c:v>
                </c:pt>
                <c:pt idx="264">
                  <c:v>26.629534091896204</c:v>
                </c:pt>
                <c:pt idx="265">
                  <c:v>26.728174219032205</c:v>
                </c:pt>
                <c:pt idx="266">
                  <c:v>26.833311439021905</c:v>
                </c:pt>
                <c:pt idx="267">
                  <c:v>26.933729158357401</c:v>
                </c:pt>
                <c:pt idx="268">
                  <c:v>27.031874543635304</c:v>
                </c:pt>
                <c:pt idx="269">
                  <c:v>27.133440304363099</c:v>
                </c:pt>
                <c:pt idx="270">
                  <c:v>27.230615833548704</c:v>
                </c:pt>
                <c:pt idx="271">
                  <c:v>27.328113926323404</c:v>
                </c:pt>
                <c:pt idx="272">
                  <c:v>27.427473011238099</c:v>
                </c:pt>
                <c:pt idx="273">
                  <c:v>27.527581717728701</c:v>
                </c:pt>
                <c:pt idx="274">
                  <c:v>27.631157528781799</c:v>
                </c:pt>
                <c:pt idx="275">
                  <c:v>27.730197402868903</c:v>
                </c:pt>
                <c:pt idx="276">
                  <c:v>27.8287055848729</c:v>
                </c:pt>
                <c:pt idx="277">
                  <c:v>27.929208590077302</c:v>
                </c:pt>
                <c:pt idx="278">
                  <c:v>28.031029300372005</c:v>
                </c:pt>
                <c:pt idx="279">
                  <c:v>28.130519771625202</c:v>
                </c:pt>
                <c:pt idx="280">
                  <c:v>28.230006680569304</c:v>
                </c:pt>
                <c:pt idx="281">
                  <c:v>28.328712116704004</c:v>
                </c:pt>
                <c:pt idx="282">
                  <c:v>28.428187011586402</c:v>
                </c:pt>
                <c:pt idx="283">
                  <c:v>28.529152977264602</c:v>
                </c:pt>
                <c:pt idx="284">
                  <c:v>28.6281459126917</c:v>
                </c:pt>
                <c:pt idx="285">
                  <c:v>28.725943029876198</c:v>
                </c:pt>
                <c:pt idx="286">
                  <c:v>28.827668116621105</c:v>
                </c:pt>
                <c:pt idx="287">
                  <c:v>28.927905834577501</c:v>
                </c:pt>
                <c:pt idx="288">
                  <c:v>29.028223529863801</c:v>
                </c:pt>
                <c:pt idx="289">
                  <c:v>29.126922889118404</c:v>
                </c:pt>
                <c:pt idx="290">
                  <c:v>29.225905137618405</c:v>
                </c:pt>
                <c:pt idx="291">
                  <c:v>29.327524542529105</c:v>
                </c:pt>
                <c:pt idx="292">
                  <c:v>29.4288205456604</c:v>
                </c:pt>
                <c:pt idx="293">
                  <c:v>29.529215284610302</c:v>
                </c:pt>
                <c:pt idx="294">
                  <c:v>29.619439631316403</c:v>
                </c:pt>
              </c:numCache>
            </c:numRef>
          </c:xVal>
          <c:yVal>
            <c:numRef>
              <c:f>'Súrl.0.7 áttolás  20mm'!$C$2:$C$296</c:f>
              <c:numCache>
                <c:formatCode>General</c:formatCode>
                <c:ptCount val="295"/>
                <c:pt idx="0">
                  <c:v>0</c:v>
                </c:pt>
                <c:pt idx="1">
                  <c:v>0.43359352275729202</c:v>
                </c:pt>
                <c:pt idx="2">
                  <c:v>2.9111199080944101</c:v>
                </c:pt>
                <c:pt idx="3">
                  <c:v>6.3659571111202196</c:v>
                </c:pt>
                <c:pt idx="4">
                  <c:v>8.2845164462924004</c:v>
                </c:pt>
                <c:pt idx="5">
                  <c:v>9.3454044312238693</c:v>
                </c:pt>
                <c:pt idx="6">
                  <c:v>10.339490324258801</c:v>
                </c:pt>
                <c:pt idx="7">
                  <c:v>11.551957763731499</c:v>
                </c:pt>
                <c:pt idx="8">
                  <c:v>12.300165463239001</c:v>
                </c:pt>
                <c:pt idx="9">
                  <c:v>12.210116069763901</c:v>
                </c:pt>
                <c:pt idx="10">
                  <c:v>11.760342027991999</c:v>
                </c:pt>
                <c:pt idx="11">
                  <c:v>11.4447435364127</c:v>
                </c:pt>
                <c:pt idx="12">
                  <c:v>11.197642609477001</c:v>
                </c:pt>
                <c:pt idx="13">
                  <c:v>10.840232390910399</c:v>
                </c:pt>
                <c:pt idx="14">
                  <c:v>10.5761729180813</c:v>
                </c:pt>
                <c:pt idx="15">
                  <c:v>10.3368047624826</c:v>
                </c:pt>
                <c:pt idx="16">
                  <c:v>10.1875742897391</c:v>
                </c:pt>
                <c:pt idx="17">
                  <c:v>10.1127795875072</c:v>
                </c:pt>
                <c:pt idx="18">
                  <c:v>9.9797043949365598</c:v>
                </c:pt>
                <c:pt idx="19">
                  <c:v>9.8946333862841094</c:v>
                </c:pt>
                <c:pt idx="20">
                  <c:v>9.7670583054423297</c:v>
                </c:pt>
                <c:pt idx="21">
                  <c:v>9.6745112910866702</c:v>
                </c:pt>
                <c:pt idx="22">
                  <c:v>9.5987610518932307</c:v>
                </c:pt>
                <c:pt idx="23">
                  <c:v>9.5551073551177996</c:v>
                </c:pt>
                <c:pt idx="24">
                  <c:v>9.4961438328027707</c:v>
                </c:pt>
                <c:pt idx="25">
                  <c:v>9.4447051174938697</c:v>
                </c:pt>
                <c:pt idx="26">
                  <c:v>9.3866576440632308</c:v>
                </c:pt>
                <c:pt idx="27">
                  <c:v>9.3291677534580195</c:v>
                </c:pt>
                <c:pt idx="28">
                  <c:v>9.2458884231746197</c:v>
                </c:pt>
                <c:pt idx="29">
                  <c:v>9.1485602781176603</c:v>
                </c:pt>
                <c:pt idx="30">
                  <c:v>9.0929095633327996</c:v>
                </c:pt>
                <c:pt idx="31">
                  <c:v>9.0366413816809708</c:v>
                </c:pt>
                <c:pt idx="32">
                  <c:v>8.9768455363810098</c:v>
                </c:pt>
                <c:pt idx="33">
                  <c:v>8.9195239357650298</c:v>
                </c:pt>
                <c:pt idx="34">
                  <c:v>8.81220940500498</c:v>
                </c:pt>
                <c:pt idx="35">
                  <c:v>8.7172722443938309</c:v>
                </c:pt>
                <c:pt idx="36">
                  <c:v>8.6281636729836499</c:v>
                </c:pt>
                <c:pt idx="37">
                  <c:v>8.57433555647731</c:v>
                </c:pt>
                <c:pt idx="38">
                  <c:v>8.5150481201708299</c:v>
                </c:pt>
                <c:pt idx="39">
                  <c:v>8.4263338707387394</c:v>
                </c:pt>
                <c:pt idx="40">
                  <c:v>8.3244244568049908</c:v>
                </c:pt>
                <c:pt idx="41">
                  <c:v>8.2499181851744705</c:v>
                </c:pt>
                <c:pt idx="42">
                  <c:v>8.2298676483333093</c:v>
                </c:pt>
                <c:pt idx="43">
                  <c:v>8.2235881127417105</c:v>
                </c:pt>
                <c:pt idx="44">
                  <c:v>8.2168050110340101</c:v>
                </c:pt>
                <c:pt idx="45">
                  <c:v>8.1727784126996994</c:v>
                </c:pt>
                <c:pt idx="46">
                  <c:v>8.0621232278645003</c:v>
                </c:pt>
                <c:pt idx="47">
                  <c:v>7.9873183742165601</c:v>
                </c:pt>
                <c:pt idx="48">
                  <c:v>7.8936555422842503</c:v>
                </c:pt>
                <c:pt idx="49">
                  <c:v>7.8805501572787797</c:v>
                </c:pt>
                <c:pt idx="50">
                  <c:v>7.8211620450019801</c:v>
                </c:pt>
                <c:pt idx="51">
                  <c:v>7.7638140879571402</c:v>
                </c:pt>
                <c:pt idx="52">
                  <c:v>7.6789360493421599</c:v>
                </c:pt>
                <c:pt idx="53">
                  <c:v>7.60754039511085</c:v>
                </c:pt>
                <c:pt idx="54">
                  <c:v>7.5324732810258901</c:v>
                </c:pt>
                <c:pt idx="55">
                  <c:v>7.4675778858363602</c:v>
                </c:pt>
                <c:pt idx="56">
                  <c:v>7.4198092333972498</c:v>
                </c:pt>
                <c:pt idx="57">
                  <c:v>7.3731794022023696</c:v>
                </c:pt>
                <c:pt idx="58">
                  <c:v>7.31865288689733</c:v>
                </c:pt>
                <c:pt idx="59">
                  <c:v>7.2367756627500102</c:v>
                </c:pt>
                <c:pt idx="60">
                  <c:v>7.16264508664608</c:v>
                </c:pt>
                <c:pt idx="61">
                  <c:v>7.1161000989377499</c:v>
                </c:pt>
                <c:pt idx="62">
                  <c:v>7.0998187176883203</c:v>
                </c:pt>
                <c:pt idx="63">
                  <c:v>7.0876177400350597</c:v>
                </c:pt>
                <c:pt idx="64">
                  <c:v>7.0344638079404804</c:v>
                </c:pt>
                <c:pt idx="65">
                  <c:v>6.9968019612133503</c:v>
                </c:pt>
                <c:pt idx="66">
                  <c:v>6.9540990516543397</c:v>
                </c:pt>
                <c:pt idx="67">
                  <c:v>6.9194974377751404</c:v>
                </c:pt>
                <c:pt idx="68">
                  <c:v>6.88614221289754</c:v>
                </c:pt>
                <c:pt idx="69">
                  <c:v>6.8485914729535597</c:v>
                </c:pt>
                <c:pt idx="70">
                  <c:v>6.8204266950488099</c:v>
                </c:pt>
                <c:pt idx="71">
                  <c:v>6.7643000744283199</c:v>
                </c:pt>
                <c:pt idx="72">
                  <c:v>6.7584555596113196</c:v>
                </c:pt>
                <c:pt idx="73">
                  <c:v>6.7339657805859998</c:v>
                </c:pt>
                <c:pt idx="74">
                  <c:v>6.7166837863624096</c:v>
                </c:pt>
                <c:pt idx="75">
                  <c:v>6.6696851514279798</c:v>
                </c:pt>
                <c:pt idx="76">
                  <c:v>6.6301351413130796</c:v>
                </c:pt>
                <c:pt idx="77">
                  <c:v>6.59449398517609</c:v>
                </c:pt>
                <c:pt idx="78">
                  <c:v>6.5746261738240701</c:v>
                </c:pt>
                <c:pt idx="79">
                  <c:v>6.5350991673767602</c:v>
                </c:pt>
                <c:pt idx="80">
                  <c:v>6.5028082579374296</c:v>
                </c:pt>
                <c:pt idx="81">
                  <c:v>6.4692733809351903</c:v>
                </c:pt>
                <c:pt idx="82">
                  <c:v>6.4369300380349204</c:v>
                </c:pt>
                <c:pt idx="83">
                  <c:v>6.4191314391791803</c:v>
                </c:pt>
                <c:pt idx="84">
                  <c:v>6.3941480591893196</c:v>
                </c:pt>
                <c:pt idx="85">
                  <c:v>6.3926310278475302</c:v>
                </c:pt>
                <c:pt idx="86">
                  <c:v>6.4073250629007799</c:v>
                </c:pt>
                <c:pt idx="87">
                  <c:v>6.3581439666449997</c:v>
                </c:pt>
                <c:pt idx="88">
                  <c:v>6.3062544912099803</c:v>
                </c:pt>
                <c:pt idx="89">
                  <c:v>6.2646367587149099</c:v>
                </c:pt>
                <c:pt idx="90">
                  <c:v>6.1946537345647803</c:v>
                </c:pt>
                <c:pt idx="91">
                  <c:v>6.13605994731188</c:v>
                </c:pt>
                <c:pt idx="92">
                  <c:v>6.1148324981331799</c:v>
                </c:pt>
                <c:pt idx="93">
                  <c:v>6.0493342578411102</c:v>
                </c:pt>
                <c:pt idx="94">
                  <c:v>5.9957419522106603</c:v>
                </c:pt>
                <c:pt idx="95">
                  <c:v>5.9356164187192899</c:v>
                </c:pt>
                <c:pt idx="96">
                  <c:v>5.9271045029163396</c:v>
                </c:pt>
                <c:pt idx="97">
                  <c:v>5.9294532984495198</c:v>
                </c:pt>
                <c:pt idx="98">
                  <c:v>5.9271312318742302</c:v>
                </c:pt>
                <c:pt idx="99">
                  <c:v>5.9723568148910999</c:v>
                </c:pt>
                <c:pt idx="100">
                  <c:v>5.9412424452602899</c:v>
                </c:pt>
                <c:pt idx="101">
                  <c:v>5.9147549793124199</c:v>
                </c:pt>
                <c:pt idx="102">
                  <c:v>5.8760625310242203</c:v>
                </c:pt>
                <c:pt idx="103">
                  <c:v>5.8523907326161897</c:v>
                </c:pt>
                <c:pt idx="104">
                  <c:v>5.8629527688026402</c:v>
                </c:pt>
                <c:pt idx="105">
                  <c:v>5.8770366944372698</c:v>
                </c:pt>
                <c:pt idx="106">
                  <c:v>5.8577671647071803</c:v>
                </c:pt>
                <c:pt idx="107">
                  <c:v>5.8447677642107001</c:v>
                </c:pt>
                <c:pt idx="108">
                  <c:v>5.8409010991454098</c:v>
                </c:pt>
                <c:pt idx="109">
                  <c:v>5.7943987660109997</c:v>
                </c:pt>
                <c:pt idx="110">
                  <c:v>5.7559365406632397</c:v>
                </c:pt>
                <c:pt idx="111">
                  <c:v>5.7207948528230199</c:v>
                </c:pt>
                <c:pt idx="112">
                  <c:v>5.7033159770071498</c:v>
                </c:pt>
                <c:pt idx="113">
                  <c:v>5.6779483333230001</c:v>
                </c:pt>
                <c:pt idx="114">
                  <c:v>5.6599235162138903</c:v>
                </c:pt>
                <c:pt idx="115">
                  <c:v>5.67412348464131</c:v>
                </c:pt>
                <c:pt idx="116">
                  <c:v>5.6876052170991898</c:v>
                </c:pt>
                <c:pt idx="117">
                  <c:v>5.6876900605857399</c:v>
                </c:pt>
                <c:pt idx="118">
                  <c:v>5.7044346816837797</c:v>
                </c:pt>
                <c:pt idx="119">
                  <c:v>5.6842712685465804</c:v>
                </c:pt>
                <c:pt idx="120">
                  <c:v>5.6663103401660901</c:v>
                </c:pt>
                <c:pt idx="121">
                  <c:v>5.6487509980797803</c:v>
                </c:pt>
                <c:pt idx="122">
                  <c:v>5.5986074730753899</c:v>
                </c:pt>
                <c:pt idx="123">
                  <c:v>5.59523021802306</c:v>
                </c:pt>
                <c:pt idx="124">
                  <c:v>5.5773036554455802</c:v>
                </c:pt>
                <c:pt idx="125">
                  <c:v>5.5581472814083099</c:v>
                </c:pt>
                <c:pt idx="126">
                  <c:v>5.5406428873538998</c:v>
                </c:pt>
                <c:pt idx="127">
                  <c:v>5.5441809818148604</c:v>
                </c:pt>
                <c:pt idx="128">
                  <c:v>5.4956093430519104</c:v>
                </c:pt>
                <c:pt idx="129">
                  <c:v>5.4777287878096104</c:v>
                </c:pt>
                <c:pt idx="130">
                  <c:v>5.4490170441567898</c:v>
                </c:pt>
                <c:pt idx="131">
                  <c:v>5.42872734367847</c:v>
                </c:pt>
                <c:pt idx="132">
                  <c:v>5.45046590268612</c:v>
                </c:pt>
                <c:pt idx="133">
                  <c:v>5.4506061598658597</c:v>
                </c:pt>
                <c:pt idx="134">
                  <c:v>5.4321485571563199</c:v>
                </c:pt>
                <c:pt idx="135">
                  <c:v>5.4162426851689798</c:v>
                </c:pt>
                <c:pt idx="136">
                  <c:v>5.4079678840935204</c:v>
                </c:pt>
                <c:pt idx="137">
                  <c:v>5.3904728032648599</c:v>
                </c:pt>
                <c:pt idx="138">
                  <c:v>5.3699910640716597</c:v>
                </c:pt>
                <c:pt idx="139">
                  <c:v>5.3397912532091096</c:v>
                </c:pt>
                <c:pt idx="140">
                  <c:v>5.3065263666212603</c:v>
                </c:pt>
                <c:pt idx="141">
                  <c:v>5.3096001036465204</c:v>
                </c:pt>
                <c:pt idx="142">
                  <c:v>5.2936529740691203</c:v>
                </c:pt>
                <c:pt idx="143">
                  <c:v>5.2745843306183797</c:v>
                </c:pt>
                <c:pt idx="144">
                  <c:v>5.2741561084985698</c:v>
                </c:pt>
                <c:pt idx="145">
                  <c:v>5.2784795872867099</c:v>
                </c:pt>
                <c:pt idx="146">
                  <c:v>5.2823907695710703</c:v>
                </c:pt>
                <c:pt idx="147">
                  <c:v>5.2886839956045204</c:v>
                </c:pt>
                <c:pt idx="148">
                  <c:v>5.2991188131272802</c:v>
                </c:pt>
                <c:pt idx="149">
                  <c:v>5.30646834522486</c:v>
                </c:pt>
                <c:pt idx="150">
                  <c:v>5.2852761000394803</c:v>
                </c:pt>
                <c:pt idx="151">
                  <c:v>5.2598545327782604</c:v>
                </c:pt>
                <c:pt idx="152">
                  <c:v>5.2397105842828804</c:v>
                </c:pt>
                <c:pt idx="153">
                  <c:v>5.1926116459071601</c:v>
                </c:pt>
                <c:pt idx="154">
                  <c:v>5.1918600685894498</c:v>
                </c:pt>
                <c:pt idx="155">
                  <c:v>5.16922175884247</c:v>
                </c:pt>
                <c:pt idx="156">
                  <c:v>5.1687165163457403</c:v>
                </c:pt>
                <c:pt idx="157">
                  <c:v>5.1702114753425104</c:v>
                </c:pt>
                <c:pt idx="158">
                  <c:v>5.1896976307034501</c:v>
                </c:pt>
                <c:pt idx="159">
                  <c:v>5.1998339593410501</c:v>
                </c:pt>
                <c:pt idx="160">
                  <c:v>5.2331039682030696</c:v>
                </c:pt>
                <c:pt idx="161">
                  <c:v>5.2511355839669704</c:v>
                </c:pt>
                <c:pt idx="162">
                  <c:v>5.2715095691382903</c:v>
                </c:pt>
                <c:pt idx="163">
                  <c:v>5.2856036461889699</c:v>
                </c:pt>
                <c:pt idx="164">
                  <c:v>5.2598252892494202</c:v>
                </c:pt>
                <c:pt idx="165">
                  <c:v>5.2446979098022002</c:v>
                </c:pt>
                <c:pt idx="166">
                  <c:v>5.2104149945080298</c:v>
                </c:pt>
                <c:pt idx="167">
                  <c:v>5.2191754803061503</c:v>
                </c:pt>
                <c:pt idx="168">
                  <c:v>5.2230576984584296</c:v>
                </c:pt>
                <c:pt idx="169">
                  <c:v>5.2247661165893096</c:v>
                </c:pt>
                <c:pt idx="170">
                  <c:v>5.2398343570530397</c:v>
                </c:pt>
                <c:pt idx="171">
                  <c:v>5.2438796497881404</c:v>
                </c:pt>
                <c:pt idx="172">
                  <c:v>5.2473168820142702</c:v>
                </c:pt>
                <c:pt idx="173">
                  <c:v>5.2412911318242603</c:v>
                </c:pt>
                <c:pt idx="174">
                  <c:v>5.2180569618940398</c:v>
                </c:pt>
                <c:pt idx="175">
                  <c:v>5.1996289752423799</c:v>
                </c:pt>
                <c:pt idx="176">
                  <c:v>5.18402578309178</c:v>
                </c:pt>
                <c:pt idx="177">
                  <c:v>5.17537193372846</c:v>
                </c:pt>
                <c:pt idx="178">
                  <c:v>5.1620383746921998</c:v>
                </c:pt>
                <c:pt idx="179">
                  <c:v>5.13918036594987</c:v>
                </c:pt>
                <c:pt idx="180">
                  <c:v>5.11509766802192</c:v>
                </c:pt>
                <c:pt idx="181">
                  <c:v>5.0686858594417599</c:v>
                </c:pt>
                <c:pt idx="182">
                  <c:v>5.0604847259819499</c:v>
                </c:pt>
                <c:pt idx="183">
                  <c:v>5.0587274134159097</c:v>
                </c:pt>
                <c:pt idx="184">
                  <c:v>5.0443156622350198</c:v>
                </c:pt>
                <c:pt idx="185">
                  <c:v>5.02008106559515</c:v>
                </c:pt>
                <c:pt idx="186">
                  <c:v>5.0153366290032899</c:v>
                </c:pt>
                <c:pt idx="187">
                  <c:v>5.01666031777859</c:v>
                </c:pt>
                <c:pt idx="188">
                  <c:v>5.0328622572124004</c:v>
                </c:pt>
                <c:pt idx="189">
                  <c:v>5.0572206266224402</c:v>
                </c:pt>
                <c:pt idx="190">
                  <c:v>5.0555373542010802</c:v>
                </c:pt>
                <c:pt idx="191">
                  <c:v>5.0668375566601798</c:v>
                </c:pt>
                <c:pt idx="192">
                  <c:v>5.0527732819318798</c:v>
                </c:pt>
                <c:pt idx="193">
                  <c:v>5.0510499626398104</c:v>
                </c:pt>
                <c:pt idx="194">
                  <c:v>5.0235039554536298</c:v>
                </c:pt>
                <c:pt idx="195">
                  <c:v>5.0271864049136603</c:v>
                </c:pt>
                <c:pt idx="196">
                  <c:v>5.0363538786768904</c:v>
                </c:pt>
                <c:pt idx="197">
                  <c:v>5.0450047478079796</c:v>
                </c:pt>
                <c:pt idx="198">
                  <c:v>5.0069116055965397</c:v>
                </c:pt>
                <c:pt idx="199">
                  <c:v>4.9902740865945798</c:v>
                </c:pt>
                <c:pt idx="200">
                  <c:v>5.0002674572169798</c:v>
                </c:pt>
                <c:pt idx="201">
                  <c:v>4.9999498762190298</c:v>
                </c:pt>
                <c:pt idx="202">
                  <c:v>4.9972732551395902</c:v>
                </c:pt>
                <c:pt idx="203">
                  <c:v>5.0000914372503802</c:v>
                </c:pt>
                <c:pt idx="204">
                  <c:v>5.0055721774697304</c:v>
                </c:pt>
                <c:pt idx="205">
                  <c:v>4.9921200610697296</c:v>
                </c:pt>
                <c:pt idx="206">
                  <c:v>4.9750857055187199</c:v>
                </c:pt>
                <c:pt idx="207">
                  <c:v>4.9708305858075601</c:v>
                </c:pt>
                <c:pt idx="208">
                  <c:v>4.9812235869467303</c:v>
                </c:pt>
                <c:pt idx="209">
                  <c:v>4.9552322365343597</c:v>
                </c:pt>
                <c:pt idx="210">
                  <c:v>5.0040415488183498</c:v>
                </c:pt>
                <c:pt idx="211">
                  <c:v>5.0170442089438403</c:v>
                </c:pt>
                <c:pt idx="212">
                  <c:v>5.0253198482096204</c:v>
                </c:pt>
                <c:pt idx="213">
                  <c:v>5.0611189566552603</c:v>
                </c:pt>
                <c:pt idx="214">
                  <c:v>5.0864277407526997</c:v>
                </c:pt>
                <c:pt idx="215">
                  <c:v>5.0913104787468901</c:v>
                </c:pt>
                <c:pt idx="216">
                  <c:v>5.1057536154985401</c:v>
                </c:pt>
                <c:pt idx="217">
                  <c:v>5.0467602908611298</c:v>
                </c:pt>
                <c:pt idx="218">
                  <c:v>5.0584350712597397</c:v>
                </c:pt>
                <c:pt idx="219">
                  <c:v>5.07190395146608</c:v>
                </c:pt>
                <c:pt idx="220">
                  <c:v>5.0851879641413698</c:v>
                </c:pt>
                <c:pt idx="221">
                  <c:v>5.1030474714934799</c:v>
                </c:pt>
                <c:pt idx="222">
                  <c:v>5.0722830928862104</c:v>
                </c:pt>
                <c:pt idx="223">
                  <c:v>5.0520897842943704</c:v>
                </c:pt>
                <c:pt idx="224">
                  <c:v>5.0601428374648103</c:v>
                </c:pt>
                <c:pt idx="225">
                  <c:v>5.0781253725290298</c:v>
                </c:pt>
                <c:pt idx="226">
                  <c:v>5.0631245598197001</c:v>
                </c:pt>
                <c:pt idx="227">
                  <c:v>5.0461310893297204</c:v>
                </c:pt>
                <c:pt idx="228">
                  <c:v>5.0306075252592599</c:v>
                </c:pt>
                <c:pt idx="229">
                  <c:v>5.0208595581352702</c:v>
                </c:pt>
                <c:pt idx="230">
                  <c:v>5.0176427699625501</c:v>
                </c:pt>
                <c:pt idx="231">
                  <c:v>5.0024881958961496</c:v>
                </c:pt>
                <c:pt idx="232">
                  <c:v>5.00654187053442</c:v>
                </c:pt>
                <c:pt idx="233">
                  <c:v>5.0230155698955103</c:v>
                </c:pt>
                <c:pt idx="234">
                  <c:v>5.0353576429188296</c:v>
                </c:pt>
                <c:pt idx="235">
                  <c:v>5.0365623086690903</c:v>
                </c:pt>
                <c:pt idx="236">
                  <c:v>5.0359722226858104</c:v>
                </c:pt>
                <c:pt idx="237">
                  <c:v>5.05931312218308</c:v>
                </c:pt>
                <c:pt idx="238">
                  <c:v>5.0921133719384697</c:v>
                </c:pt>
                <c:pt idx="239">
                  <c:v>5.0807652063667801</c:v>
                </c:pt>
                <c:pt idx="240">
                  <c:v>5.0770974718034303</c:v>
                </c:pt>
                <c:pt idx="241">
                  <c:v>5.0832531414926097</c:v>
                </c:pt>
                <c:pt idx="242">
                  <c:v>5.07241245359182</c:v>
                </c:pt>
                <c:pt idx="243">
                  <c:v>5.0541860051453096</c:v>
                </c:pt>
                <c:pt idx="244">
                  <c:v>5.03863645717502</c:v>
                </c:pt>
                <c:pt idx="245">
                  <c:v>5.0323285162448901</c:v>
                </c:pt>
                <c:pt idx="246">
                  <c:v>5.0280825234949598</c:v>
                </c:pt>
                <c:pt idx="247">
                  <c:v>5.05315000191331</c:v>
                </c:pt>
                <c:pt idx="248">
                  <c:v>5.06225507706404</c:v>
                </c:pt>
                <c:pt idx="249">
                  <c:v>5.0971494987607002</c:v>
                </c:pt>
                <c:pt idx="250">
                  <c:v>5.0971779040992304</c:v>
                </c:pt>
                <c:pt idx="251">
                  <c:v>5.1112709566950798</c:v>
                </c:pt>
                <c:pt idx="252">
                  <c:v>5.1225190982222601</c:v>
                </c:pt>
                <c:pt idx="253">
                  <c:v>5.11496271938086</c:v>
                </c:pt>
                <c:pt idx="254">
                  <c:v>5.1461933180689803</c:v>
                </c:pt>
                <c:pt idx="255">
                  <c:v>5.1671372726559603</c:v>
                </c:pt>
                <c:pt idx="256">
                  <c:v>5.1556437276303804</c:v>
                </c:pt>
                <c:pt idx="257">
                  <c:v>5.1622811704874003</c:v>
                </c:pt>
                <c:pt idx="258">
                  <c:v>5.17563726752996</c:v>
                </c:pt>
                <c:pt idx="259">
                  <c:v>5.1761061884462798</c:v>
                </c:pt>
                <c:pt idx="260">
                  <c:v>5.1667002961039499</c:v>
                </c:pt>
                <c:pt idx="261">
                  <c:v>5.1566113717853996</c:v>
                </c:pt>
                <c:pt idx="262">
                  <c:v>5.1730472594499597</c:v>
                </c:pt>
                <c:pt idx="263">
                  <c:v>5.1769561134278801</c:v>
                </c:pt>
                <c:pt idx="264">
                  <c:v>5.1918162032961801</c:v>
                </c:pt>
                <c:pt idx="265">
                  <c:v>5.1878853701055103</c:v>
                </c:pt>
                <c:pt idx="266">
                  <c:v>5.1897048018872702</c:v>
                </c:pt>
                <c:pt idx="267">
                  <c:v>5.1995312795043001</c:v>
                </c:pt>
                <c:pt idx="268">
                  <c:v>5.2234889008104801</c:v>
                </c:pt>
                <c:pt idx="269">
                  <c:v>5.2134023979306203</c:v>
                </c:pt>
                <c:pt idx="270">
                  <c:v>5.2152819931507102</c:v>
                </c:pt>
                <c:pt idx="271">
                  <c:v>5.2160673774778799</c:v>
                </c:pt>
                <c:pt idx="272">
                  <c:v>5.2119507454335698</c:v>
                </c:pt>
                <c:pt idx="273">
                  <c:v>5.1989874802529803</c:v>
                </c:pt>
                <c:pt idx="274">
                  <c:v>5.2029863931238696</c:v>
                </c:pt>
                <c:pt idx="275">
                  <c:v>5.1997644826769802</c:v>
                </c:pt>
                <c:pt idx="276">
                  <c:v>5.2194502204656601</c:v>
                </c:pt>
                <c:pt idx="277">
                  <c:v>5.2212477661669299</c:v>
                </c:pt>
                <c:pt idx="278">
                  <c:v>5.2226354368030998</c:v>
                </c:pt>
                <c:pt idx="279">
                  <c:v>5.2388140000402901</c:v>
                </c:pt>
                <c:pt idx="280">
                  <c:v>5.2170854993164504</c:v>
                </c:pt>
                <c:pt idx="281">
                  <c:v>5.2434505894780203</c:v>
                </c:pt>
                <c:pt idx="282">
                  <c:v>5.2431465126574004</c:v>
                </c:pt>
                <c:pt idx="283">
                  <c:v>5.2448162809014303</c:v>
                </c:pt>
                <c:pt idx="284">
                  <c:v>5.2173102274537104</c:v>
                </c:pt>
                <c:pt idx="285">
                  <c:v>5.2399298176169404</c:v>
                </c:pt>
                <c:pt idx="286">
                  <c:v>5.2457514218985999</c:v>
                </c:pt>
                <c:pt idx="287">
                  <c:v>5.2564343437552496</c:v>
                </c:pt>
                <c:pt idx="288">
                  <c:v>5.2592891268432096</c:v>
                </c:pt>
                <c:pt idx="289">
                  <c:v>5.2559880539774904</c:v>
                </c:pt>
                <c:pt idx="290">
                  <c:v>5.2504573948681399</c:v>
                </c:pt>
                <c:pt idx="291">
                  <c:v>5.2651059813797501</c:v>
                </c:pt>
                <c:pt idx="292">
                  <c:v>5.2595358341932297</c:v>
                </c:pt>
                <c:pt idx="293">
                  <c:v>5.2527379244565999</c:v>
                </c:pt>
                <c:pt idx="294">
                  <c:v>5.2518802694976303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84E-4B16-9E4B-4AC4C5277E27}"/>
            </c:ext>
          </c:extLst>
        </c:ser>
        <c:ser>
          <c:idx val="1"/>
          <c:order val="1"/>
          <c:tx>
            <c:v>0,4g/cm3</c:v>
          </c:tx>
          <c:spPr>
            <a:ln w="9525" cap="rnd">
              <a:solidFill>
                <a:schemeClr val="tx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'Súrl.0.4 áttolás 20mm'!$D$2:$D$1200</c:f>
              <c:numCache>
                <c:formatCode>General</c:formatCode>
                <c:ptCount val="1199"/>
                <c:pt idx="0">
                  <c:v>0</c:v>
                </c:pt>
                <c:pt idx="1">
                  <c:v>0.1</c:v>
                </c:pt>
                <c:pt idx="2">
                  <c:v>0.15890713138900026</c:v>
                </c:pt>
                <c:pt idx="3">
                  <c:v>0.32478730805600264</c:v>
                </c:pt>
                <c:pt idx="4">
                  <c:v>0.49311346388299171</c:v>
                </c:pt>
                <c:pt idx="5">
                  <c:v>0.66445850197899858</c:v>
                </c:pt>
                <c:pt idx="6">
                  <c:v>0.83420748593700011</c:v>
                </c:pt>
                <c:pt idx="7">
                  <c:v>0.99547146891138993</c:v>
                </c:pt>
                <c:pt idx="8">
                  <c:v>1.1467717434141917</c:v>
                </c:pt>
                <c:pt idx="9">
                  <c:v>1.2885378820031974</c:v>
                </c:pt>
                <c:pt idx="10">
                  <c:v>1.4197118789005003</c:v>
                </c:pt>
                <c:pt idx="11">
                  <c:v>1.5389462034087984</c:v>
                </c:pt>
                <c:pt idx="12">
                  <c:v>1.6469324324217922</c:v>
                </c:pt>
                <c:pt idx="13">
                  <c:v>1.7409803241395991</c:v>
                </c:pt>
                <c:pt idx="14">
                  <c:v>1.8271328119407002</c:v>
                </c:pt>
                <c:pt idx="15">
                  <c:v>1.9125554454885929</c:v>
                </c:pt>
                <c:pt idx="16">
                  <c:v>1.9970418902568952</c:v>
                </c:pt>
                <c:pt idx="17">
                  <c:v>2.0796611961557971</c:v>
                </c:pt>
                <c:pt idx="18">
                  <c:v>2.1583602857552933</c:v>
                </c:pt>
                <c:pt idx="19">
                  <c:v>2.2364467280529965</c:v>
                </c:pt>
                <c:pt idx="20">
                  <c:v>2.3166376567893963</c:v>
                </c:pt>
                <c:pt idx="21">
                  <c:v>2.389491206839395</c:v>
                </c:pt>
                <c:pt idx="22">
                  <c:v>2.4604030190781998</c:v>
                </c:pt>
                <c:pt idx="23">
                  <c:v>2.5309530124796993</c:v>
                </c:pt>
                <c:pt idx="24">
                  <c:v>2.6045742750473977</c:v>
                </c:pt>
                <c:pt idx="25">
                  <c:v>2.6835785357859976</c:v>
                </c:pt>
                <c:pt idx="26">
                  <c:v>2.7705328923619987</c:v>
                </c:pt>
                <c:pt idx="27">
                  <c:v>2.8616328685943984</c:v>
                </c:pt>
                <c:pt idx="28">
                  <c:v>2.9546794022324008</c:v>
                </c:pt>
                <c:pt idx="29">
                  <c:v>3.0522001261467011</c:v>
                </c:pt>
                <c:pt idx="30">
                  <c:v>3.1559305134713895</c:v>
                </c:pt>
                <c:pt idx="31">
                  <c:v>3.2629952220360963</c:v>
                </c:pt>
                <c:pt idx="32">
                  <c:v>3.3721211803868982</c:v>
                </c:pt>
                <c:pt idx="33">
                  <c:v>3.4826093377662914</c:v>
                </c:pt>
                <c:pt idx="34">
                  <c:v>3.5936187098491956</c:v>
                </c:pt>
                <c:pt idx="35">
                  <c:v>3.7048749289922966</c:v>
                </c:pt>
                <c:pt idx="36">
                  <c:v>3.8181537713159912</c:v>
                </c:pt>
                <c:pt idx="37">
                  <c:v>3.9319277745929924</c:v>
                </c:pt>
                <c:pt idx="38">
                  <c:v>4.0464416205584968</c:v>
                </c:pt>
                <c:pt idx="39">
                  <c:v>4.1604038674198023</c:v>
                </c:pt>
                <c:pt idx="40">
                  <c:v>4.2751091001833998</c:v>
                </c:pt>
                <c:pt idx="41">
                  <c:v>4.3895021768882998</c:v>
                </c:pt>
                <c:pt idx="42">
                  <c:v>4.5006254730106008</c:v>
                </c:pt>
                <c:pt idx="43">
                  <c:v>4.6081109531344993</c:v>
                </c:pt>
                <c:pt idx="44">
                  <c:v>4.7107393995365925</c:v>
                </c:pt>
                <c:pt idx="45">
                  <c:v>4.8115937461988949</c:v>
                </c:pt>
                <c:pt idx="46">
                  <c:v>4.9098441148189949</c:v>
                </c:pt>
                <c:pt idx="47">
                  <c:v>5.0070068616015959</c:v>
                </c:pt>
                <c:pt idx="48">
                  <c:v>5.1042539163643994</c:v>
                </c:pt>
                <c:pt idx="49">
                  <c:v>5.1995813056620932</c:v>
                </c:pt>
                <c:pt idx="50">
                  <c:v>5.291930464923098</c:v>
                </c:pt>
                <c:pt idx="51">
                  <c:v>5.3841754091831007</c:v>
                </c:pt>
                <c:pt idx="52">
                  <c:v>5.4761920862691937</c:v>
                </c:pt>
                <c:pt idx="53">
                  <c:v>5.5605430235964945</c:v>
                </c:pt>
                <c:pt idx="54">
                  <c:v>5.6414867869717966</c:v>
                </c:pt>
                <c:pt idx="55">
                  <c:v>5.7225550914644003</c:v>
                </c:pt>
                <c:pt idx="56">
                  <c:v>5.8040032358870945</c:v>
                </c:pt>
                <c:pt idx="57">
                  <c:v>5.8861857049117958</c:v>
                </c:pt>
                <c:pt idx="58">
                  <c:v>5.9686286415898024</c:v>
                </c:pt>
                <c:pt idx="59">
                  <c:v>6.0534837504166887</c:v>
                </c:pt>
                <c:pt idx="60">
                  <c:v>6.1448173722110937</c:v>
                </c:pt>
                <c:pt idx="61">
                  <c:v>6.2428485540527987</c:v>
                </c:pt>
                <c:pt idx="62">
                  <c:v>6.3453764874611949</c:v>
                </c:pt>
                <c:pt idx="63">
                  <c:v>6.4496155166341964</c:v>
                </c:pt>
                <c:pt idx="64">
                  <c:v>6.5563712123539943</c:v>
                </c:pt>
                <c:pt idx="65">
                  <c:v>6.6632956637322991</c:v>
                </c:pt>
                <c:pt idx="66">
                  <c:v>6.771690440695096</c:v>
                </c:pt>
                <c:pt idx="67">
                  <c:v>6.8804555580972959</c:v>
                </c:pt>
                <c:pt idx="68">
                  <c:v>6.9895217953852011</c:v>
                </c:pt>
                <c:pt idx="69">
                  <c:v>7.0990671981604976</c:v>
                </c:pt>
                <c:pt idx="70">
                  <c:v>7.2086158139988896</c:v>
                </c:pt>
                <c:pt idx="71">
                  <c:v>7.3187364947558962</c:v>
                </c:pt>
                <c:pt idx="72">
                  <c:v>7.4290021125954979</c:v>
                </c:pt>
                <c:pt idx="73">
                  <c:v>7.5399013324957025</c:v>
                </c:pt>
                <c:pt idx="74">
                  <c:v>7.6504625521344991</c:v>
                </c:pt>
                <c:pt idx="75">
                  <c:v>7.7609735502010011</c:v>
                </c:pt>
                <c:pt idx="76">
                  <c:v>7.8717346083906961</c:v>
                </c:pt>
                <c:pt idx="77">
                  <c:v>7.9821685627935892</c:v>
                </c:pt>
                <c:pt idx="78">
                  <c:v>8.0921757386064996</c:v>
                </c:pt>
                <c:pt idx="79">
                  <c:v>8.2016458439480999</c:v>
                </c:pt>
                <c:pt idx="80">
                  <c:v>8.3060858292590893</c:v>
                </c:pt>
                <c:pt idx="81">
                  <c:v>8.4052392781395895</c:v>
                </c:pt>
                <c:pt idx="82">
                  <c:v>8.5011597569640998</c:v>
                </c:pt>
                <c:pt idx="83">
                  <c:v>8.5947992404304898</c:v>
                </c:pt>
                <c:pt idx="84">
                  <c:v>8.6894584523152929</c:v>
                </c:pt>
                <c:pt idx="85">
                  <c:v>8.7825788165538938</c:v>
                </c:pt>
                <c:pt idx="86">
                  <c:v>8.8762319904627986</c:v>
                </c:pt>
                <c:pt idx="87">
                  <c:v>8.969482483754291</c:v>
                </c:pt>
                <c:pt idx="88">
                  <c:v>9.0619176972252973</c:v>
                </c:pt>
                <c:pt idx="89">
                  <c:v>9.1547653003518974</c:v>
                </c:pt>
                <c:pt idx="90">
                  <c:v>9.2482494392054946</c:v>
                </c:pt>
                <c:pt idx="91">
                  <c:v>9.3415895490159926</c:v>
                </c:pt>
                <c:pt idx="92">
                  <c:v>9.4344273732551898</c:v>
                </c:pt>
                <c:pt idx="93">
                  <c:v>9.5275152576174946</c:v>
                </c:pt>
                <c:pt idx="94">
                  <c:v>9.6206206741280909</c:v>
                </c:pt>
                <c:pt idx="95">
                  <c:v>9.7136243203595001</c:v>
                </c:pt>
                <c:pt idx="96">
                  <c:v>9.8070378416754949</c:v>
                </c:pt>
                <c:pt idx="97">
                  <c:v>9.8997965966241992</c:v>
                </c:pt>
                <c:pt idx="98">
                  <c:v>9.9933778258607902</c:v>
                </c:pt>
                <c:pt idx="99">
                  <c:v>10.0872216880759</c:v>
                </c:pt>
                <c:pt idx="100">
                  <c:v>10.181212093904989</c:v>
                </c:pt>
                <c:pt idx="101">
                  <c:v>10.274707478479201</c:v>
                </c:pt>
                <c:pt idx="102">
                  <c:v>10.3691584000603</c:v>
                </c:pt>
                <c:pt idx="103">
                  <c:v>10.4645397827869</c:v>
                </c:pt>
                <c:pt idx="104">
                  <c:v>10.562606028925089</c:v>
                </c:pt>
                <c:pt idx="105">
                  <c:v>10.663199418989691</c:v>
                </c:pt>
                <c:pt idx="106">
                  <c:v>10.764610603445902</c:v>
                </c:pt>
                <c:pt idx="107">
                  <c:v>10.867878100145901</c:v>
                </c:pt>
                <c:pt idx="108">
                  <c:v>10.972993876432298</c:v>
                </c:pt>
                <c:pt idx="109">
                  <c:v>11.078812335634595</c:v>
                </c:pt>
                <c:pt idx="110">
                  <c:v>11.186391204134097</c:v>
                </c:pt>
                <c:pt idx="111">
                  <c:v>11.295453948962191</c:v>
                </c:pt>
                <c:pt idx="112">
                  <c:v>11.402440845522094</c:v>
                </c:pt>
                <c:pt idx="113">
                  <c:v>11.511035041940602</c:v>
                </c:pt>
                <c:pt idx="114">
                  <c:v>11.619473474651201</c:v>
                </c:pt>
                <c:pt idx="115">
                  <c:v>11.726896649291902</c:v>
                </c:pt>
                <c:pt idx="116">
                  <c:v>11.83591476048349</c:v>
                </c:pt>
                <c:pt idx="117">
                  <c:v>11.94357640028079</c:v>
                </c:pt>
                <c:pt idx="118">
                  <c:v>12.052105916343393</c:v>
                </c:pt>
                <c:pt idx="119">
                  <c:v>12.160967914581093</c:v>
                </c:pt>
                <c:pt idx="120">
                  <c:v>12.268503895674002</c:v>
                </c:pt>
                <c:pt idx="121">
                  <c:v>12.376784958144995</c:v>
                </c:pt>
                <c:pt idx="122">
                  <c:v>12.485401576155596</c:v>
                </c:pt>
                <c:pt idx="123">
                  <c:v>12.592660535335597</c:v>
                </c:pt>
                <c:pt idx="124">
                  <c:v>12.701315989499392</c:v>
                </c:pt>
                <c:pt idx="125">
                  <c:v>12.808705706374994</c:v>
                </c:pt>
                <c:pt idx="126">
                  <c:v>12.914327889335397</c:v>
                </c:pt>
                <c:pt idx="127">
                  <c:v>13.017838670786489</c:v>
                </c:pt>
                <c:pt idx="128">
                  <c:v>13.116624992290596</c:v>
                </c:pt>
                <c:pt idx="129">
                  <c:v>13.213074648627099</c:v>
                </c:pt>
                <c:pt idx="130">
                  <c:v>13.309191194145896</c:v>
                </c:pt>
                <c:pt idx="131">
                  <c:v>13.404521517109899</c:v>
                </c:pt>
                <c:pt idx="132">
                  <c:v>13.498388289861396</c:v>
                </c:pt>
                <c:pt idx="133">
                  <c:v>13.590373395110689</c:v>
                </c:pt>
                <c:pt idx="134">
                  <c:v>13.682209651722502</c:v>
                </c:pt>
                <c:pt idx="135">
                  <c:v>13.773779154253091</c:v>
                </c:pt>
                <c:pt idx="136">
                  <c:v>13.8659019322685</c:v>
                </c:pt>
                <c:pt idx="137">
                  <c:v>13.956979836154801</c:v>
                </c:pt>
                <c:pt idx="138">
                  <c:v>14.048925686155798</c:v>
                </c:pt>
                <c:pt idx="139">
                  <c:v>14.140490927885395</c:v>
                </c:pt>
                <c:pt idx="140">
                  <c:v>14.231871139093798</c:v>
                </c:pt>
                <c:pt idx="141">
                  <c:v>14.323652424388001</c:v>
                </c:pt>
                <c:pt idx="142">
                  <c:v>14.41457980325599</c:v>
                </c:pt>
                <c:pt idx="143">
                  <c:v>14.506424441771301</c:v>
                </c:pt>
                <c:pt idx="144">
                  <c:v>14.597676060609089</c:v>
                </c:pt>
                <c:pt idx="145">
                  <c:v>14.689632807084692</c:v>
                </c:pt>
                <c:pt idx="146">
                  <c:v>14.781452369738503</c:v>
                </c:pt>
                <c:pt idx="147">
                  <c:v>14.873790911921603</c:v>
                </c:pt>
                <c:pt idx="148">
                  <c:v>14.967429487348497</c:v>
                </c:pt>
                <c:pt idx="149">
                  <c:v>15.063438744501596</c:v>
                </c:pt>
                <c:pt idx="150">
                  <c:v>15.160831015743696</c:v>
                </c:pt>
                <c:pt idx="151">
                  <c:v>15.260224117216993</c:v>
                </c:pt>
                <c:pt idx="152">
                  <c:v>15.363164230733503</c:v>
                </c:pt>
                <c:pt idx="153">
                  <c:v>15.467775556123399</c:v>
                </c:pt>
                <c:pt idx="154">
                  <c:v>15.572837967623599</c:v>
                </c:pt>
                <c:pt idx="155">
                  <c:v>15.679510822196491</c:v>
                </c:pt>
                <c:pt idx="156">
                  <c:v>15.787152694671093</c:v>
                </c:pt>
                <c:pt idx="157">
                  <c:v>15.894280826306201</c:v>
                </c:pt>
                <c:pt idx="158">
                  <c:v>16.002222351833495</c:v>
                </c:pt>
                <c:pt idx="159">
                  <c:v>16.1112141997272</c:v>
                </c:pt>
                <c:pt idx="160">
                  <c:v>16.218371668024702</c:v>
                </c:pt>
                <c:pt idx="161">
                  <c:v>16.326682625951889</c:v>
                </c:pt>
                <c:pt idx="162">
                  <c:v>16.43499072006189</c:v>
                </c:pt>
                <c:pt idx="163">
                  <c:v>16.541996196508094</c:v>
                </c:pt>
                <c:pt idx="164">
                  <c:v>16.650569717564494</c:v>
                </c:pt>
                <c:pt idx="165">
                  <c:v>16.758233452837601</c:v>
                </c:pt>
                <c:pt idx="166">
                  <c:v>16.865616394341203</c:v>
                </c:pt>
                <c:pt idx="167">
                  <c:v>16.973295007493192</c:v>
                </c:pt>
                <c:pt idx="168">
                  <c:v>17.081384962562794</c:v>
                </c:pt>
                <c:pt idx="169">
                  <c:v>17.1879834277415</c:v>
                </c:pt>
                <c:pt idx="170">
                  <c:v>17.295150744775697</c:v>
                </c:pt>
                <c:pt idx="171">
                  <c:v>17.402072751432101</c:v>
                </c:pt>
                <c:pt idx="172">
                  <c:v>17.508685186449995</c:v>
                </c:pt>
                <c:pt idx="173">
                  <c:v>17.612957463840502</c:v>
                </c:pt>
                <c:pt idx="174">
                  <c:v>17.714259404153495</c:v>
                </c:pt>
                <c:pt idx="175">
                  <c:v>17.813530199683896</c:v>
                </c:pt>
                <c:pt idx="176">
                  <c:v>17.910430872281694</c:v>
                </c:pt>
                <c:pt idx="177">
                  <c:v>18.002688040151</c:v>
                </c:pt>
                <c:pt idx="178">
                  <c:v>18.093999030805691</c:v>
                </c:pt>
                <c:pt idx="179">
                  <c:v>18.185191487374098</c:v>
                </c:pt>
                <c:pt idx="180">
                  <c:v>18.275779538845995</c:v>
                </c:pt>
                <c:pt idx="181">
                  <c:v>18.365615593869194</c:v>
                </c:pt>
                <c:pt idx="182">
                  <c:v>18.455686342192394</c:v>
                </c:pt>
                <c:pt idx="183">
                  <c:v>18.545170077869003</c:v>
                </c:pt>
                <c:pt idx="184">
                  <c:v>18.634906178692091</c:v>
                </c:pt>
                <c:pt idx="185">
                  <c:v>18.724995925996794</c:v>
                </c:pt>
                <c:pt idx="186">
                  <c:v>18.814984811061791</c:v>
                </c:pt>
                <c:pt idx="187">
                  <c:v>18.904417417126496</c:v>
                </c:pt>
                <c:pt idx="188">
                  <c:v>18.994181527477494</c:v>
                </c:pt>
                <c:pt idx="189">
                  <c:v>19.085333331813601</c:v>
                </c:pt>
                <c:pt idx="190">
                  <c:v>19.176268324243992</c:v>
                </c:pt>
                <c:pt idx="191">
                  <c:v>19.267439476807496</c:v>
                </c:pt>
                <c:pt idx="192">
                  <c:v>19.360283098529891</c:v>
                </c:pt>
                <c:pt idx="193">
                  <c:v>19.457871226918797</c:v>
                </c:pt>
                <c:pt idx="194">
                  <c:v>19.558097908702095</c:v>
                </c:pt>
                <c:pt idx="195">
                  <c:v>19.660608519509893</c:v>
                </c:pt>
                <c:pt idx="196">
                  <c:v>19.764538745385494</c:v>
                </c:pt>
                <c:pt idx="197">
                  <c:v>19.870564097907497</c:v>
                </c:pt>
                <c:pt idx="198">
                  <c:v>19.977147964604093</c:v>
                </c:pt>
                <c:pt idx="199">
                  <c:v>20.085598062130494</c:v>
                </c:pt>
                <c:pt idx="200">
                  <c:v>20.194362550889899</c:v>
                </c:pt>
                <c:pt idx="201">
                  <c:v>20.303446948968897</c:v>
                </c:pt>
                <c:pt idx="202">
                  <c:v>20.413223971679592</c:v>
                </c:pt>
                <c:pt idx="203">
                  <c:v>20.522468254569198</c:v>
                </c:pt>
                <c:pt idx="204">
                  <c:v>20.631998220672095</c:v>
                </c:pt>
                <c:pt idx="205">
                  <c:v>20.741082409203493</c:v>
                </c:pt>
                <c:pt idx="206">
                  <c:v>20.849854581374494</c:v>
                </c:pt>
                <c:pt idx="207">
                  <c:v>20.959166059191098</c:v>
                </c:pt>
                <c:pt idx="208">
                  <c:v>21.068004797646296</c:v>
                </c:pt>
                <c:pt idx="209">
                  <c:v>21.177176996165194</c:v>
                </c:pt>
                <c:pt idx="210">
                  <c:v>21.285309489395495</c:v>
                </c:pt>
                <c:pt idx="211">
                  <c:v>21.394343107108696</c:v>
                </c:pt>
                <c:pt idx="212">
                  <c:v>21.502350360729793</c:v>
                </c:pt>
                <c:pt idx="213">
                  <c:v>21.608460510176293</c:v>
                </c:pt>
                <c:pt idx="214">
                  <c:v>21.712572553510199</c:v>
                </c:pt>
                <c:pt idx="215">
                  <c:v>21.814644092269198</c:v>
                </c:pt>
                <c:pt idx="216">
                  <c:v>21.914019591745095</c:v>
                </c:pt>
                <c:pt idx="217">
                  <c:v>22.010608736926798</c:v>
                </c:pt>
                <c:pt idx="218">
                  <c:v>22.105362804020395</c:v>
                </c:pt>
                <c:pt idx="219">
                  <c:v>22.198040394202899</c:v>
                </c:pt>
                <c:pt idx="220">
                  <c:v>22.289717394646893</c:v>
                </c:pt>
                <c:pt idx="221">
                  <c:v>22.380333944590795</c:v>
                </c:pt>
                <c:pt idx="222">
                  <c:v>22.471200624507198</c:v>
                </c:pt>
                <c:pt idx="223">
                  <c:v>22.562480043325095</c:v>
                </c:pt>
                <c:pt idx="224">
                  <c:v>22.652873355237396</c:v>
                </c:pt>
                <c:pt idx="225">
                  <c:v>22.744368887468994</c:v>
                </c:pt>
                <c:pt idx="226">
                  <c:v>22.835440854173598</c:v>
                </c:pt>
                <c:pt idx="227">
                  <c:v>22.926495218880696</c:v>
                </c:pt>
                <c:pt idx="228">
                  <c:v>23.017331374698195</c:v>
                </c:pt>
                <c:pt idx="229">
                  <c:v>23.108503714697996</c:v>
                </c:pt>
                <c:pt idx="230">
                  <c:v>23.199872191241397</c:v>
                </c:pt>
                <c:pt idx="231">
                  <c:v>23.291194776862696</c:v>
                </c:pt>
                <c:pt idx="232">
                  <c:v>23.382747445737095</c:v>
                </c:pt>
                <c:pt idx="233">
                  <c:v>23.475305523944598</c:v>
                </c:pt>
                <c:pt idx="234">
                  <c:v>23.567763089158397</c:v>
                </c:pt>
                <c:pt idx="235">
                  <c:v>23.661820969311293</c:v>
                </c:pt>
                <c:pt idx="236">
                  <c:v>23.759980045031597</c:v>
                </c:pt>
                <c:pt idx="237">
                  <c:v>23.860183816278592</c:v>
                </c:pt>
                <c:pt idx="238">
                  <c:v>23.963003649478793</c:v>
                </c:pt>
                <c:pt idx="239">
                  <c:v>24.068151556395499</c:v>
                </c:pt>
                <c:pt idx="240">
                  <c:v>24.176636089575695</c:v>
                </c:pt>
                <c:pt idx="241">
                  <c:v>24.285597483219796</c:v>
                </c:pt>
                <c:pt idx="242">
                  <c:v>24.394667143118397</c:v>
                </c:pt>
                <c:pt idx="243">
                  <c:v>24.504329682996094</c:v>
                </c:pt>
                <c:pt idx="244">
                  <c:v>24.613505443823996</c:v>
                </c:pt>
                <c:pt idx="245">
                  <c:v>24.722276987352295</c:v>
                </c:pt>
                <c:pt idx="246">
                  <c:v>24.832354571155093</c:v>
                </c:pt>
                <c:pt idx="247">
                  <c:v>24.941480180259994</c:v>
                </c:pt>
                <c:pt idx="248">
                  <c:v>25.050273656435898</c:v>
                </c:pt>
                <c:pt idx="249">
                  <c:v>25.159945206859994</c:v>
                </c:pt>
                <c:pt idx="250">
                  <c:v>25.268907857789593</c:v>
                </c:pt>
                <c:pt idx="251">
                  <c:v>25.377346080952599</c:v>
                </c:pt>
                <c:pt idx="252">
                  <c:v>25.486863823446193</c:v>
                </c:pt>
                <c:pt idx="253">
                  <c:v>25.594942113699993</c:v>
                </c:pt>
                <c:pt idx="254">
                  <c:v>25.703576054311398</c:v>
                </c:pt>
                <c:pt idx="255">
                  <c:v>25.809811303668596</c:v>
                </c:pt>
                <c:pt idx="256">
                  <c:v>25.913129301337698</c:v>
                </c:pt>
                <c:pt idx="257">
                  <c:v>26.013559174433496</c:v>
                </c:pt>
                <c:pt idx="258">
                  <c:v>26.111698203434393</c:v>
                </c:pt>
                <c:pt idx="259">
                  <c:v>26.206219113910294</c:v>
                </c:pt>
                <c:pt idx="260">
                  <c:v>26.299508233807494</c:v>
                </c:pt>
                <c:pt idx="261">
                  <c:v>26.392603382486193</c:v>
                </c:pt>
                <c:pt idx="262">
                  <c:v>26.484871726226999</c:v>
                </c:pt>
                <c:pt idx="263">
                  <c:v>26.575721083542597</c:v>
                </c:pt>
                <c:pt idx="264">
                  <c:v>26.667337175487297</c:v>
                </c:pt>
                <c:pt idx="265">
                  <c:v>26.758715361068894</c:v>
                </c:pt>
                <c:pt idx="266">
                  <c:v>26.850172965186893</c:v>
                </c:pt>
                <c:pt idx="267">
                  <c:v>26.940687255907399</c:v>
                </c:pt>
                <c:pt idx="268">
                  <c:v>27.031747976891296</c:v>
                </c:pt>
                <c:pt idx="269">
                  <c:v>27.122738289885298</c:v>
                </c:pt>
                <c:pt idx="270">
                  <c:v>27.214078966448497</c:v>
                </c:pt>
                <c:pt idx="271">
                  <c:v>27.305033656352293</c:v>
                </c:pt>
                <c:pt idx="272">
                  <c:v>27.396837223540196</c:v>
                </c:pt>
                <c:pt idx="273">
                  <c:v>27.488594690258395</c:v>
                </c:pt>
                <c:pt idx="274">
                  <c:v>27.580210642504596</c:v>
                </c:pt>
                <c:pt idx="275">
                  <c:v>27.672071416184295</c:v>
                </c:pt>
                <c:pt idx="276">
                  <c:v>27.764762138015797</c:v>
                </c:pt>
                <c:pt idx="277">
                  <c:v>27.859443003151497</c:v>
                </c:pt>
                <c:pt idx="278">
                  <c:v>27.957150294269397</c:v>
                </c:pt>
                <c:pt idx="279">
                  <c:v>28.057106170718299</c:v>
                </c:pt>
                <c:pt idx="280">
                  <c:v>28.160275319749793</c:v>
                </c:pt>
                <c:pt idx="281">
                  <c:v>28.265963789597599</c:v>
                </c:pt>
                <c:pt idx="282">
                  <c:v>28.372361019241296</c:v>
                </c:pt>
                <c:pt idx="283">
                  <c:v>28.480638030458998</c:v>
                </c:pt>
                <c:pt idx="284">
                  <c:v>28.588878999491293</c:v>
                </c:pt>
                <c:pt idx="285">
                  <c:v>28.698414832926694</c:v>
                </c:pt>
                <c:pt idx="286">
                  <c:v>28.807802725764198</c:v>
                </c:pt>
                <c:pt idx="287">
                  <c:v>28.917951765294895</c:v>
                </c:pt>
                <c:pt idx="288">
                  <c:v>29.028158989206197</c:v>
                </c:pt>
                <c:pt idx="289">
                  <c:v>29.137764741687299</c:v>
                </c:pt>
                <c:pt idx="290">
                  <c:v>29.247817179779396</c:v>
                </c:pt>
                <c:pt idx="291">
                  <c:v>29.356912544182194</c:v>
                </c:pt>
                <c:pt idx="292">
                  <c:v>29.449783686487997</c:v>
                </c:pt>
              </c:numCache>
            </c:numRef>
          </c:xVal>
          <c:yVal>
            <c:numRef>
              <c:f>'Súrl.0.4 áttolás 20mm'!$C$2:$C$1200</c:f>
              <c:numCache>
                <c:formatCode>General</c:formatCode>
                <c:ptCount val="1199"/>
                <c:pt idx="0">
                  <c:v>0</c:v>
                </c:pt>
                <c:pt idx="1">
                  <c:v>1.46159380674362</c:v>
                </c:pt>
                <c:pt idx="2">
                  <c:v>1.6886237077415001</c:v>
                </c:pt>
                <c:pt idx="3">
                  <c:v>1.8527816981077201</c:v>
                </c:pt>
                <c:pt idx="4">
                  <c:v>1.8946310505271</c:v>
                </c:pt>
                <c:pt idx="5">
                  <c:v>1.7922874540090601</c:v>
                </c:pt>
                <c:pt idx="6">
                  <c:v>1.6471231356263201</c:v>
                </c:pt>
                <c:pt idx="7">
                  <c:v>1.60105470567942</c:v>
                </c:pt>
                <c:pt idx="8">
                  <c:v>1.53139531612396</c:v>
                </c:pt>
                <c:pt idx="9">
                  <c:v>1.51375206187367</c:v>
                </c:pt>
                <c:pt idx="10">
                  <c:v>1.4717634767293899</c:v>
                </c:pt>
                <c:pt idx="11">
                  <c:v>1.4554800465702999</c:v>
                </c:pt>
                <c:pt idx="12">
                  <c:v>1.4592239633202599</c:v>
                </c:pt>
                <c:pt idx="13">
                  <c:v>1.4413751661777501</c:v>
                </c:pt>
                <c:pt idx="14">
                  <c:v>1.4198782853782199</c:v>
                </c:pt>
                <c:pt idx="15">
                  <c:v>1.4050764031708201</c:v>
                </c:pt>
                <c:pt idx="16">
                  <c:v>1.39885116368532</c:v>
                </c:pt>
                <c:pt idx="17">
                  <c:v>1.3790575787424999</c:v>
                </c:pt>
                <c:pt idx="18">
                  <c:v>1.3674189336597899</c:v>
                </c:pt>
                <c:pt idx="19">
                  <c:v>1.3682956807315301</c:v>
                </c:pt>
                <c:pt idx="20">
                  <c:v>1.3671834021806699</c:v>
                </c:pt>
                <c:pt idx="21">
                  <c:v>1.35391317307949</c:v>
                </c:pt>
                <c:pt idx="22">
                  <c:v>1.3453898020088699</c:v>
                </c:pt>
                <c:pt idx="23">
                  <c:v>1.35449767112732</c:v>
                </c:pt>
                <c:pt idx="24">
                  <c:v>1.3698472641408399</c:v>
                </c:pt>
                <c:pt idx="25">
                  <c:v>1.3815782964229599</c:v>
                </c:pt>
                <c:pt idx="26">
                  <c:v>1.3828978873789299</c:v>
                </c:pt>
                <c:pt idx="27">
                  <c:v>1.37793514877558</c:v>
                </c:pt>
                <c:pt idx="28">
                  <c:v>1.3542149215936701</c:v>
                </c:pt>
                <c:pt idx="29">
                  <c:v>1.3663899153471</c:v>
                </c:pt>
                <c:pt idx="30">
                  <c:v>1.37264775112271</c:v>
                </c:pt>
                <c:pt idx="31">
                  <c:v>1.3639678247272999</c:v>
                </c:pt>
                <c:pt idx="32">
                  <c:v>1.36310607194901</c:v>
                </c:pt>
                <c:pt idx="33">
                  <c:v>1.35769695043564</c:v>
                </c:pt>
                <c:pt idx="34">
                  <c:v>1.33653096854687</c:v>
                </c:pt>
                <c:pt idx="35">
                  <c:v>1.3193318620324099</c:v>
                </c:pt>
                <c:pt idx="36">
                  <c:v>1.31390197202563</c:v>
                </c:pt>
                <c:pt idx="37">
                  <c:v>1.3044522143900401</c:v>
                </c:pt>
                <c:pt idx="38">
                  <c:v>1.2807023711502601</c:v>
                </c:pt>
                <c:pt idx="39">
                  <c:v>1.2772118672728501</c:v>
                </c:pt>
                <c:pt idx="40">
                  <c:v>1.2697248719632599</c:v>
                </c:pt>
                <c:pt idx="41">
                  <c:v>1.25677539035678</c:v>
                </c:pt>
                <c:pt idx="42">
                  <c:v>1.22204227373004</c:v>
                </c:pt>
                <c:pt idx="43">
                  <c:v>1.2151819653809099</c:v>
                </c:pt>
                <c:pt idx="44">
                  <c:v>1.2078167870640799</c:v>
                </c:pt>
                <c:pt idx="45">
                  <c:v>1.2021888047456699</c:v>
                </c:pt>
                <c:pt idx="46">
                  <c:v>1.2083696201443701</c:v>
                </c:pt>
                <c:pt idx="47">
                  <c:v>1.2209084816277</c:v>
                </c:pt>
                <c:pt idx="48">
                  <c:v>1.2239238247275399</c:v>
                </c:pt>
                <c:pt idx="49">
                  <c:v>1.22353099286556</c:v>
                </c:pt>
                <c:pt idx="50">
                  <c:v>1.22642619535327</c:v>
                </c:pt>
                <c:pt idx="51">
                  <c:v>1.2098721228539899</c:v>
                </c:pt>
                <c:pt idx="52">
                  <c:v>1.18884285911918</c:v>
                </c:pt>
                <c:pt idx="53">
                  <c:v>1.17712737992406</c:v>
                </c:pt>
                <c:pt idx="54">
                  <c:v>1.1765128001570699</c:v>
                </c:pt>
                <c:pt idx="55">
                  <c:v>1.1889569461345699</c:v>
                </c:pt>
                <c:pt idx="56">
                  <c:v>1.19086317718029</c:v>
                </c:pt>
                <c:pt idx="57">
                  <c:v>1.1794488877058</c:v>
                </c:pt>
                <c:pt idx="58">
                  <c:v>1.1787800118327101</c:v>
                </c:pt>
                <c:pt idx="59">
                  <c:v>1.17353517562151</c:v>
                </c:pt>
                <c:pt idx="60">
                  <c:v>1.1600125581026099</c:v>
                </c:pt>
                <c:pt idx="61">
                  <c:v>1.1483907699585001</c:v>
                </c:pt>
                <c:pt idx="62">
                  <c:v>1.1350195854902301</c:v>
                </c:pt>
                <c:pt idx="63">
                  <c:v>1.1127193458378299</c:v>
                </c:pt>
                <c:pt idx="64">
                  <c:v>1.0753124020993701</c:v>
                </c:pt>
                <c:pt idx="65">
                  <c:v>1.0457876138389099</c:v>
                </c:pt>
                <c:pt idx="66">
                  <c:v>1.0327264666557301</c:v>
                </c:pt>
                <c:pt idx="67">
                  <c:v>1.02822110056877</c:v>
                </c:pt>
                <c:pt idx="68">
                  <c:v>1.0257797315716699</c:v>
                </c:pt>
                <c:pt idx="69">
                  <c:v>1.03405565023422</c:v>
                </c:pt>
                <c:pt idx="70">
                  <c:v>1.03551372885704</c:v>
                </c:pt>
                <c:pt idx="71">
                  <c:v>1.0288024321198499</c:v>
                </c:pt>
                <c:pt idx="72">
                  <c:v>1.0271105915308001</c:v>
                </c:pt>
                <c:pt idx="73">
                  <c:v>1.0332167148590099</c:v>
                </c:pt>
                <c:pt idx="74">
                  <c:v>1.0428946465253801</c:v>
                </c:pt>
                <c:pt idx="75">
                  <c:v>1.03410622105002</c:v>
                </c:pt>
                <c:pt idx="76">
                  <c:v>1.02718640118837</c:v>
                </c:pt>
                <c:pt idx="77">
                  <c:v>1.0088814422488199</c:v>
                </c:pt>
                <c:pt idx="78">
                  <c:v>1.0036787949502499</c:v>
                </c:pt>
                <c:pt idx="79">
                  <c:v>1.0024349205195899</c:v>
                </c:pt>
                <c:pt idx="80">
                  <c:v>0.99120130762457803</c:v>
                </c:pt>
                <c:pt idx="81">
                  <c:v>0.98128551617264703</c:v>
                </c:pt>
                <c:pt idx="82">
                  <c:v>0.97465915605425801</c:v>
                </c:pt>
                <c:pt idx="83">
                  <c:v>0.97455224022269205</c:v>
                </c:pt>
                <c:pt idx="84">
                  <c:v>0.97461882978677805</c:v>
                </c:pt>
                <c:pt idx="85">
                  <c:v>0.97235795110464096</c:v>
                </c:pt>
                <c:pt idx="86">
                  <c:v>0.97175575792789504</c:v>
                </c:pt>
                <c:pt idx="87">
                  <c:v>0.95267910510301601</c:v>
                </c:pt>
                <c:pt idx="88">
                  <c:v>0.94073424115777005</c:v>
                </c:pt>
                <c:pt idx="89">
                  <c:v>0.93601178377866701</c:v>
                </c:pt>
                <c:pt idx="90">
                  <c:v>0.93221832066774402</c:v>
                </c:pt>
                <c:pt idx="91">
                  <c:v>0.91644814237952199</c:v>
                </c:pt>
                <c:pt idx="92">
                  <c:v>0.90371640399098396</c:v>
                </c:pt>
                <c:pt idx="93">
                  <c:v>0.89010503143072095</c:v>
                </c:pt>
                <c:pt idx="94">
                  <c:v>0.88311349973082498</c:v>
                </c:pt>
                <c:pt idx="95">
                  <c:v>0.88407201692462001</c:v>
                </c:pt>
                <c:pt idx="96">
                  <c:v>0.88129164651036296</c:v>
                </c:pt>
                <c:pt idx="97">
                  <c:v>0.87435636669397399</c:v>
                </c:pt>
                <c:pt idx="98">
                  <c:v>0.87862955406308196</c:v>
                </c:pt>
                <c:pt idx="99">
                  <c:v>0.87776854634284995</c:v>
                </c:pt>
                <c:pt idx="100">
                  <c:v>0.87593477219343197</c:v>
                </c:pt>
                <c:pt idx="101">
                  <c:v>0.87846945971250501</c:v>
                </c:pt>
                <c:pt idx="102">
                  <c:v>0.87342308834195104</c:v>
                </c:pt>
                <c:pt idx="103">
                  <c:v>0.871468055993319</c:v>
                </c:pt>
                <c:pt idx="104">
                  <c:v>0.87065929546952203</c:v>
                </c:pt>
                <c:pt idx="105">
                  <c:v>0.87175304070115101</c:v>
                </c:pt>
                <c:pt idx="106">
                  <c:v>0.87435944005846999</c:v>
                </c:pt>
                <c:pt idx="107">
                  <c:v>0.86293742060661305</c:v>
                </c:pt>
                <c:pt idx="108">
                  <c:v>0.84096407517790805</c:v>
                </c:pt>
                <c:pt idx="109">
                  <c:v>0.82985386252403304</c:v>
                </c:pt>
                <c:pt idx="110">
                  <c:v>0.81531107425689697</c:v>
                </c:pt>
                <c:pt idx="111">
                  <c:v>0.81669315695762601</c:v>
                </c:pt>
                <c:pt idx="112">
                  <c:v>0.81699965521693196</c:v>
                </c:pt>
                <c:pt idx="113">
                  <c:v>0.80706253647804305</c:v>
                </c:pt>
                <c:pt idx="114">
                  <c:v>0.80722542479634296</c:v>
                </c:pt>
                <c:pt idx="115">
                  <c:v>0.81851631402969405</c:v>
                </c:pt>
                <c:pt idx="116">
                  <c:v>0.81387683749198902</c:v>
                </c:pt>
                <c:pt idx="117">
                  <c:v>0.808774493634701</c:v>
                </c:pt>
                <c:pt idx="118">
                  <c:v>0.79649658873677298</c:v>
                </c:pt>
                <c:pt idx="119">
                  <c:v>0.79706683754921004</c:v>
                </c:pt>
                <c:pt idx="120">
                  <c:v>0.79717077314853702</c:v>
                </c:pt>
                <c:pt idx="121">
                  <c:v>0.79949116334319104</c:v>
                </c:pt>
                <c:pt idx="122">
                  <c:v>0.79787643626332305</c:v>
                </c:pt>
                <c:pt idx="123">
                  <c:v>0.80023296177387204</c:v>
                </c:pt>
                <c:pt idx="124">
                  <c:v>0.79871220514178298</c:v>
                </c:pt>
                <c:pt idx="125">
                  <c:v>0.79936403781175602</c:v>
                </c:pt>
                <c:pt idx="126">
                  <c:v>0.80356029793620098</c:v>
                </c:pt>
                <c:pt idx="127">
                  <c:v>0.80042416229844104</c:v>
                </c:pt>
                <c:pt idx="128">
                  <c:v>0.79449368640780405</c:v>
                </c:pt>
                <c:pt idx="129">
                  <c:v>0.79435370862484</c:v>
                </c:pt>
                <c:pt idx="130">
                  <c:v>0.79775135964155197</c:v>
                </c:pt>
                <c:pt idx="131">
                  <c:v>0.79341856762766805</c:v>
                </c:pt>
                <c:pt idx="132">
                  <c:v>0.78403623774647702</c:v>
                </c:pt>
                <c:pt idx="133">
                  <c:v>0.77324900776147798</c:v>
                </c:pt>
                <c:pt idx="134">
                  <c:v>0.77008642256259896</c:v>
                </c:pt>
                <c:pt idx="135">
                  <c:v>0.76771061867475499</c:v>
                </c:pt>
                <c:pt idx="136">
                  <c:v>0.75861224904656399</c:v>
                </c:pt>
                <c:pt idx="137">
                  <c:v>0.75300885364413295</c:v>
                </c:pt>
                <c:pt idx="138">
                  <c:v>0.74772695079445795</c:v>
                </c:pt>
                <c:pt idx="139">
                  <c:v>0.74855331331491504</c:v>
                </c:pt>
                <c:pt idx="140">
                  <c:v>0.74551301077008203</c:v>
                </c:pt>
                <c:pt idx="141">
                  <c:v>0.74513442814350095</c:v>
                </c:pt>
                <c:pt idx="142">
                  <c:v>0.74794851243495897</c:v>
                </c:pt>
                <c:pt idx="143">
                  <c:v>0.747022405266762</c:v>
                </c:pt>
                <c:pt idx="144">
                  <c:v>0.752035062760115</c:v>
                </c:pt>
                <c:pt idx="145">
                  <c:v>0.75115468353033099</c:v>
                </c:pt>
                <c:pt idx="146">
                  <c:v>0.74867065995931603</c:v>
                </c:pt>
                <c:pt idx="147">
                  <c:v>0.74276933446526505</c:v>
                </c:pt>
                <c:pt idx="148">
                  <c:v>0.73939384892582904</c:v>
                </c:pt>
                <c:pt idx="149">
                  <c:v>0.74024377390742302</c:v>
                </c:pt>
                <c:pt idx="150">
                  <c:v>0.74465107172727596</c:v>
                </c:pt>
                <c:pt idx="151">
                  <c:v>0.74196346104145094</c:v>
                </c:pt>
                <c:pt idx="152">
                  <c:v>0.74117835611104999</c:v>
                </c:pt>
                <c:pt idx="153">
                  <c:v>0.74629746377468098</c:v>
                </c:pt>
                <c:pt idx="154">
                  <c:v>0.74684359133243605</c:v>
                </c:pt>
                <c:pt idx="155">
                  <c:v>0.74522690847516104</c:v>
                </c:pt>
                <c:pt idx="156">
                  <c:v>0.73871240019798301</c:v>
                </c:pt>
                <c:pt idx="157">
                  <c:v>0.73767779394984201</c:v>
                </c:pt>
                <c:pt idx="158">
                  <c:v>0.73707681149244297</c:v>
                </c:pt>
                <c:pt idx="159">
                  <c:v>0.73171090334653899</c:v>
                </c:pt>
                <c:pt idx="160">
                  <c:v>0.72759045287966695</c:v>
                </c:pt>
                <c:pt idx="161">
                  <c:v>0.72447573766112305</c:v>
                </c:pt>
                <c:pt idx="162">
                  <c:v>0.730006583034992</c:v>
                </c:pt>
                <c:pt idx="163">
                  <c:v>0.73389783501625105</c:v>
                </c:pt>
                <c:pt idx="164">
                  <c:v>0.73668062686920199</c:v>
                </c:pt>
                <c:pt idx="165">
                  <c:v>0.72877202183008205</c:v>
                </c:pt>
                <c:pt idx="166">
                  <c:v>0.72360625490546204</c:v>
                </c:pt>
                <c:pt idx="167">
                  <c:v>0.72073452174663499</c:v>
                </c:pt>
                <c:pt idx="168">
                  <c:v>0.71826260536909103</c:v>
                </c:pt>
                <c:pt idx="169">
                  <c:v>0.72034159675240494</c:v>
                </c:pt>
                <c:pt idx="170">
                  <c:v>0.73122875764966</c:v>
                </c:pt>
                <c:pt idx="171">
                  <c:v>0.73806755244731903</c:v>
                </c:pt>
                <c:pt idx="172">
                  <c:v>0.73764454573392901</c:v>
                </c:pt>
                <c:pt idx="173">
                  <c:v>0.73424205183982805</c:v>
                </c:pt>
                <c:pt idx="174">
                  <c:v>0.73361219838261604</c:v>
                </c:pt>
                <c:pt idx="175">
                  <c:v>0.72609577327966701</c:v>
                </c:pt>
                <c:pt idx="176">
                  <c:v>0.72424048557877496</c:v>
                </c:pt>
                <c:pt idx="177">
                  <c:v>0.71821622550487496</c:v>
                </c:pt>
                <c:pt idx="178">
                  <c:v>0.71721291169524204</c:v>
                </c:pt>
                <c:pt idx="179">
                  <c:v>0.72370879352092699</c:v>
                </c:pt>
                <c:pt idx="180">
                  <c:v>0.72528682649135601</c:v>
                </c:pt>
                <c:pt idx="181">
                  <c:v>0.72620706632733301</c:v>
                </c:pt>
                <c:pt idx="182">
                  <c:v>0.72766039520502102</c:v>
                </c:pt>
                <c:pt idx="183">
                  <c:v>0.73396982625126805</c:v>
                </c:pt>
                <c:pt idx="184">
                  <c:v>0.73524732142686799</c:v>
                </c:pt>
                <c:pt idx="185">
                  <c:v>0.73236729949712798</c:v>
                </c:pt>
                <c:pt idx="186">
                  <c:v>0.73463758453726802</c:v>
                </c:pt>
                <c:pt idx="187">
                  <c:v>0.73467167094349894</c:v>
                </c:pt>
                <c:pt idx="188">
                  <c:v>0.73137953877449002</c:v>
                </c:pt>
                <c:pt idx="189">
                  <c:v>0.73202857747673999</c:v>
                </c:pt>
                <c:pt idx="190">
                  <c:v>0.73367794975638401</c:v>
                </c:pt>
                <c:pt idx="191">
                  <c:v>0.73725320398807503</c:v>
                </c:pt>
                <c:pt idx="192">
                  <c:v>0.73778955265879598</c:v>
                </c:pt>
                <c:pt idx="193">
                  <c:v>0.73474785313010205</c:v>
                </c:pt>
                <c:pt idx="194">
                  <c:v>0.739312544465065</c:v>
                </c:pt>
                <c:pt idx="195">
                  <c:v>0.73572825640439998</c:v>
                </c:pt>
                <c:pt idx="196">
                  <c:v>0.73816869407892205</c:v>
                </c:pt>
                <c:pt idx="197">
                  <c:v>0.74262823909521103</c:v>
                </c:pt>
                <c:pt idx="198">
                  <c:v>0.74072321876883496</c:v>
                </c:pt>
                <c:pt idx="199">
                  <c:v>0.74148625135421797</c:v>
                </c:pt>
                <c:pt idx="200">
                  <c:v>0.74783973395824399</c:v>
                </c:pt>
                <c:pt idx="201">
                  <c:v>0.74724638834595702</c:v>
                </c:pt>
                <c:pt idx="202">
                  <c:v>0.74354866519570395</c:v>
                </c:pt>
                <c:pt idx="203">
                  <c:v>0.74477810412645296</c:v>
                </c:pt>
                <c:pt idx="204">
                  <c:v>0.74472296983003605</c:v>
                </c:pt>
                <c:pt idx="205">
                  <c:v>0.74451873078942299</c:v>
                </c:pt>
                <c:pt idx="206">
                  <c:v>0.75251404196023897</c:v>
                </c:pt>
                <c:pt idx="207">
                  <c:v>0.75179170817136798</c:v>
                </c:pt>
                <c:pt idx="208">
                  <c:v>0.75203105807304405</c:v>
                </c:pt>
                <c:pt idx="209">
                  <c:v>0.74772937223315195</c:v>
                </c:pt>
                <c:pt idx="210">
                  <c:v>0.74959816411137603</c:v>
                </c:pt>
                <c:pt idx="211">
                  <c:v>0.74921008199453398</c:v>
                </c:pt>
                <c:pt idx="212">
                  <c:v>0.75553255155682597</c:v>
                </c:pt>
                <c:pt idx="213">
                  <c:v>0.75603965669870399</c:v>
                </c:pt>
                <c:pt idx="214">
                  <c:v>0.74769491329789195</c:v>
                </c:pt>
                <c:pt idx="215">
                  <c:v>0.74337823316454898</c:v>
                </c:pt>
                <c:pt idx="216">
                  <c:v>0.74403760954737697</c:v>
                </c:pt>
                <c:pt idx="217">
                  <c:v>0.74296481907367695</c:v>
                </c:pt>
                <c:pt idx="218">
                  <c:v>0.75125917792320296</c:v>
                </c:pt>
                <c:pt idx="219">
                  <c:v>0.75135687366128001</c:v>
                </c:pt>
                <c:pt idx="220">
                  <c:v>0.75594214722514197</c:v>
                </c:pt>
                <c:pt idx="221">
                  <c:v>0.75565706938505195</c:v>
                </c:pt>
                <c:pt idx="222">
                  <c:v>0.75889695435762405</c:v>
                </c:pt>
                <c:pt idx="223">
                  <c:v>0.759276002645493</c:v>
                </c:pt>
                <c:pt idx="224">
                  <c:v>0.75598796829581305</c:v>
                </c:pt>
                <c:pt idx="225">
                  <c:v>0.75396709144115404</c:v>
                </c:pt>
                <c:pt idx="226">
                  <c:v>0.75946208089590095</c:v>
                </c:pt>
                <c:pt idx="227">
                  <c:v>0.75805382803082499</c:v>
                </c:pt>
                <c:pt idx="228">
                  <c:v>0.76856967061757997</c:v>
                </c:pt>
                <c:pt idx="229">
                  <c:v>0.77336132526397705</c:v>
                </c:pt>
                <c:pt idx="230">
                  <c:v>0.77149905264377605</c:v>
                </c:pt>
                <c:pt idx="231">
                  <c:v>0.76736761257052399</c:v>
                </c:pt>
                <c:pt idx="232">
                  <c:v>0.76802568510174796</c:v>
                </c:pt>
                <c:pt idx="233">
                  <c:v>0.76864501461386703</c:v>
                </c:pt>
                <c:pt idx="234">
                  <c:v>0.77137453481554996</c:v>
                </c:pt>
                <c:pt idx="235">
                  <c:v>0.77157327905297302</c:v>
                </c:pt>
                <c:pt idx="236">
                  <c:v>0.77621303498744998</c:v>
                </c:pt>
                <c:pt idx="237">
                  <c:v>0.77889021486043897</c:v>
                </c:pt>
                <c:pt idx="238">
                  <c:v>0.78122625127434697</c:v>
                </c:pt>
                <c:pt idx="239">
                  <c:v>0.78217368572950396</c:v>
                </c:pt>
                <c:pt idx="240">
                  <c:v>0.78230137005448297</c:v>
                </c:pt>
                <c:pt idx="241">
                  <c:v>0.78395381569862399</c:v>
                </c:pt>
                <c:pt idx="242">
                  <c:v>0.78386636450886704</c:v>
                </c:pt>
                <c:pt idx="243">
                  <c:v>0.78004030510783195</c:v>
                </c:pt>
                <c:pt idx="244">
                  <c:v>0.77521624043583903</c:v>
                </c:pt>
                <c:pt idx="245">
                  <c:v>0.78165195882320404</c:v>
                </c:pt>
                <c:pt idx="246">
                  <c:v>0.78096920624375299</c:v>
                </c:pt>
                <c:pt idx="247">
                  <c:v>0.78054666519164995</c:v>
                </c:pt>
                <c:pt idx="248">
                  <c:v>0.77758720144629501</c:v>
                </c:pt>
                <c:pt idx="249">
                  <c:v>0.77912705019116402</c:v>
                </c:pt>
                <c:pt idx="250">
                  <c:v>0.78275837004184701</c:v>
                </c:pt>
                <c:pt idx="251">
                  <c:v>0.78022414818406105</c:v>
                </c:pt>
                <c:pt idx="252">
                  <c:v>0.77419243752956401</c:v>
                </c:pt>
                <c:pt idx="253">
                  <c:v>0.77002383768558502</c:v>
                </c:pt>
                <c:pt idx="254">
                  <c:v>0.77393343672156301</c:v>
                </c:pt>
                <c:pt idx="255">
                  <c:v>0.76870732009410903</c:v>
                </c:pt>
                <c:pt idx="256">
                  <c:v>0.76887048780918099</c:v>
                </c:pt>
                <c:pt idx="257">
                  <c:v>0.76442342251539197</c:v>
                </c:pt>
                <c:pt idx="258">
                  <c:v>0.76198279857635498</c:v>
                </c:pt>
                <c:pt idx="259">
                  <c:v>0.76076677069067999</c:v>
                </c:pt>
                <c:pt idx="260">
                  <c:v>0.75961537659168199</c:v>
                </c:pt>
                <c:pt idx="261">
                  <c:v>0.76167164370417595</c:v>
                </c:pt>
                <c:pt idx="262">
                  <c:v>0.76291086152195897</c:v>
                </c:pt>
                <c:pt idx="263">
                  <c:v>0.76690986752510104</c:v>
                </c:pt>
                <c:pt idx="264">
                  <c:v>0.77047925442457199</c:v>
                </c:pt>
                <c:pt idx="265">
                  <c:v>0.77318353578448296</c:v>
                </c:pt>
                <c:pt idx="266">
                  <c:v>0.76798461377620697</c:v>
                </c:pt>
                <c:pt idx="267">
                  <c:v>0.77261403203010603</c:v>
                </c:pt>
                <c:pt idx="268">
                  <c:v>0.77981734648346901</c:v>
                </c:pt>
                <c:pt idx="269">
                  <c:v>0.77961673960089695</c:v>
                </c:pt>
                <c:pt idx="270">
                  <c:v>0.77828569337725595</c:v>
                </c:pt>
                <c:pt idx="271">
                  <c:v>0.77673606574535403</c:v>
                </c:pt>
                <c:pt idx="272">
                  <c:v>0.77292295172810599</c:v>
                </c:pt>
                <c:pt idx="273">
                  <c:v>0.77300053089857101</c:v>
                </c:pt>
                <c:pt idx="274">
                  <c:v>0.77166035771369901</c:v>
                </c:pt>
                <c:pt idx="275">
                  <c:v>0.76697720214724496</c:v>
                </c:pt>
                <c:pt idx="276">
                  <c:v>0.76286075636744499</c:v>
                </c:pt>
                <c:pt idx="277">
                  <c:v>0.75872568413615205</c:v>
                </c:pt>
                <c:pt idx="278">
                  <c:v>0.76037952676415399</c:v>
                </c:pt>
                <c:pt idx="279">
                  <c:v>0.76349982991814602</c:v>
                </c:pt>
                <c:pt idx="280">
                  <c:v>0.76645640656351999</c:v>
                </c:pt>
                <c:pt idx="281">
                  <c:v>0.76730065047740903</c:v>
                </c:pt>
                <c:pt idx="282">
                  <c:v>0.76817153021693196</c:v>
                </c:pt>
                <c:pt idx="283">
                  <c:v>0.772290769964457</c:v>
                </c:pt>
                <c:pt idx="284">
                  <c:v>0.77395373955368996</c:v>
                </c:pt>
                <c:pt idx="285">
                  <c:v>0.772794149816036</c:v>
                </c:pt>
                <c:pt idx="286">
                  <c:v>0.77028330415487301</c:v>
                </c:pt>
                <c:pt idx="287">
                  <c:v>0.76715070754289605</c:v>
                </c:pt>
                <c:pt idx="288">
                  <c:v>0.75951321050524701</c:v>
                </c:pt>
                <c:pt idx="289">
                  <c:v>0.764468964189291</c:v>
                </c:pt>
                <c:pt idx="290">
                  <c:v>0.76474584639072396</c:v>
                </c:pt>
                <c:pt idx="291">
                  <c:v>0.77083818614482902</c:v>
                </c:pt>
                <c:pt idx="292">
                  <c:v>0.77070882543921504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84E-4B16-9E4B-4AC4C5277E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739456"/>
        <c:axId val="129739936"/>
      </c:scatterChart>
      <c:valAx>
        <c:axId val="129739456"/>
        <c:scaling>
          <c:orientation val="minMax"/>
          <c:max val="3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r>
                  <a:rPr lang="hu-HU"/>
                  <a:t>Displacement [mm]</a:t>
                </a:r>
              </a:p>
            </c:rich>
          </c:tx>
          <c:layout>
            <c:manualLayout>
              <c:xMode val="edge"/>
              <c:yMode val="edge"/>
              <c:x val="0.63756345020551686"/>
              <c:y val="0.69306614993438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hu-HU"/>
          </a:p>
        </c:txPr>
        <c:crossAx val="129739936"/>
        <c:crosses val="autoZero"/>
        <c:crossBetween val="midCat"/>
      </c:valAx>
      <c:valAx>
        <c:axId val="129739936"/>
        <c:scaling>
          <c:orientation val="minMax"/>
          <c:max val="1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r>
                  <a:rPr lang="hu-HU"/>
                  <a:t>Force [kN]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hu-HU"/>
          </a:p>
        </c:txPr>
        <c:crossAx val="1297394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061227763196267"/>
          <c:y val="0.35622991195328108"/>
          <c:w val="0.67445030456098654"/>
          <c:h val="3.14595015006830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Palatino Linotype" panose="02040502050505030304" pitchFamily="18" charset="0"/>
        </a:defRPr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17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18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19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>
      <cs:styleClr val="0"/>
    </cs:lnRef>
    <cs:fillRef idx="0"/>
    <cs:effectRef idx="0"/>
    <cs:fontRef idx="minor">
      <cs:styleClr val="0"/>
    </cs:fontRef>
    <cs:defRPr sz="1197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>
      <cs:styleClr val="0"/>
    </cs:lnRef>
    <cs:fillRef idx="0"/>
    <cs:effectRef idx="0"/>
    <cs:fontRef idx="minor">
      <cs:styleClr val="0"/>
    </cs:fontRef>
    <cs:defRPr sz="1197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>
      <cs:styleClr val="0"/>
    </cs:lnRef>
    <cs:fillRef idx="0"/>
    <cs:effectRef idx="0"/>
    <cs:fontRef idx="minor">
      <cs:styleClr val="0"/>
    </cs:fontRef>
    <cs:defRPr sz="1197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>
      <cs:styleClr val="0"/>
    </cs:lnRef>
    <cs:fillRef idx="0"/>
    <cs:effectRef idx="0"/>
    <cs:fontRef idx="minor">
      <cs:styleClr val="0"/>
    </cs:fontRef>
    <cs:defRPr sz="1197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>
      <cs:styleClr val="0"/>
    </cs:lnRef>
    <cs:fillRef idx="0"/>
    <cs:effectRef idx="0"/>
    <cs:fontRef idx="minor">
      <cs:styleClr val="0"/>
    </cs:fontRef>
    <cs:defRPr sz="1197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>
      <cs:styleClr val="0"/>
    </cs:lnRef>
    <cs:fillRef idx="0"/>
    <cs:effectRef idx="0"/>
    <cs:fontRef idx="minor">
      <cs:styleClr val="0"/>
    </cs:fontRef>
    <cs:defRPr sz="1197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>
      <cs:styleClr val="0"/>
    </cs:lnRef>
    <cs:fillRef idx="0"/>
    <cs:effectRef idx="0"/>
    <cs:fontRef idx="minor">
      <cs:styleClr val="0"/>
    </cs:fontRef>
    <cs:defRPr sz="1197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>
      <cs:styleClr val="0"/>
    </cs:lnRef>
    <cs:fillRef idx="0"/>
    <cs:effectRef idx="0"/>
    <cs:fontRef idx="minor">
      <cs:styleClr val="0"/>
    </cs:fontRef>
    <cs:defRPr sz="1197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51.xml"/><Relationship Id="rId7" Type="http://schemas.openxmlformats.org/officeDocument/2006/relationships/chart" Target="../charts/chart20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jpeg"/><Relationship Id="rId3" Type="http://schemas.microsoft.com/office/2007/relationships/media" Target="../media/media4.m4a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51.xml"/><Relationship Id="rId10" Type="http://schemas.microsoft.com/office/2007/relationships/hdphoto" Target="../media/hdphoto2.wdp"/><Relationship Id="rId4" Type="http://schemas.openxmlformats.org/officeDocument/2006/relationships/audio" Target="../media/media4.m4a"/><Relationship Id="rId9" Type="http://schemas.openxmlformats.org/officeDocument/2006/relationships/image" Target="../media/image6.png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4.wdp"/><Relationship Id="rId3" Type="http://schemas.microsoft.com/office/2007/relationships/media" Target="../media/media6.m4a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12.png"/><Relationship Id="rId17" Type="http://schemas.openxmlformats.org/officeDocument/2006/relationships/image" Target="../media/image4.png"/><Relationship Id="rId2" Type="http://schemas.openxmlformats.org/officeDocument/2006/relationships/audio" Target="../media/media5.m4a"/><Relationship Id="rId16" Type="http://schemas.openxmlformats.org/officeDocument/2006/relationships/image" Target="../media/image9.jpeg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11" Type="http://schemas.openxmlformats.org/officeDocument/2006/relationships/image" Target="../media/image11.png"/><Relationship Id="rId5" Type="http://schemas.microsoft.com/office/2007/relationships/media" Target="../media/media7.m4a"/><Relationship Id="rId1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audio" Target="../media/media6.m4a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chart" Target="../charts/chart1.xml"/><Relationship Id="rId18" Type="http://schemas.openxmlformats.org/officeDocument/2006/relationships/image" Target="../media/image4.png"/><Relationship Id="rId3" Type="http://schemas.microsoft.com/office/2007/relationships/media" Target="../media/media9.m4a"/><Relationship Id="rId7" Type="http://schemas.openxmlformats.org/officeDocument/2006/relationships/slideLayout" Target="../slideLayouts/slideLayout51.xml"/><Relationship Id="rId12" Type="http://schemas.microsoft.com/office/2007/relationships/hdphoto" Target="../media/hdphoto5.wdp"/><Relationship Id="rId17" Type="http://schemas.openxmlformats.org/officeDocument/2006/relationships/image" Target="../media/image9.jpeg"/><Relationship Id="rId2" Type="http://schemas.openxmlformats.org/officeDocument/2006/relationships/audio" Target="../media/media8.m4a"/><Relationship Id="rId16" Type="http://schemas.openxmlformats.org/officeDocument/2006/relationships/image" Target="../media/image19.png"/><Relationship Id="rId1" Type="http://schemas.microsoft.com/office/2007/relationships/media" Target="../media/media8.m4a"/><Relationship Id="rId6" Type="http://schemas.openxmlformats.org/officeDocument/2006/relationships/audio" Target="../media/media10.m4a"/><Relationship Id="rId11" Type="http://schemas.openxmlformats.org/officeDocument/2006/relationships/image" Target="../media/image17.png"/><Relationship Id="rId5" Type="http://schemas.microsoft.com/office/2007/relationships/media" Target="../media/media10.m4a"/><Relationship Id="rId15" Type="http://schemas.openxmlformats.org/officeDocument/2006/relationships/image" Target="../media/image18.png"/><Relationship Id="rId10" Type="http://schemas.openxmlformats.org/officeDocument/2006/relationships/image" Target="../media/image16.jpeg"/><Relationship Id="rId4" Type="http://schemas.openxmlformats.org/officeDocument/2006/relationships/audio" Target="../media/media9.m4a"/><Relationship Id="rId9" Type="http://schemas.openxmlformats.org/officeDocument/2006/relationships/image" Target="../media/image15.jpeg"/><Relationship Id="rId1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.png"/><Relationship Id="rId3" Type="http://schemas.microsoft.com/office/2007/relationships/media" Target="../media/media12.m4a"/><Relationship Id="rId7" Type="http://schemas.openxmlformats.org/officeDocument/2006/relationships/slideLayout" Target="../slideLayouts/slideLayout51.xml"/><Relationship Id="rId12" Type="http://schemas.openxmlformats.org/officeDocument/2006/relationships/chart" Target="../charts/char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11" Type="http://schemas.openxmlformats.org/officeDocument/2006/relationships/image" Target="../media/image20.emf"/><Relationship Id="rId5" Type="http://schemas.microsoft.com/office/2007/relationships/media" Target="../media/media13.m4a"/><Relationship Id="rId10" Type="http://schemas.openxmlformats.org/officeDocument/2006/relationships/image" Target="../media/image9.jpeg"/><Relationship Id="rId4" Type="http://schemas.openxmlformats.org/officeDocument/2006/relationships/audio" Target="../media/media12.m4a"/><Relationship Id="rId9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4a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3" Type="http://schemas.microsoft.com/office/2007/relationships/media" Target="../media/media15.m4a"/><Relationship Id="rId21" Type="http://schemas.openxmlformats.org/officeDocument/2006/relationships/image" Target="../media/image26.png"/><Relationship Id="rId7" Type="http://schemas.microsoft.com/office/2007/relationships/media" Target="../media/media17.m4a"/><Relationship Id="rId12" Type="http://schemas.openxmlformats.org/officeDocument/2006/relationships/chart" Target="../charts/chart6.xml"/><Relationship Id="rId17" Type="http://schemas.openxmlformats.org/officeDocument/2006/relationships/chart" Target="../charts/chart8.xml"/><Relationship Id="rId2" Type="http://schemas.openxmlformats.org/officeDocument/2006/relationships/audio" Target="../media/media14.m4a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microsoft.com/office/2007/relationships/media" Target="../media/media14.m4a"/><Relationship Id="rId6" Type="http://schemas.openxmlformats.org/officeDocument/2006/relationships/audio" Target="../media/media16.m4a"/><Relationship Id="rId11" Type="http://schemas.openxmlformats.org/officeDocument/2006/relationships/chart" Target="../charts/chart5.xml"/><Relationship Id="rId5" Type="http://schemas.microsoft.com/office/2007/relationships/media" Target="../media/media16.m4a"/><Relationship Id="rId15" Type="http://schemas.openxmlformats.org/officeDocument/2006/relationships/chart" Target="../charts/chart7.xml"/><Relationship Id="rId10" Type="http://schemas.openxmlformats.org/officeDocument/2006/relationships/image" Target="../media/image9.jpeg"/><Relationship Id="rId19" Type="http://schemas.openxmlformats.org/officeDocument/2006/relationships/chart" Target="../charts/chart9.xml"/><Relationship Id="rId4" Type="http://schemas.openxmlformats.org/officeDocument/2006/relationships/audio" Target="../media/media15.m4a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22.png"/><Relationship Id="rId2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microsoft.com/office/2007/relationships/media" Target="../media/media19.m4a"/><Relationship Id="rId7" Type="http://schemas.openxmlformats.org/officeDocument/2006/relationships/image" Target="../media/image3.png"/><Relationship Id="rId12" Type="http://schemas.openxmlformats.org/officeDocument/2006/relationships/image" Target="../media/image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9.jpeg"/><Relationship Id="rId11" Type="http://schemas.openxmlformats.org/officeDocument/2006/relationships/chart" Target="../charts/chart11.xml"/><Relationship Id="rId5" Type="http://schemas.openxmlformats.org/officeDocument/2006/relationships/slideLayout" Target="../slideLayouts/slideLayout51.xml"/><Relationship Id="rId10" Type="http://schemas.openxmlformats.org/officeDocument/2006/relationships/chart" Target="../charts/chart10.xml"/><Relationship Id="rId4" Type="http://schemas.openxmlformats.org/officeDocument/2006/relationships/audio" Target="../media/media19.m4a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13" Type="http://schemas.openxmlformats.org/officeDocument/2006/relationships/chart" Target="../charts/chart17.xml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0.emf"/><Relationship Id="rId12" Type="http://schemas.openxmlformats.org/officeDocument/2006/relationships/chart" Target="../charts/chart16.xml"/><Relationship Id="rId2" Type="http://schemas.openxmlformats.org/officeDocument/2006/relationships/audio" Target="../media/media20.m4a"/><Relationship Id="rId16" Type="http://schemas.openxmlformats.org/officeDocument/2006/relationships/image" Target="../media/image4.png"/><Relationship Id="rId1" Type="http://schemas.microsoft.com/office/2007/relationships/media" Target="../media/media20.m4a"/><Relationship Id="rId6" Type="http://schemas.openxmlformats.org/officeDocument/2006/relationships/image" Target="../media/image29.emf"/><Relationship Id="rId11" Type="http://schemas.openxmlformats.org/officeDocument/2006/relationships/chart" Target="../charts/chart15.xml"/><Relationship Id="rId5" Type="http://schemas.openxmlformats.org/officeDocument/2006/relationships/image" Target="../media/image3.png"/><Relationship Id="rId15" Type="http://schemas.openxmlformats.org/officeDocument/2006/relationships/chart" Target="../charts/chart19.xml"/><Relationship Id="rId10" Type="http://schemas.openxmlformats.org/officeDocument/2006/relationships/chart" Target="../charts/chart14.xml"/><Relationship Id="rId4" Type="http://schemas.openxmlformats.org/officeDocument/2006/relationships/image" Target="../media/image9.jpeg"/><Relationship Id="rId9" Type="http://schemas.openxmlformats.org/officeDocument/2006/relationships/chart" Target="../charts/chart13.xml"/><Relationship Id="rId14" Type="http://schemas.openxmlformats.org/officeDocument/2006/relationships/chart" Target="../charts/char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4500" dirty="0"/>
              <a:t>Súrlódási ellenállás mérése radiálisan gátolt zömítés esetén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b="1" dirty="0"/>
              <a:t>Kertész József</a:t>
            </a:r>
            <a:r>
              <a:rPr lang="hu-HU" dirty="0"/>
              <a:t>, PhD hallgató, tanársegéd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1500" i="1" dirty="0"/>
              <a:t>Óbudai Egyetem Biztonságtudományi Doktori Iskola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1500" i="1" dirty="0"/>
              <a:t>Debreceni Egyetem Járműmérnöki Tanszék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1500" i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1500" i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1500" i="1" dirty="0"/>
              <a:t>Témavezető : </a:t>
            </a:r>
            <a:r>
              <a:rPr lang="hu-HU" sz="1500" dirty="0"/>
              <a:t>Dr. habil. Kovács Tünde, egyetemi docens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096"/>
            <a:ext cx="12192000" cy="1321904"/>
          </a:xfrm>
          <a:prstGeom prst="rect">
            <a:avLst/>
          </a:prstGeom>
        </p:spPr>
      </p:pic>
      <p:pic>
        <p:nvPicPr>
          <p:cNvPr id="1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88D2A92-34FD-7A13-4CA5-D5538FF6D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6911" y="1284128"/>
            <a:ext cx="11212830" cy="1012031"/>
          </a:xfrm>
        </p:spPr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Összefoglalás, konklúzió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479425" y="2296159"/>
            <a:ext cx="11212512" cy="3708400"/>
          </a:xfrm>
        </p:spPr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Passzív biztonság fejlesztésének igénye</a:t>
            </a:r>
          </a:p>
          <a:p>
            <a:r>
              <a:rPr lang="hu-HU" dirty="0">
                <a:solidFill>
                  <a:schemeClr val="tx1"/>
                </a:solidFill>
              </a:rPr>
              <a:t>Crashbox optimalizáció fémhabbal</a:t>
            </a:r>
          </a:p>
          <a:p>
            <a:r>
              <a:rPr lang="hu-HU" dirty="0">
                <a:solidFill>
                  <a:schemeClr val="tx1"/>
                </a:solidFill>
              </a:rPr>
              <a:t>Energia abszorpció</a:t>
            </a:r>
          </a:p>
          <a:p>
            <a:r>
              <a:rPr lang="hu-HU" dirty="0">
                <a:solidFill>
                  <a:schemeClr val="tx1"/>
                </a:solidFill>
              </a:rPr>
              <a:t>Súrlódás </a:t>
            </a:r>
          </a:p>
          <a:p>
            <a:r>
              <a:rPr lang="hu-HU" dirty="0">
                <a:solidFill>
                  <a:schemeClr val="tx1"/>
                </a:solidFill>
              </a:rPr>
              <a:t>Hatékonyság növelése súrlódási ellenállással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80173"/>
            <a:ext cx="12192000" cy="1204968"/>
          </a:xfrm>
          <a:prstGeom prst="rect">
            <a:avLst/>
          </a:prstGeom>
        </p:spPr>
      </p:pic>
      <p:pic>
        <p:nvPicPr>
          <p:cNvPr id="6" name="Kép 5" descr="A képen diagram látható&#10;&#10;Automatikusan generált leírás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33" b="95751" l="1536" r="98635">
                        <a14:foregroundMark x1="30375" y1="14448" x2="26451" y2="24079"/>
                        <a14:foregroundMark x1="70819" y1="20397" x2="66212" y2="36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8436" y="831858"/>
            <a:ext cx="3687021" cy="2225020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1867EFA-E99E-3FC9-93F8-5E655990CE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3676350"/>
              </p:ext>
            </p:extLst>
          </p:nvPr>
        </p:nvGraphicFramePr>
        <p:xfrm>
          <a:off x="6918973" y="3157317"/>
          <a:ext cx="4385945" cy="2171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0" name="Picture 2" descr="Óbuda University - ÓU">
            <a:extLst>
              <a:ext uri="{FF2B5EF4-FFF2-40B4-BE49-F238E27FC236}">
                <a16:creationId xmlns:a16="http://schemas.microsoft.com/office/drawing/2014/main" id="{4F42F004-DF26-C245-528E-4E69B880C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63" y="213514"/>
            <a:ext cx="3272251" cy="84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A4876DE-F2BD-9F7F-9267-84962092DD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18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68"/>
    </mc:Choice>
    <mc:Fallback>
      <p:transition spd="slow" advTm="44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7199" y="2721562"/>
            <a:ext cx="11212830" cy="1012031"/>
          </a:xfrm>
        </p:spPr>
        <p:txBody>
          <a:bodyPr/>
          <a:lstStyle/>
          <a:p>
            <a:r>
              <a:rPr lang="hu-HU" dirty="0"/>
              <a:t>Köszönöm a megtisztelő figyelmüket!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80173"/>
            <a:ext cx="12192000" cy="1204968"/>
          </a:xfrm>
          <a:prstGeom prst="rect">
            <a:avLst/>
          </a:prstGeo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F4AA6A63-0657-1030-7E11-6E2763AD21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39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0"/>
    </mc:Choice>
    <mc:Fallback>
      <p:transition spd="slow" advTm="4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9745" y="1134833"/>
            <a:ext cx="11212830" cy="1012031"/>
          </a:xfrm>
        </p:spPr>
        <p:txBody>
          <a:bodyPr/>
          <a:lstStyle/>
          <a:p>
            <a:r>
              <a:rPr lang="hu-HU" dirty="0"/>
              <a:t>Tartalomjegyzék: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Radiálisan gátolt fémhab zömítés gyakorlati jelentősége</a:t>
            </a:r>
          </a:p>
          <a:p>
            <a:r>
              <a:rPr lang="hu-HU" dirty="0">
                <a:solidFill>
                  <a:schemeClr val="bg1"/>
                </a:solidFill>
              </a:rPr>
              <a:t>Próbadarabok és a mérés menetének bemutatása</a:t>
            </a:r>
          </a:p>
          <a:p>
            <a:r>
              <a:rPr lang="hu-HU" dirty="0">
                <a:solidFill>
                  <a:schemeClr val="bg1"/>
                </a:solidFill>
              </a:rPr>
              <a:t>Mikroszkópos felület vizsgálat</a:t>
            </a:r>
          </a:p>
          <a:p>
            <a:r>
              <a:rPr lang="hu-HU" dirty="0">
                <a:solidFill>
                  <a:schemeClr val="bg1"/>
                </a:solidFill>
              </a:rPr>
              <a:t>Súrlódási ellenállás mérése</a:t>
            </a:r>
          </a:p>
          <a:p>
            <a:r>
              <a:rPr lang="hu-HU" dirty="0">
                <a:solidFill>
                  <a:schemeClr val="bg1"/>
                </a:solidFill>
              </a:rPr>
              <a:t>Energia abszorpció</a:t>
            </a:r>
          </a:p>
          <a:p>
            <a:r>
              <a:rPr lang="hu-HU" dirty="0">
                <a:solidFill>
                  <a:schemeClr val="bg1"/>
                </a:solidFill>
              </a:rPr>
              <a:t>Konklúzió, összefoglalás</a:t>
            </a:r>
          </a:p>
        </p:txBody>
      </p:sp>
      <p:pic>
        <p:nvPicPr>
          <p:cNvPr id="1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95E23402-DE2A-B624-62F1-A17F068F3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8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9745" y="1134834"/>
            <a:ext cx="11212830" cy="1012031"/>
          </a:xfrm>
        </p:spPr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Radiálisan gátolt zömítések gyakorlati alkalmazása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4592932" cy="3708400"/>
          </a:xfrm>
        </p:spPr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Alacsony sebességű ütközések</a:t>
            </a:r>
          </a:p>
          <a:p>
            <a:r>
              <a:rPr lang="hu-HU" dirty="0">
                <a:solidFill>
                  <a:schemeClr val="tx1"/>
                </a:solidFill>
              </a:rPr>
              <a:t>Lökhárító rendszer</a:t>
            </a:r>
          </a:p>
          <a:p>
            <a:r>
              <a:rPr lang="hu-HU" dirty="0">
                <a:solidFill>
                  <a:schemeClr val="tx1"/>
                </a:solidFill>
              </a:rPr>
              <a:t>RCAR </a:t>
            </a:r>
            <a:r>
              <a:rPr lang="hu-HU" dirty="0" err="1">
                <a:solidFill>
                  <a:schemeClr val="tx1"/>
                </a:solidFill>
              </a:rPr>
              <a:t>Bumper</a:t>
            </a:r>
            <a:r>
              <a:rPr lang="hu-HU" dirty="0">
                <a:solidFill>
                  <a:schemeClr val="tx1"/>
                </a:solidFill>
              </a:rPr>
              <a:t> Test</a:t>
            </a:r>
          </a:p>
          <a:p>
            <a:r>
              <a:rPr lang="hu-HU" dirty="0">
                <a:solidFill>
                  <a:schemeClr val="tx1"/>
                </a:solidFill>
              </a:rPr>
              <a:t>Optimalizált </a:t>
            </a:r>
            <a:r>
              <a:rPr lang="hu-HU" dirty="0" err="1">
                <a:solidFill>
                  <a:schemeClr val="tx1"/>
                </a:solidFill>
              </a:rPr>
              <a:t>crashboxok</a:t>
            </a:r>
            <a:endParaRPr lang="hu-HU" dirty="0">
              <a:solidFill>
                <a:schemeClr val="tx1"/>
              </a:solidFill>
            </a:endParaRPr>
          </a:p>
          <a:p>
            <a:r>
              <a:rPr lang="hu-HU" dirty="0">
                <a:solidFill>
                  <a:schemeClr val="tx1"/>
                </a:solidFill>
              </a:rPr>
              <a:t>Többtagú crashbox kialakítások</a:t>
            </a:r>
          </a:p>
          <a:p>
            <a:r>
              <a:rPr lang="hu-HU" dirty="0">
                <a:solidFill>
                  <a:schemeClr val="tx1"/>
                </a:solidFill>
              </a:rPr>
              <a:t>Fémhabok alkalmazása</a:t>
            </a:r>
          </a:p>
          <a:p>
            <a:pPr marL="0" indent="0">
              <a:buNone/>
            </a:pPr>
            <a:endParaRPr lang="hu-HU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1026" name="Picture 2" descr="New Standard for Bumpers">
            <a:extLst>
              <a:ext uri="{FF2B5EF4-FFF2-40B4-BE49-F238E27FC236}">
                <a16:creationId xmlns:a16="http://schemas.microsoft.com/office/drawing/2014/main" id="{10004081-A83C-4EBA-CBD6-CAF34ABDB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6" b="89873" l="2653" r="97347">
                        <a14:foregroundMark x1="10204" y1="48734" x2="9184" y2="62025"/>
                        <a14:foregroundMark x1="5510" y1="60759" x2="3469" y2="64873"/>
                        <a14:foregroundMark x1="8776" y1="49684" x2="5918" y2="59810"/>
                        <a14:foregroundMark x1="57959" y1="81013" x2="58571" y2="62342"/>
                        <a14:foregroundMark x1="61633" y1="63608" x2="60408" y2="66139"/>
                        <a14:foregroundMark x1="56939" y1="66139" x2="57551" y2="66772"/>
                        <a14:foregroundMark x1="54082" y1="66139" x2="49388" y2="83544"/>
                        <a14:foregroundMark x1="63878" y1="70570" x2="54490" y2="83861"/>
                        <a14:foregroundMark x1="66939" y1="76899" x2="52857" y2="87342"/>
                        <a14:foregroundMark x1="52857" y1="87342" x2="50716" y2="87895"/>
                        <a14:foregroundMark x1="56122" y1="63291" x2="45918" y2="73734"/>
                        <a14:foregroundMark x1="62245" y1="89241" x2="51003" y2="88483"/>
                        <a14:foregroundMark x1="56327" y1="40823" x2="46735" y2="43987"/>
                        <a14:foregroundMark x1="41859" y1="37480" x2="28163" y2="55380"/>
                        <a14:foregroundMark x1="28163" y1="55380" x2="27755" y2="56646"/>
                        <a14:foregroundMark x1="36037" y1="38966" x2="25510" y2="57911"/>
                        <a14:foregroundMark x1="29629" y1="40601" x2="28571" y2="42405"/>
                        <a14:foregroundMark x1="28930" y1="39102" x2="28571" y2="39241"/>
                        <a14:foregroundMark x1="91224" y1="21203" x2="97347" y2="61392"/>
                        <a14:foregroundMark x1="97347" y1="61392" x2="96531" y2="65190"/>
                        <a14:foregroundMark x1="83558" y1="12679" x2="71020" y2="27532"/>
                        <a14:foregroundMark x1="61519" y1="30254" x2="61391" y2="30291"/>
                        <a14:foregroundMark x1="71020" y1="27532" x2="63024" y2="29823"/>
                        <a14:foregroundMark x1="81633" y1="34494" x2="81633" y2="30380"/>
                        <a14:foregroundMark x1="95352" y1="2599" x2="97347" y2="1582"/>
                        <a14:foregroundMark x1="97347" y1="1582" x2="97347" y2="1582"/>
                        <a14:foregroundMark x1="44286" y1="75949" x2="53469" y2="89873"/>
                        <a14:foregroundMark x1="80612" y1="12975" x2="59388" y2="29430"/>
                        <a14:foregroundMark x1="59388" y1="29430" x2="40408" y2="33228"/>
                        <a14:foregroundMark x1="40408" y1="33228" x2="28571" y2="42405"/>
                        <a14:foregroundMark x1="29796" y1="38291" x2="37959" y2="34810"/>
                        <a14:foregroundMark x1="77755" y1="13291" x2="95918" y2="2848"/>
                        <a14:foregroundMark x1="95918" y1="2848" x2="96327" y2="2215"/>
                        <a14:backgroundMark x1="13061" y1="74684" x2="25306" y2="83861"/>
                        <a14:backgroundMark x1="32449" y1="83544" x2="41224" y2="87342"/>
                        <a14:backgroundMark x1="75918" y1="86709" x2="89184" y2="85127"/>
                        <a14:backgroundMark x1="72857" y1="83861" x2="76531" y2="84177"/>
                        <a14:backgroundMark x1="43249" y1="83715" x2="48571" y2="94620"/>
                        <a14:backgroundMark x1="17551" y1="76899" x2="4286" y2="89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729" y="2084301"/>
            <a:ext cx="3074768" cy="198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O que é carroceria com deformação programada? - Posto de Vistoria">
            <a:extLst>
              <a:ext uri="{FF2B5EF4-FFF2-40B4-BE49-F238E27FC236}">
                <a16:creationId xmlns:a16="http://schemas.microsoft.com/office/drawing/2014/main" id="{2E626570-93D8-7091-8860-9829973EA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3" b="95860" l="4043" r="99681">
                        <a14:foregroundMark x1="62447" y1="23408" x2="90426" y2="34395"/>
                        <a14:foregroundMark x1="56383" y1="14490" x2="62979" y2="14172"/>
                        <a14:foregroundMark x1="36383" y1="80892" x2="42766" y2="75478"/>
                        <a14:foregroundMark x1="67872" y1="45541" x2="73511" y2="46815"/>
                        <a14:backgroundMark x1="66809" y1="69745" x2="70426" y2="786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770" y="4123142"/>
            <a:ext cx="2835727" cy="189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2F7FC143-0CFD-88E1-44C3-BAE84766F4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0707" y="4174953"/>
            <a:ext cx="3407022" cy="1370337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61727409-6493-B7D5-9B8A-47A8D86CCA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0707" y="2072631"/>
            <a:ext cx="3407022" cy="1660054"/>
          </a:xfrm>
          <a:prstGeom prst="rect">
            <a:avLst/>
          </a:prstGeom>
        </p:spPr>
      </p:pic>
      <p:pic>
        <p:nvPicPr>
          <p:cNvPr id="21" name="Picture 2" descr="Óbuda University - ÓU">
            <a:extLst>
              <a:ext uri="{FF2B5EF4-FFF2-40B4-BE49-F238E27FC236}">
                <a16:creationId xmlns:a16="http://schemas.microsoft.com/office/drawing/2014/main" id="{8D161D86-80F9-5A61-8181-DEC22C707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63" y="213514"/>
            <a:ext cx="3272251" cy="84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AD7B6121-FB7B-6DF2-B317-E58A7F9693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B4D0653-F03A-B5A1-E8E8-43E2405F0B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69"/>
    </mc:Choice>
    <mc:Fallback>
      <p:transition spd="slow" advTm="25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26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3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17" name="Cím 1"/>
          <p:cNvSpPr txBox="1">
            <a:spLocks/>
          </p:cNvSpPr>
          <p:nvPr/>
        </p:nvSpPr>
        <p:spPr>
          <a:xfrm>
            <a:off x="298897" y="988506"/>
            <a:ext cx="12974813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>
                <a:solidFill>
                  <a:schemeClr val="tx1"/>
                </a:solidFill>
              </a:rPr>
              <a:t>Próbadarabok és mérés menetének ismertetése</a:t>
            </a:r>
          </a:p>
        </p:txBody>
      </p:sp>
      <p:pic>
        <p:nvPicPr>
          <p:cNvPr id="2" name="Kép 1" descr="A képen henger, váza, fedett pályás, művészet látható&#10;&#10;Automatikusan generált leírás">
            <a:extLst>
              <a:ext uri="{FF2B5EF4-FFF2-40B4-BE49-F238E27FC236}">
                <a16:creationId xmlns:a16="http://schemas.microsoft.com/office/drawing/2014/main" id="{1C47F131-15EA-5431-7E31-6A38A6760FE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64" b="27049"/>
          <a:stretch/>
        </p:blipFill>
        <p:spPr bwMode="auto">
          <a:xfrm>
            <a:off x="4541914" y="3307977"/>
            <a:ext cx="5043805" cy="2345055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EA2FB6A2-C590-B208-21A8-17196D705C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865144"/>
            <a:ext cx="4541914" cy="3856054"/>
          </a:xfrm>
          <a:prstGeom prst="rect">
            <a:avLst/>
          </a:prstGeom>
        </p:spPr>
      </p:pic>
      <p:pic>
        <p:nvPicPr>
          <p:cNvPr id="19" name="Kép 18" descr="A képen tervezés látható&#10;&#10;Automatikusan generált leírás">
            <a:extLst>
              <a:ext uri="{FF2B5EF4-FFF2-40B4-BE49-F238E27FC236}">
                <a16:creationId xmlns:a16="http://schemas.microsoft.com/office/drawing/2014/main" id="{D5E35700-4EEF-6816-7AE3-8C0B3ABBA5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680" y="692135"/>
            <a:ext cx="1290320" cy="2346018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BB10C224-1B97-0D1D-EF13-480BC1C932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85719" y="2963153"/>
            <a:ext cx="2606281" cy="2972161"/>
          </a:xfrm>
          <a:prstGeom prst="rect">
            <a:avLst/>
          </a:prstGeom>
        </p:spPr>
      </p:pic>
      <p:pic>
        <p:nvPicPr>
          <p:cNvPr id="21" name="Kép 20" descr="A képen szöveg, diagram, Tervrajz, sor látható&#10;&#10;Automatikusan generált leírás">
            <a:extLst>
              <a:ext uri="{FF2B5EF4-FFF2-40B4-BE49-F238E27FC236}">
                <a16:creationId xmlns:a16="http://schemas.microsoft.com/office/drawing/2014/main" id="{FC33939A-148F-E797-F7A2-1FAEE7DDB3D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41914" y="1868846"/>
            <a:ext cx="6462583" cy="1514131"/>
          </a:xfrm>
          <a:prstGeom prst="rect">
            <a:avLst/>
          </a:prstGeom>
        </p:spPr>
      </p:pic>
      <p:pic>
        <p:nvPicPr>
          <p:cNvPr id="22" name="Picture 2" descr="Óbuda University - ÓU">
            <a:extLst>
              <a:ext uri="{FF2B5EF4-FFF2-40B4-BE49-F238E27FC236}">
                <a16:creationId xmlns:a16="http://schemas.microsoft.com/office/drawing/2014/main" id="{8DA3F30F-C271-71CC-C6A3-F55FAAC8F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63" y="213514"/>
            <a:ext cx="3272251" cy="84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BE8F966A-E4E1-1F64-422B-EAD6DEC67A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D8FEF3D3-CCDE-C50D-4F3A-43D2999EB0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5CC9198-CCE6-C0A2-AE0A-C8DE3EBE6DC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0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72"/>
    </mc:Choice>
    <mc:Fallback>
      <p:transition spd="slow" advTm="9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7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2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33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8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églalap 19">
            <a:extLst>
              <a:ext uri="{FF2B5EF4-FFF2-40B4-BE49-F238E27FC236}">
                <a16:creationId xmlns:a16="http://schemas.microsoft.com/office/drawing/2014/main" id="{30D6546E-7F31-D962-FCAC-EE052C961339}"/>
              </a:ext>
            </a:extLst>
          </p:cNvPr>
          <p:cNvSpPr/>
          <p:nvPr/>
        </p:nvSpPr>
        <p:spPr>
          <a:xfrm>
            <a:off x="6984640" y="1039284"/>
            <a:ext cx="5321362" cy="5642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Felületvizsgálat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12" name="Kép 11" descr="A képen szöveg, fedett pályás, Számítógép-monitor, Kimeneti eszköz látható&#10;&#10;Automatikusan generált leírás">
            <a:extLst>
              <a:ext uri="{FF2B5EF4-FFF2-40B4-BE49-F238E27FC236}">
                <a16:creationId xmlns:a16="http://schemas.microsoft.com/office/drawing/2014/main" id="{CA7EA0E8-6BDC-7788-94DF-30D318DD0F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0" y="2731416"/>
            <a:ext cx="3859296" cy="2923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Kép 13" descr="A képen fedett pályás, fal, lámpa, Háztartási eszköz látható&#10;&#10;Automatikusan generált leírás">
            <a:extLst>
              <a:ext uri="{FF2B5EF4-FFF2-40B4-BE49-F238E27FC236}">
                <a16:creationId xmlns:a16="http://schemas.microsoft.com/office/drawing/2014/main" id="{84A023A5-5D16-AEF9-D621-7DFA31470A6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1" t="8203" r="11882" b="31702"/>
          <a:stretch/>
        </p:blipFill>
        <p:spPr bwMode="auto">
          <a:xfrm>
            <a:off x="4569330" y="2777758"/>
            <a:ext cx="2432389" cy="29235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" descr="A képen penész, gomba látható&#10;&#10;Automatikusan generált leírás alacsony megbízhatósággal">
            <a:extLst>
              <a:ext uri="{FF2B5EF4-FFF2-40B4-BE49-F238E27FC236}">
                <a16:creationId xmlns:a16="http://schemas.microsoft.com/office/drawing/2014/main" id="{BCC0266B-883A-401C-2FB8-7CA98C127523}"/>
              </a:ext>
            </a:extLst>
          </p:cNvPr>
          <p:cNvPicPr>
            <a:picLocks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252" y="906827"/>
            <a:ext cx="2432388" cy="167800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B0A5E0CB-C30A-4B03-A59E-05B0969C31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0208021"/>
              </p:ext>
            </p:extLst>
          </p:nvPr>
        </p:nvGraphicFramePr>
        <p:xfrm>
          <a:off x="7145453" y="906827"/>
          <a:ext cx="3584480" cy="2246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4DC9BB33-6FB7-4ACE-31A7-E3B2E2A5A7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5452823"/>
              </p:ext>
            </p:extLst>
          </p:nvPr>
        </p:nvGraphicFramePr>
        <p:xfrm>
          <a:off x="7098324" y="3354056"/>
          <a:ext cx="3745294" cy="2493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pic>
        <p:nvPicPr>
          <p:cNvPr id="22" name="Kép 21">
            <a:extLst>
              <a:ext uri="{FF2B5EF4-FFF2-40B4-BE49-F238E27FC236}">
                <a16:creationId xmlns:a16="http://schemas.microsoft.com/office/drawing/2014/main" id="{C4E8448D-6526-9FE3-7F2B-9E936069085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9"/>
          <a:stretch/>
        </p:blipFill>
        <p:spPr bwMode="auto">
          <a:xfrm>
            <a:off x="10733771" y="1156671"/>
            <a:ext cx="1297581" cy="19479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Kép 22" descr="A képen szöveg, diagram, képernyőkép, sor látható&#10;&#10;Automatikusan generált leírás">
            <a:extLst>
              <a:ext uri="{FF2B5EF4-FFF2-40B4-BE49-F238E27FC236}">
                <a16:creationId xmlns:a16="http://schemas.microsoft.com/office/drawing/2014/main" id="{80CC1377-07D2-86DF-704C-7E065CBD903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933" y="3639171"/>
            <a:ext cx="1753766" cy="2062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" descr="Óbuda University - ÓU">
            <a:extLst>
              <a:ext uri="{FF2B5EF4-FFF2-40B4-BE49-F238E27FC236}">
                <a16:creationId xmlns:a16="http://schemas.microsoft.com/office/drawing/2014/main" id="{F526767D-92DA-1939-98B4-6434886E7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63" y="213514"/>
            <a:ext cx="3272251" cy="84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F992AF70-AD84-8A2E-1390-973973815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B59F518C-538E-24F7-B24C-F239E19243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82CAA89-2862-F4DD-47D3-A4A287C69BD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32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29"/>
    </mc:Choice>
    <mc:Fallback>
      <p:transition spd="slow" advTm="49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12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14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80173"/>
            <a:ext cx="12192000" cy="1204968"/>
          </a:xfrm>
          <a:prstGeom prst="rect">
            <a:avLst/>
          </a:prstGeom>
        </p:spPr>
      </p:pic>
      <p:sp>
        <p:nvSpPr>
          <p:cNvPr id="26" name="Cím 1"/>
          <p:cNvSpPr>
            <a:spLocks noGrp="1"/>
          </p:cNvSpPr>
          <p:nvPr>
            <p:ph type="title"/>
          </p:nvPr>
        </p:nvSpPr>
        <p:spPr>
          <a:xfrm>
            <a:off x="3630814" y="274445"/>
            <a:ext cx="11212830" cy="1012031"/>
          </a:xfrm>
        </p:spPr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Súrlódási ellenállás mérése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2BCD9F1-B93B-9B89-BABE-C74EA88ECD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8381989"/>
              </p:ext>
            </p:extLst>
          </p:nvPr>
        </p:nvGraphicFramePr>
        <p:xfrm>
          <a:off x="358563" y="1285033"/>
          <a:ext cx="3935141" cy="2273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050" name="Picture 2" descr="Óbuda University - ÓU">
            <a:extLst>
              <a:ext uri="{FF2B5EF4-FFF2-40B4-BE49-F238E27FC236}">
                <a16:creationId xmlns:a16="http://schemas.microsoft.com/office/drawing/2014/main" id="{9CE8CB4A-AC49-F77C-32BC-D8DEEF9AA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63" y="213514"/>
            <a:ext cx="3272251" cy="84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13F1057-C57E-17C5-70CD-42822104B2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89275" y="1781989"/>
            <a:ext cx="6658356" cy="3765804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BE5E85F-2E91-FDA9-73EF-2F022958BE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7477432"/>
              </p:ext>
            </p:extLst>
          </p:nvPr>
        </p:nvGraphicFramePr>
        <p:xfrm>
          <a:off x="290484" y="3487658"/>
          <a:ext cx="4130712" cy="2362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78764F63-EA7B-231E-5C61-E7A026931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7E12B270-8984-721A-3CCA-0A07232635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0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4C2C5993-0333-F6DF-0DA0-7A93CB59F2B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1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39"/>
    </mc:Choice>
    <mc:Fallback>
      <p:transition spd="slow" advTm="33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23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364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7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ím 1"/>
          <p:cNvSpPr>
            <a:spLocks noGrp="1"/>
          </p:cNvSpPr>
          <p:nvPr>
            <p:ph type="title"/>
          </p:nvPr>
        </p:nvSpPr>
        <p:spPr>
          <a:xfrm>
            <a:off x="3630814" y="274445"/>
            <a:ext cx="11212830" cy="1012031"/>
          </a:xfrm>
        </p:spPr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Súrlódási ellenállás mérése</a:t>
            </a:r>
          </a:p>
        </p:txBody>
      </p:sp>
      <p:pic>
        <p:nvPicPr>
          <p:cNvPr id="2050" name="Picture 2" descr="Óbuda University - ÓU">
            <a:extLst>
              <a:ext uri="{FF2B5EF4-FFF2-40B4-BE49-F238E27FC236}">
                <a16:creationId xmlns:a16="http://schemas.microsoft.com/office/drawing/2014/main" id="{9CE8CB4A-AC49-F77C-32BC-D8DEEF9AA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63" y="213514"/>
            <a:ext cx="3272251" cy="84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39DAD5A-9351-F311-FDBA-E54047CD18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3559039"/>
              </p:ext>
            </p:extLst>
          </p:nvPr>
        </p:nvGraphicFramePr>
        <p:xfrm>
          <a:off x="358563" y="1443946"/>
          <a:ext cx="3390900" cy="148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2164A3F-3CA4-6FDC-1354-B90C7A2AE9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961474"/>
              </p:ext>
            </p:extLst>
          </p:nvPr>
        </p:nvGraphicFramePr>
        <p:xfrm>
          <a:off x="339513" y="3251221"/>
          <a:ext cx="3429000" cy="1437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pic>
        <p:nvPicPr>
          <p:cNvPr id="9" name="Kép 8" descr="A képen diagram, szöveg, sor, vázlat látható&#10;&#10;Automatikusan generált leírás">
            <a:extLst>
              <a:ext uri="{FF2B5EF4-FFF2-40B4-BE49-F238E27FC236}">
                <a16:creationId xmlns:a16="http://schemas.microsoft.com/office/drawing/2014/main" id="{2DEECCC8-1FC9-0CD9-1C4C-1DE15B6457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326" y="1280353"/>
            <a:ext cx="1282278" cy="1643475"/>
          </a:xfrm>
          <a:prstGeom prst="rect">
            <a:avLst/>
          </a:prstGeom>
        </p:spPr>
      </p:pic>
      <p:pic>
        <p:nvPicPr>
          <p:cNvPr id="10" name="Kép 9" descr="A képen diagram, szöveg, sor, vázlat látható&#10;&#10;Automatikusan generált leírás">
            <a:extLst>
              <a:ext uri="{FF2B5EF4-FFF2-40B4-BE49-F238E27FC236}">
                <a16:creationId xmlns:a16="http://schemas.microsoft.com/office/drawing/2014/main" id="{5EB7B466-7B0C-499F-EDC2-C8CC3D868E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71326" y="2996608"/>
            <a:ext cx="1363299" cy="1692253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A6449635-B509-237E-F821-20E20EA237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1893311"/>
              </p:ext>
            </p:extLst>
          </p:nvPr>
        </p:nvGraphicFramePr>
        <p:xfrm>
          <a:off x="262774" y="5013117"/>
          <a:ext cx="3368040" cy="1448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pic>
        <p:nvPicPr>
          <p:cNvPr id="12" name="Kép 11" descr="A képen diagram, szöveg, sor, Műszaki rajz látható&#10;&#10;Automatikusan generált leírás">
            <a:extLst>
              <a:ext uri="{FF2B5EF4-FFF2-40B4-BE49-F238E27FC236}">
                <a16:creationId xmlns:a16="http://schemas.microsoft.com/office/drawing/2014/main" id="{FA24AA0B-497D-6600-0672-AE59D68FD57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71327" y="4891416"/>
            <a:ext cx="1282278" cy="1570136"/>
          </a:xfrm>
          <a:prstGeom prst="rect">
            <a:avLst/>
          </a:prstGeom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7EDDFC42-8BD5-DBDE-AC40-63DC16C51D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2153757"/>
              </p:ext>
            </p:extLst>
          </p:nvPr>
        </p:nvGraphicFramePr>
        <p:xfrm>
          <a:off x="5912292" y="1331868"/>
          <a:ext cx="3528060" cy="1706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pic>
        <p:nvPicPr>
          <p:cNvPr id="15" name="Kép 14" descr="A képen szöveg, diagram, sor, Műszaki rajz látható&#10;&#10;Automatikusan generált leírás">
            <a:extLst>
              <a:ext uri="{FF2B5EF4-FFF2-40B4-BE49-F238E27FC236}">
                <a16:creationId xmlns:a16="http://schemas.microsoft.com/office/drawing/2014/main" id="{451CC401-F13A-544D-3CE1-02E0BE951A3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37658" y="1043593"/>
            <a:ext cx="1664335" cy="1880235"/>
          </a:xfrm>
          <a:prstGeom prst="rect">
            <a:avLst/>
          </a:prstGeom>
        </p:spPr>
      </p:pic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22325CCC-24C4-F9E5-908C-3C8454F75A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7200604"/>
              </p:ext>
            </p:extLst>
          </p:nvPr>
        </p:nvGraphicFramePr>
        <p:xfrm>
          <a:off x="5808229" y="3184546"/>
          <a:ext cx="3528060" cy="1504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pic>
        <p:nvPicPr>
          <p:cNvPr id="17" name="Kép 16" descr="A képen szöveg, diagram, sor, képernyőkép látható&#10;&#10;Automatikusan generált leírás">
            <a:extLst>
              <a:ext uri="{FF2B5EF4-FFF2-40B4-BE49-F238E27FC236}">
                <a16:creationId xmlns:a16="http://schemas.microsoft.com/office/drawing/2014/main" id="{48D3D43A-6B86-2FA3-3C4C-2DAE48AFB2F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77028" y="3000723"/>
            <a:ext cx="1505102" cy="1729192"/>
          </a:xfrm>
          <a:prstGeom prst="rect">
            <a:avLst/>
          </a:prstGeom>
        </p:spPr>
      </p:pic>
      <p:pic>
        <p:nvPicPr>
          <p:cNvPr id="18" name="Kép 17" descr="A képen sor, diagram, szöveg, Diagram látható&#10;&#10;Automatikusan generált leírás">
            <a:extLst>
              <a:ext uri="{FF2B5EF4-FFF2-40B4-BE49-F238E27FC236}">
                <a16:creationId xmlns:a16="http://schemas.microsoft.com/office/drawing/2014/main" id="{8E62EC5C-C654-CABA-4E10-19609D83A93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96000" y="4783246"/>
            <a:ext cx="2372995" cy="1908175"/>
          </a:xfrm>
          <a:prstGeom prst="rect">
            <a:avLst/>
          </a:prstGeom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24075F5-63AF-105B-AA29-D92921E9F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E6ED375-4B5F-0826-BBD1-33D53CF2EB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72C0C57-263F-6F5B-4A73-84D452AAC06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380FB7A-E834-4CCD-8D38-C630207F9C3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8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18"/>
    </mc:Choice>
    <mc:Fallback xmlns="">
      <p:transition spd="slow" advTm="52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7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1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983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907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8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ím 1"/>
          <p:cNvSpPr>
            <a:spLocks noGrp="1"/>
          </p:cNvSpPr>
          <p:nvPr>
            <p:ph type="title"/>
          </p:nvPr>
        </p:nvSpPr>
        <p:spPr>
          <a:xfrm>
            <a:off x="3630814" y="274445"/>
            <a:ext cx="11212830" cy="1012031"/>
          </a:xfrm>
        </p:spPr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Súrlódási ellenállás mérése</a:t>
            </a:r>
          </a:p>
        </p:txBody>
      </p:sp>
      <p:pic>
        <p:nvPicPr>
          <p:cNvPr id="2050" name="Picture 2" descr="Óbuda University - ÓU">
            <a:extLst>
              <a:ext uri="{FF2B5EF4-FFF2-40B4-BE49-F238E27FC236}">
                <a16:creationId xmlns:a16="http://schemas.microsoft.com/office/drawing/2014/main" id="{9CE8CB4A-AC49-F77C-32BC-D8DEEF9AA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63" y="213514"/>
            <a:ext cx="3272251" cy="84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932EB9EA-4D54-6A9B-BCE0-74224AD49C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80173"/>
            <a:ext cx="12192000" cy="1204968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0997AEDC-D344-E7C3-7DBF-F7F42C32D7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26931" y="1475257"/>
            <a:ext cx="8602376" cy="2463175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00376E3F-7DE0-B6D3-3E71-D105506CD4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9628" y="1059701"/>
            <a:ext cx="5082980" cy="2591025"/>
          </a:xfrm>
          <a:prstGeom prst="rect">
            <a:avLst/>
          </a:prstGeom>
        </p:spPr>
      </p:pic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A65795E3-B0CF-096F-45E3-C3C4917E36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5682444"/>
              </p:ext>
            </p:extLst>
          </p:nvPr>
        </p:nvGraphicFramePr>
        <p:xfrm>
          <a:off x="1567331" y="3723770"/>
          <a:ext cx="4385945" cy="2171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A65795E3-B0CF-096F-45E3-C3C4917E36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5046392"/>
              </p:ext>
            </p:extLst>
          </p:nvPr>
        </p:nvGraphicFramePr>
        <p:xfrm>
          <a:off x="6730566" y="3638699"/>
          <a:ext cx="5013325" cy="2329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4611D232-725E-B946-4EDB-F794DD905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4CF14C83-E77D-F230-0CAA-11D7C42B4D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9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17"/>
    </mc:Choice>
    <mc:Fallback>
      <p:transition spd="slow" advTm="54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41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ím 1"/>
          <p:cNvSpPr>
            <a:spLocks noGrp="1"/>
          </p:cNvSpPr>
          <p:nvPr>
            <p:ph type="title"/>
          </p:nvPr>
        </p:nvSpPr>
        <p:spPr>
          <a:xfrm>
            <a:off x="3630814" y="274445"/>
            <a:ext cx="11212830" cy="1012031"/>
          </a:xfrm>
        </p:spPr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Súrlódási ellenállás mérése</a:t>
            </a:r>
          </a:p>
        </p:txBody>
      </p:sp>
      <p:pic>
        <p:nvPicPr>
          <p:cNvPr id="2050" name="Picture 2" descr="Óbuda University - ÓU">
            <a:extLst>
              <a:ext uri="{FF2B5EF4-FFF2-40B4-BE49-F238E27FC236}">
                <a16:creationId xmlns:a16="http://schemas.microsoft.com/office/drawing/2014/main" id="{9CE8CB4A-AC49-F77C-32BC-D8DEEF9AA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63" y="213514"/>
            <a:ext cx="3272251" cy="84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932EB9EA-4D54-6A9B-BCE0-74224AD49C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1" y="5677946"/>
            <a:ext cx="12192000" cy="120496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73FC1B8-F538-CD61-6BA1-BF55A09DBB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6513" y="1599725"/>
            <a:ext cx="6647688" cy="210312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AA42FBA-B5CC-DC08-B2D4-2BC2FC5454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5986" y="3779561"/>
            <a:ext cx="6647688" cy="2103120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7EE5E9A-DE01-4A55-3A5E-203DBA8FBB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1982752"/>
              </p:ext>
            </p:extLst>
          </p:nvPr>
        </p:nvGraphicFramePr>
        <p:xfrm>
          <a:off x="30571" y="1483986"/>
          <a:ext cx="2057401" cy="1613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9DD6224-1A55-C83C-64B9-8384F910F4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5598451"/>
              </p:ext>
            </p:extLst>
          </p:nvPr>
        </p:nvGraphicFramePr>
        <p:xfrm>
          <a:off x="1530529" y="1483986"/>
          <a:ext cx="2057401" cy="1613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46A678B7-2380-E3EC-83BF-52CE242E4B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0799998"/>
              </p:ext>
            </p:extLst>
          </p:nvPr>
        </p:nvGraphicFramePr>
        <p:xfrm>
          <a:off x="2419463" y="1483986"/>
          <a:ext cx="3136515" cy="1685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3A68D79-41E6-A62F-DF40-CBAB22443F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6084458"/>
              </p:ext>
            </p:extLst>
          </p:nvPr>
        </p:nvGraphicFramePr>
        <p:xfrm>
          <a:off x="4012754" y="1430907"/>
          <a:ext cx="3136515" cy="1738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ABF19531-F05B-5640-42C3-AF0DCA69EA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1150533"/>
              </p:ext>
            </p:extLst>
          </p:nvPr>
        </p:nvGraphicFramePr>
        <p:xfrm>
          <a:off x="-434542" y="4002602"/>
          <a:ext cx="2875533" cy="1657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1320677B-3A3C-796C-E268-92B6497026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1102247"/>
              </p:ext>
            </p:extLst>
          </p:nvPr>
        </p:nvGraphicFramePr>
        <p:xfrm>
          <a:off x="1365712" y="3965045"/>
          <a:ext cx="2400193" cy="1685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0EB53824-789D-0D41-6469-25A8B16B17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0731655"/>
              </p:ext>
            </p:extLst>
          </p:nvPr>
        </p:nvGraphicFramePr>
        <p:xfrm>
          <a:off x="2849188" y="3979381"/>
          <a:ext cx="2556798" cy="1657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3227BC01-807A-4CE6-B93B-080E928C65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0297073"/>
              </p:ext>
            </p:extLst>
          </p:nvPr>
        </p:nvGraphicFramePr>
        <p:xfrm>
          <a:off x="4241245" y="3943611"/>
          <a:ext cx="2961916" cy="1685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48A61A44-B4AB-2529-947B-5131E294C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09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945"/>
    </mc:Choice>
    <mc:Fallback>
      <p:transition spd="slow" advTm="161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11936</TotalTime>
  <Words>231</Words>
  <Application>Microsoft Office PowerPoint</Application>
  <PresentationFormat>Szélesvásznú</PresentationFormat>
  <Paragraphs>59</Paragraphs>
  <Slides>11</Slides>
  <Notes>0</Notes>
  <HiddenSlides>0</HiddenSlides>
  <MMClips>22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7</vt:i4>
      </vt:variant>
      <vt:variant>
        <vt:lpstr>Diacímek</vt:lpstr>
      </vt:variant>
      <vt:variant>
        <vt:i4>11</vt:i4>
      </vt:variant>
    </vt:vector>
  </HeadingPairs>
  <TitlesOfParts>
    <vt:vector size="23" baseType="lpstr">
      <vt:lpstr>Arial</vt:lpstr>
      <vt:lpstr>Calibri</vt:lpstr>
      <vt:lpstr>Open Sans</vt:lpstr>
      <vt:lpstr>Open Sans Light</vt:lpstr>
      <vt:lpstr>System Font Regular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Súrlódási ellenállás mérése radiálisan gátolt zömítés esetén</vt:lpstr>
      <vt:lpstr>Tartalomjegyzék:</vt:lpstr>
      <vt:lpstr>Radiálisan gátolt zömítések gyakorlati alkalmazása</vt:lpstr>
      <vt:lpstr>PowerPoint-bemutató</vt:lpstr>
      <vt:lpstr>Felületvizsgálat</vt:lpstr>
      <vt:lpstr>Súrlódási ellenállás mérése</vt:lpstr>
      <vt:lpstr>Súrlódási ellenállás mérése</vt:lpstr>
      <vt:lpstr>Súrlódási ellenállás mérése</vt:lpstr>
      <vt:lpstr>Súrlódási ellenállás mérése</vt:lpstr>
      <vt:lpstr>Összefoglalás, konklúzió</vt:lpstr>
      <vt:lpstr>Köszönöm a megtisztelő figyelmüket!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Kertész József</cp:lastModifiedBy>
  <cp:revision>41</cp:revision>
  <dcterms:created xsi:type="dcterms:W3CDTF">2020-09-22T13:16:24Z</dcterms:created>
  <dcterms:modified xsi:type="dcterms:W3CDTF">2024-05-29T08:25:12Z</dcterms:modified>
</cp:coreProperties>
</file>