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11" r:id="rId3"/>
    <p:sldMasterId id="2147483726" r:id="rId4"/>
    <p:sldMasterId id="2147483743" r:id="rId5"/>
    <p:sldMasterId id="2147483762" r:id="rId6"/>
    <p:sldMasterId id="2147483778" r:id="rId7"/>
  </p:sldMasterIdLst>
  <p:notesMasterIdLst>
    <p:notesMasterId r:id="rId20"/>
  </p:notesMasterIdLst>
  <p:sldIdLst>
    <p:sldId id="256" r:id="rId8"/>
    <p:sldId id="264" r:id="rId9"/>
    <p:sldId id="268" r:id="rId10"/>
    <p:sldId id="266" r:id="rId11"/>
    <p:sldId id="269" r:id="rId12"/>
    <p:sldId id="270" r:id="rId13"/>
    <p:sldId id="271" r:id="rId14"/>
    <p:sldId id="272" r:id="rId15"/>
    <p:sldId id="274" r:id="rId16"/>
    <p:sldId id="275" r:id="rId17"/>
    <p:sldId id="27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showGuides="1">
      <p:cViewPr>
        <p:scale>
          <a:sx n="97" d="100"/>
          <a:sy n="97" d="100"/>
        </p:scale>
        <p:origin x="1584" y="7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16F70-7E62-4472-B209-AC57B0F75A5B}" type="datetimeFigureOut">
              <a:rPr lang="hu-HU" smtClean="0"/>
              <a:t>2024. 05. 29.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13DBF-CB09-4847-ADCA-8E0E05826D8B}" type="slidenum">
              <a:rPr lang="hu-HU" smtClean="0"/>
              <a:t>‹#›</a:t>
            </a:fld>
            <a:endParaRPr lang="hu-HU"/>
          </a:p>
        </p:txBody>
      </p:sp>
    </p:spTree>
    <p:extLst>
      <p:ext uri="{BB962C8B-B14F-4D97-AF65-F5344CB8AC3E}">
        <p14:creationId xmlns:p14="http://schemas.microsoft.com/office/powerpoint/2010/main" val="232061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35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FEE5F48-7E9E-3344-95A6-888280517080}"/>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F4F70779-D3A3-3F42-B1A3-2A64CC15129E}"/>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8" name="Text Placeholder 5">
            <a:extLst>
              <a:ext uri="{FF2B5EF4-FFF2-40B4-BE49-F238E27FC236}">
                <a16:creationId xmlns:a16="http://schemas.microsoft.com/office/drawing/2014/main" id="{4DA728C8-7909-7349-AF65-927D93833BCB}"/>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7151194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141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Tree>
    <p:extLst>
      <p:ext uri="{BB962C8B-B14F-4D97-AF65-F5344CB8AC3E}">
        <p14:creationId xmlns:p14="http://schemas.microsoft.com/office/powerpoint/2010/main" val="21438371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110473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3989752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dirty="0">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26034328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006434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187049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781759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5090609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Text Placeholder 4">
            <a:extLst>
              <a:ext uri="{FF2B5EF4-FFF2-40B4-BE49-F238E27FC236}">
                <a16:creationId xmlns:a16="http://schemas.microsoft.com/office/drawing/2014/main" id="{44E95B7F-ECB4-6248-A0A2-F62D6AC5FF0C}"/>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364288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6030408-977E-D047-99A9-EF2FB63037F6}"/>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BF723265-71EE-1044-933D-610CE9DDAB7A}"/>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8" name="Text Placeholder 5">
            <a:extLst>
              <a:ext uri="{FF2B5EF4-FFF2-40B4-BE49-F238E27FC236}">
                <a16:creationId xmlns:a16="http://schemas.microsoft.com/office/drawing/2014/main" id="{F4E90D23-247A-EE46-8AC0-0876ABD7037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4468514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08578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29420247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996642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8230058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952776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524669553"/>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9011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Tree>
    <p:extLst>
      <p:ext uri="{BB962C8B-B14F-4D97-AF65-F5344CB8AC3E}">
        <p14:creationId xmlns:p14="http://schemas.microsoft.com/office/powerpoint/2010/main" val="3357262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59790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3393074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FEB594C-28EC-D24F-B2E5-3A157560B509}"/>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6B40FC90-3A93-CC4F-BDBD-612B4698F52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8" name="Text Placeholder 5">
            <a:extLst>
              <a:ext uri="{FF2B5EF4-FFF2-40B4-BE49-F238E27FC236}">
                <a16:creationId xmlns:a16="http://schemas.microsoft.com/office/drawing/2014/main" id="{AFCAAE3A-B1BE-E545-9E1E-1408EE67114E}"/>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42628281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dirty="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40386215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619818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772746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747441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4802945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Text Placeholder 4">
            <a:extLst>
              <a:ext uri="{FF2B5EF4-FFF2-40B4-BE49-F238E27FC236}">
                <a16:creationId xmlns:a16="http://schemas.microsoft.com/office/drawing/2014/main" id="{C482B184-CC21-C745-A6DA-72AAACC9E5EB}"/>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29416529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ext Placeholder 5">
            <a:extLst>
              <a:ext uri="{FF2B5EF4-FFF2-40B4-BE49-F238E27FC236}">
                <a16:creationId xmlns:a16="http://schemas.microsoft.com/office/drawing/2014/main" id="{E3082688-62D6-444E-B064-323A5DC8CB8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2101897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9409370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EA8C6C6-6CC0-2949-B37A-1713BFD91587}"/>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Content Placeholder 3">
            <a:extLst>
              <a:ext uri="{FF2B5EF4-FFF2-40B4-BE49-F238E27FC236}">
                <a16:creationId xmlns:a16="http://schemas.microsoft.com/office/drawing/2014/main" id="{E1E61ECE-DD11-434A-BFC5-CC3EAAD564C9}"/>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9" name="Text Placeholder 4">
            <a:extLst>
              <a:ext uri="{FF2B5EF4-FFF2-40B4-BE49-F238E27FC236}">
                <a16:creationId xmlns:a16="http://schemas.microsoft.com/office/drawing/2014/main" id="{04E56921-ED46-5D4F-AA8E-D9DFBBDB5605}"/>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Content Placeholder 5">
            <a:extLst>
              <a:ext uri="{FF2B5EF4-FFF2-40B4-BE49-F238E27FC236}">
                <a16:creationId xmlns:a16="http://schemas.microsoft.com/office/drawing/2014/main" id="{5091BFEA-2E6F-3C48-B971-A2D4052923E2}"/>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2571916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99031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BFC5EAA2-9B6A-E64A-8911-60ED04B45634}"/>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E24820C9-8081-0D4C-BC75-9F8EAD16AA68}"/>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66542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56996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336387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3DDFAAF8-81DF-4CAA-BF2F-0E25C3CDF8C1}" type="datetimeFigureOut">
              <a:rPr lang="hu-HU" smtClean="0"/>
              <a:t>2024. 05. 29.</a:t>
            </a:fld>
            <a:endParaRPr lang="hu-HU"/>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hu-HU"/>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9456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822586489"/>
      </p:ext>
    </p:extLst>
  </p:cSld>
  <p:clrMapOvr>
    <a:masterClrMapping/>
  </p:clrMapOvr>
  <p:extLst>
    <p:ext uri="{DCECCB84-F9BA-43D5-87BE-67443E8EF086}">
      <p15:sldGuideLst xmlns:p15="http://schemas.microsoft.com/office/powerpoint/2012/main">
        <p15:guide id="4"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7" name="Text Placeholder 13">
            <a:extLst>
              <a:ext uri="{FF2B5EF4-FFF2-40B4-BE49-F238E27FC236}">
                <a16:creationId xmlns:a16="http://schemas.microsoft.com/office/drawing/2014/main" id="{2F6CFDB0-C6A3-4642-9ABE-6AF9116CAABD}"/>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4977592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6" name="Text Placeholder 8">
            <a:extLst>
              <a:ext uri="{FF2B5EF4-FFF2-40B4-BE49-F238E27FC236}">
                <a16:creationId xmlns:a16="http://schemas.microsoft.com/office/drawing/2014/main" id="{5AACC7AA-CA6B-8844-B0B5-7A591F1AE007}"/>
              </a:ext>
            </a:extLst>
          </p:cNvPr>
          <p:cNvSpPr>
            <a:spLocks noGrp="1"/>
          </p:cNvSpPr>
          <p:nvPr>
            <p:ph type="body" sz="quarter" idx="14"/>
          </p:nvPr>
        </p:nvSpPr>
        <p:spPr>
          <a:xfrm>
            <a:off x="6296025"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10" name="Text Placeholder 13">
            <a:extLst>
              <a:ext uri="{FF2B5EF4-FFF2-40B4-BE49-F238E27FC236}">
                <a16:creationId xmlns:a16="http://schemas.microsoft.com/office/drawing/2014/main" id="{B3649443-DE97-A345-9372-BFD55CF20F09}"/>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3295893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Tree>
    <p:extLst>
      <p:ext uri="{BB962C8B-B14F-4D97-AF65-F5344CB8AC3E}">
        <p14:creationId xmlns:p14="http://schemas.microsoft.com/office/powerpoint/2010/main" val="290336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6" name="Text Placeholder 8">
            <a:extLst>
              <a:ext uri="{FF2B5EF4-FFF2-40B4-BE49-F238E27FC236}">
                <a16:creationId xmlns:a16="http://schemas.microsoft.com/office/drawing/2014/main" id="{5AACC7AA-CA6B-8844-B0B5-7A591F1AE007}"/>
              </a:ext>
            </a:extLst>
          </p:cNvPr>
          <p:cNvSpPr>
            <a:spLocks noGrp="1"/>
          </p:cNvSpPr>
          <p:nvPr>
            <p:ph type="body" sz="quarter" idx="14"/>
          </p:nvPr>
        </p:nvSpPr>
        <p:spPr>
          <a:xfrm>
            <a:off x="6296025"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10" name="Text Placeholder 13">
            <a:extLst>
              <a:ext uri="{FF2B5EF4-FFF2-40B4-BE49-F238E27FC236}">
                <a16:creationId xmlns:a16="http://schemas.microsoft.com/office/drawing/2014/main" id="{6FEA123C-DA4F-C34C-89AC-82D083FCB420}"/>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13" name="Text Placeholder 12">
            <a:extLst>
              <a:ext uri="{FF2B5EF4-FFF2-40B4-BE49-F238E27FC236}">
                <a16:creationId xmlns:a16="http://schemas.microsoft.com/office/drawing/2014/main" id="{F9E42308-C415-BF4C-B9D2-0C85E64A8B6F}"/>
              </a:ext>
            </a:extLst>
          </p:cNvPr>
          <p:cNvSpPr>
            <a:spLocks noGrp="1"/>
          </p:cNvSpPr>
          <p:nvPr>
            <p:ph type="body" sz="quarter" idx="16"/>
          </p:nvPr>
        </p:nvSpPr>
        <p:spPr>
          <a:xfrm>
            <a:off x="6296025" y="1260475"/>
            <a:ext cx="5400675" cy="1035050"/>
          </a:xfrm>
          <a:prstGeom prst="rect">
            <a:avLst/>
          </a:prstGeom>
        </p:spPr>
        <p:txBody>
          <a:bodyPr/>
          <a:lstStyle>
            <a:lvl1pPr marL="12700" indent="0">
              <a:lnSpc>
                <a:spcPct val="100000"/>
              </a:lnSpc>
              <a:spcBef>
                <a:spcPts val="0"/>
              </a:spcBef>
              <a:buFontTx/>
              <a:buNone/>
              <a:tabLst/>
              <a:defRPr sz="3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100000"/>
              </a:lnSpc>
              <a:spcBef>
                <a:spcPts val="0"/>
              </a:spcBef>
              <a:buFontTx/>
              <a:buNone/>
              <a:defRPr>
                <a:solidFill>
                  <a:srgbClr val="151F39"/>
                </a:solidFill>
              </a:defRPr>
            </a:lvl2pPr>
            <a:lvl3pPr indent="0">
              <a:lnSpc>
                <a:spcPct val="100000"/>
              </a:lnSpc>
              <a:spcBef>
                <a:spcPts val="0"/>
              </a:spcBef>
              <a:buFontTx/>
              <a:buNone/>
              <a:defRPr>
                <a:solidFill>
                  <a:srgbClr val="151F39"/>
                </a:solidFill>
              </a:defRPr>
            </a:lvl3pPr>
            <a:lvl4pPr indent="0">
              <a:lnSpc>
                <a:spcPct val="100000"/>
              </a:lnSpc>
              <a:spcBef>
                <a:spcPts val="0"/>
              </a:spcBef>
              <a:buFontTx/>
              <a:buNone/>
              <a:defRPr>
                <a:solidFill>
                  <a:srgbClr val="151F39"/>
                </a:solidFill>
              </a:defRPr>
            </a:lvl4pPr>
            <a:lvl5pPr indent="0">
              <a:lnSpc>
                <a:spcPct val="100000"/>
              </a:lnSpc>
              <a:spcBef>
                <a:spcPts val="0"/>
              </a:spcBef>
              <a:buFontTx/>
              <a:buNone/>
              <a:defRPr>
                <a:solidFill>
                  <a:srgbClr val="151F39"/>
                </a:solidFill>
              </a:defRPr>
            </a:lvl5pPr>
          </a:lstStyle>
          <a:p>
            <a:pPr lvl="0"/>
            <a:r>
              <a:rPr lang="hu-HU"/>
              <a:t>Mintaszöveg szerkesztése</a:t>
            </a:r>
          </a:p>
        </p:txBody>
      </p:sp>
    </p:spTree>
    <p:extLst>
      <p:ext uri="{BB962C8B-B14F-4D97-AF65-F5344CB8AC3E}">
        <p14:creationId xmlns:p14="http://schemas.microsoft.com/office/powerpoint/2010/main" val="30446119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Text Placeholder 13">
            <a:extLst>
              <a:ext uri="{FF2B5EF4-FFF2-40B4-BE49-F238E27FC236}">
                <a16:creationId xmlns:a16="http://schemas.microsoft.com/office/drawing/2014/main" id="{EEA2910B-2D1C-7D45-8F95-5E9B3C868C69}"/>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46860693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10" name="Text Placeholder 13">
            <a:extLst>
              <a:ext uri="{FF2B5EF4-FFF2-40B4-BE49-F238E27FC236}">
                <a16:creationId xmlns:a16="http://schemas.microsoft.com/office/drawing/2014/main" id="{C1143C3C-52B9-A947-8BCA-B29F0A072507}"/>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11" name="Text Placeholder 12">
            <a:extLst>
              <a:ext uri="{FF2B5EF4-FFF2-40B4-BE49-F238E27FC236}">
                <a16:creationId xmlns:a16="http://schemas.microsoft.com/office/drawing/2014/main" id="{175F3DFE-DFCB-1D4A-B094-B28023281EE8}"/>
              </a:ext>
            </a:extLst>
          </p:cNvPr>
          <p:cNvSpPr>
            <a:spLocks noGrp="1"/>
          </p:cNvSpPr>
          <p:nvPr>
            <p:ph type="body" sz="quarter" idx="16"/>
          </p:nvPr>
        </p:nvSpPr>
        <p:spPr>
          <a:xfrm>
            <a:off x="6296025" y="1260475"/>
            <a:ext cx="5400675" cy="1035050"/>
          </a:xfrm>
          <a:prstGeom prst="rect">
            <a:avLst/>
          </a:prstGeom>
        </p:spPr>
        <p:txBody>
          <a:bodyPr/>
          <a:lstStyle>
            <a:lvl1pPr marL="12700" indent="0">
              <a:lnSpc>
                <a:spcPct val="100000"/>
              </a:lnSpc>
              <a:spcBef>
                <a:spcPts val="0"/>
              </a:spcBef>
              <a:buFontTx/>
              <a:buNone/>
              <a:tabLst/>
              <a:defRPr sz="3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100000"/>
              </a:lnSpc>
              <a:spcBef>
                <a:spcPts val="0"/>
              </a:spcBef>
              <a:buFontTx/>
              <a:buNone/>
              <a:defRPr>
                <a:solidFill>
                  <a:srgbClr val="151F39"/>
                </a:solidFill>
              </a:defRPr>
            </a:lvl2pPr>
            <a:lvl3pPr indent="0">
              <a:lnSpc>
                <a:spcPct val="100000"/>
              </a:lnSpc>
              <a:spcBef>
                <a:spcPts val="0"/>
              </a:spcBef>
              <a:buFontTx/>
              <a:buNone/>
              <a:defRPr>
                <a:solidFill>
                  <a:srgbClr val="151F39"/>
                </a:solidFill>
              </a:defRPr>
            </a:lvl3pPr>
            <a:lvl4pPr indent="0">
              <a:lnSpc>
                <a:spcPct val="100000"/>
              </a:lnSpc>
              <a:spcBef>
                <a:spcPts val="0"/>
              </a:spcBef>
              <a:buFontTx/>
              <a:buNone/>
              <a:defRPr>
                <a:solidFill>
                  <a:srgbClr val="151F39"/>
                </a:solidFill>
              </a:defRPr>
            </a:lvl4pPr>
            <a:lvl5pPr indent="0">
              <a:lnSpc>
                <a:spcPct val="100000"/>
              </a:lnSpc>
              <a:spcBef>
                <a:spcPts val="0"/>
              </a:spcBef>
              <a:buFontTx/>
              <a:buNone/>
              <a:defRPr>
                <a:solidFill>
                  <a:srgbClr val="151F39"/>
                </a:solidFill>
              </a:defRPr>
            </a:lvl5pPr>
          </a:lstStyle>
          <a:p>
            <a:pPr lvl="0"/>
            <a:r>
              <a:rPr lang="hu-HU"/>
              <a:t>Mintaszöveg szerkesztése</a:t>
            </a:r>
          </a:p>
        </p:txBody>
      </p:sp>
    </p:spTree>
    <p:extLst>
      <p:ext uri="{BB962C8B-B14F-4D97-AF65-F5344CB8AC3E}">
        <p14:creationId xmlns:p14="http://schemas.microsoft.com/office/powerpoint/2010/main" val="8751566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Content Placeholder 7">
            <a:extLst>
              <a:ext uri="{FF2B5EF4-FFF2-40B4-BE49-F238E27FC236}">
                <a16:creationId xmlns:a16="http://schemas.microsoft.com/office/drawing/2014/main" id="{B0F44393-3C59-C441-887A-DAAB726EA6D9}"/>
              </a:ext>
            </a:extLst>
          </p:cNvPr>
          <p:cNvSpPr>
            <a:spLocks noGrp="1"/>
          </p:cNvSpPr>
          <p:nvPr>
            <p:ph sz="quarter" idx="14"/>
          </p:nvPr>
        </p:nvSpPr>
        <p:spPr>
          <a:xfrm>
            <a:off x="6275388" y="1260475"/>
            <a:ext cx="5437187"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Text Placeholder 13">
            <a:extLst>
              <a:ext uri="{FF2B5EF4-FFF2-40B4-BE49-F238E27FC236}">
                <a16:creationId xmlns:a16="http://schemas.microsoft.com/office/drawing/2014/main" id="{51130D81-4595-FB40-8DF0-C67291BD71C5}"/>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5652532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Content Placeholder 7">
            <a:extLst>
              <a:ext uri="{FF2B5EF4-FFF2-40B4-BE49-F238E27FC236}">
                <a16:creationId xmlns:a16="http://schemas.microsoft.com/office/drawing/2014/main" id="{A27CDFBE-C7DA-5D45-9470-443262647D14}"/>
              </a:ext>
            </a:extLst>
          </p:cNvPr>
          <p:cNvSpPr>
            <a:spLocks noGrp="1"/>
          </p:cNvSpPr>
          <p:nvPr>
            <p:ph sz="quarter" idx="15"/>
          </p:nvPr>
        </p:nvSpPr>
        <p:spPr>
          <a:xfrm>
            <a:off x="494923" y="1260475"/>
            <a:ext cx="5421690"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9" name="Text Placeholder 13">
            <a:extLst>
              <a:ext uri="{FF2B5EF4-FFF2-40B4-BE49-F238E27FC236}">
                <a16:creationId xmlns:a16="http://schemas.microsoft.com/office/drawing/2014/main" id="{6CC20A9F-4B68-FB47-B6BA-A6EAA29FC9C4}"/>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3" name="Title 2">
            <a:extLst>
              <a:ext uri="{FF2B5EF4-FFF2-40B4-BE49-F238E27FC236}">
                <a16:creationId xmlns:a16="http://schemas.microsoft.com/office/drawing/2014/main" id="{5D57DFF3-BD6A-2746-BD0D-7303220D1279}"/>
              </a:ext>
            </a:extLst>
          </p:cNvPr>
          <p:cNvSpPr>
            <a:spLocks noGrp="1"/>
          </p:cNvSpPr>
          <p:nvPr>
            <p:ph type="title"/>
          </p:nvPr>
        </p:nvSpPr>
        <p:spPr>
          <a:xfrm>
            <a:off x="6287636" y="1270648"/>
            <a:ext cx="5409069" cy="1024877"/>
          </a:xfrm>
        </p:spPr>
        <p:txBody>
          <a:bodyPr>
            <a:normAutofit/>
          </a:bodyPr>
          <a:lstStyle>
            <a:lvl1pPr>
              <a:defRPr sz="3200"/>
            </a:lvl1pPr>
          </a:lstStyle>
          <a:p>
            <a:r>
              <a:rPr lang="hu-HU"/>
              <a:t>Mintacím szerkesztése</a:t>
            </a:r>
          </a:p>
        </p:txBody>
      </p:sp>
    </p:spTree>
    <p:extLst>
      <p:ext uri="{BB962C8B-B14F-4D97-AF65-F5344CB8AC3E}">
        <p14:creationId xmlns:p14="http://schemas.microsoft.com/office/powerpoint/2010/main" val="165751372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Text Placeholder 13">
            <a:extLst>
              <a:ext uri="{FF2B5EF4-FFF2-40B4-BE49-F238E27FC236}">
                <a16:creationId xmlns:a16="http://schemas.microsoft.com/office/drawing/2014/main" id="{D63F9E9D-3034-8345-837C-D9589E54C865}"/>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2547393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7" name="Text Placeholder 13">
            <a:extLst>
              <a:ext uri="{FF2B5EF4-FFF2-40B4-BE49-F238E27FC236}">
                <a16:creationId xmlns:a16="http://schemas.microsoft.com/office/drawing/2014/main" id="{DEC3EE40-8A73-1B41-9CC1-66E8FFC64EF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97712367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Content Placeholder 5">
            <a:extLst>
              <a:ext uri="{FF2B5EF4-FFF2-40B4-BE49-F238E27FC236}">
                <a16:creationId xmlns:a16="http://schemas.microsoft.com/office/drawing/2014/main" id="{37E595CA-2A3E-994F-B8BF-D3169A936BAE}"/>
              </a:ext>
            </a:extLst>
          </p:cNvPr>
          <p:cNvSpPr>
            <a:spLocks noGrp="1"/>
          </p:cNvSpPr>
          <p:nvPr>
            <p:ph sz="quarter" idx="13"/>
          </p:nvPr>
        </p:nvSpPr>
        <p:spPr>
          <a:xfrm>
            <a:off x="500063" y="2457450"/>
            <a:ext cx="11212512"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7" name="Text Placeholder 13">
            <a:extLst>
              <a:ext uri="{FF2B5EF4-FFF2-40B4-BE49-F238E27FC236}">
                <a16:creationId xmlns:a16="http://schemas.microsoft.com/office/drawing/2014/main" id="{D0BA7932-8483-2A43-81FA-5BB458D6AE8E}"/>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67604131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5A8EC4AB-973D-1444-B4E7-831480B41542}"/>
              </a:ext>
            </a:extLst>
          </p:cNvPr>
          <p:cNvSpPr>
            <a:spLocks noGrp="1"/>
          </p:cNvSpPr>
          <p:nvPr>
            <p:ph sz="quarter" idx="14"/>
          </p:nvPr>
        </p:nvSpPr>
        <p:spPr>
          <a:xfrm>
            <a:off x="6275388" y="2457450"/>
            <a:ext cx="5421312"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8" name="Text Placeholder 13">
            <a:extLst>
              <a:ext uri="{FF2B5EF4-FFF2-40B4-BE49-F238E27FC236}">
                <a16:creationId xmlns:a16="http://schemas.microsoft.com/office/drawing/2014/main" id="{7CCC7506-CF33-3747-B567-8E21C5598038}"/>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74792326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5A8EC4AB-973D-1444-B4E7-831480B41542}"/>
              </a:ext>
            </a:extLst>
          </p:cNvPr>
          <p:cNvSpPr>
            <a:spLocks noGrp="1"/>
          </p:cNvSpPr>
          <p:nvPr>
            <p:ph sz="quarter" idx="14"/>
          </p:nvPr>
        </p:nvSpPr>
        <p:spPr>
          <a:xfrm>
            <a:off x="6290886" y="1260475"/>
            <a:ext cx="5421312"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0" name="Text Placeholder 13">
            <a:extLst>
              <a:ext uri="{FF2B5EF4-FFF2-40B4-BE49-F238E27FC236}">
                <a16:creationId xmlns:a16="http://schemas.microsoft.com/office/drawing/2014/main" id="{7059D531-7DBA-7C4E-8AE6-5481CF068B74}"/>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25820068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7C1BC3-E15F-D34B-BD28-F312B456A483}"/>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4" name="Text Placeholder 5">
            <a:extLst>
              <a:ext uri="{FF2B5EF4-FFF2-40B4-BE49-F238E27FC236}">
                <a16:creationId xmlns:a16="http://schemas.microsoft.com/office/drawing/2014/main" id="{679759E2-B98B-5C46-9D45-1A01AB96D62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77055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64FDB1B5-E5C8-A443-B84F-11E62C7B764B}"/>
              </a:ext>
            </a:extLst>
          </p:cNvPr>
          <p:cNvSpPr>
            <a:spLocks noGrp="1"/>
          </p:cNvSpPr>
          <p:nvPr>
            <p:ph sz="quarter" idx="15"/>
          </p:nvPr>
        </p:nvSpPr>
        <p:spPr>
          <a:xfrm>
            <a:off x="479425" y="2457450"/>
            <a:ext cx="5437188"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8" name="Text Placeholder 13">
            <a:extLst>
              <a:ext uri="{FF2B5EF4-FFF2-40B4-BE49-F238E27FC236}">
                <a16:creationId xmlns:a16="http://schemas.microsoft.com/office/drawing/2014/main" id="{075E847A-C026-4942-8745-18C8E58C7526}"/>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8338803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6296023" y="1284128"/>
            <a:ext cx="5416551"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64FDB1B5-E5C8-A443-B84F-11E62C7B764B}"/>
              </a:ext>
            </a:extLst>
          </p:cNvPr>
          <p:cNvSpPr>
            <a:spLocks noGrp="1"/>
          </p:cNvSpPr>
          <p:nvPr>
            <p:ph sz="quarter" idx="15"/>
          </p:nvPr>
        </p:nvSpPr>
        <p:spPr>
          <a:xfrm>
            <a:off x="479425" y="1260475"/>
            <a:ext cx="5437188"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Text Placeholder 13">
            <a:extLst>
              <a:ext uri="{FF2B5EF4-FFF2-40B4-BE49-F238E27FC236}">
                <a16:creationId xmlns:a16="http://schemas.microsoft.com/office/drawing/2014/main" id="{EC720B8B-49C2-1847-9D7B-781B1B4FA7EB}"/>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067682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DDFAAF8-81DF-4CAA-BF2F-0E25C3CDF8C1}" type="datetimeFigureOut">
              <a:rPr lang="hu-HU" smtClean="0"/>
              <a:t>2024. 05. 29.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416543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253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Tree>
    <p:extLst>
      <p:ext uri="{BB962C8B-B14F-4D97-AF65-F5344CB8AC3E}">
        <p14:creationId xmlns:p14="http://schemas.microsoft.com/office/powerpoint/2010/main" val="3663208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6A1DBF87-7255-594B-B8D5-7346664AC27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824630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418902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854345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678021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13CDCE40-0EC3-1F4C-9FE1-6A8824F99F47}"/>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74629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551512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5">
            <a:extLst>
              <a:ext uri="{FF2B5EF4-FFF2-40B4-BE49-F238E27FC236}">
                <a16:creationId xmlns:a16="http://schemas.microsoft.com/office/drawing/2014/main" id="{191771B3-2B9D-8048-B51F-9405C1A5D1DC}"/>
              </a:ext>
            </a:extLst>
          </p:cNvPr>
          <p:cNvSpPr>
            <a:spLocks noGrp="1"/>
          </p:cNvSpPr>
          <p:nvPr>
            <p:ph type="body" sz="quarter" idx="11"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33412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normAutofit/>
          </a:bodyPr>
          <a:lstStyle>
            <a:lvl1pPr>
              <a:defRPr sz="4000"/>
            </a:lvl1p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883901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3915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itle 1">
            <a:extLst>
              <a:ext uri="{FF2B5EF4-FFF2-40B4-BE49-F238E27FC236}">
                <a16:creationId xmlns:a16="http://schemas.microsoft.com/office/drawing/2014/main" id="{F344D521-68E2-C749-A9F2-60A3C260710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9" name="Text Placeholder 5">
            <a:extLst>
              <a:ext uri="{FF2B5EF4-FFF2-40B4-BE49-F238E27FC236}">
                <a16:creationId xmlns:a16="http://schemas.microsoft.com/office/drawing/2014/main" id="{BC526D04-089F-244B-A268-711014C0541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573805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3836EB-766A-534F-BC98-A335FAD9B554}"/>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9" name="Title 1">
            <a:extLst>
              <a:ext uri="{FF2B5EF4-FFF2-40B4-BE49-F238E27FC236}">
                <a16:creationId xmlns:a16="http://schemas.microsoft.com/office/drawing/2014/main" id="{19F10F20-35A6-ED40-9E2D-1BA07143F720}"/>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10" name="Text Placeholder 5">
            <a:extLst>
              <a:ext uri="{FF2B5EF4-FFF2-40B4-BE49-F238E27FC236}">
                <a16:creationId xmlns:a16="http://schemas.microsoft.com/office/drawing/2014/main" id="{DB11E014-B156-CD4D-B9F4-89FEC375B5B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588112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DBF7A55-9880-3C43-B0CB-B0B25AAE040D}"/>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43410C58-1586-BA41-83F6-2A9D940C98A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8" name="Text Placeholder 5">
            <a:extLst>
              <a:ext uri="{FF2B5EF4-FFF2-40B4-BE49-F238E27FC236}">
                <a16:creationId xmlns:a16="http://schemas.microsoft.com/office/drawing/2014/main" id="{82C0782F-43EC-1642-8533-41A1B4084945}"/>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734023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13B22455-15EF-9F4A-8944-649986A0615D}"/>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D3B78C12-7B56-EB47-8169-D4C23F005A72}"/>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64044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634956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966852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427662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1663557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55224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40398680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12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Tree>
    <p:extLst>
      <p:ext uri="{BB962C8B-B14F-4D97-AF65-F5344CB8AC3E}">
        <p14:creationId xmlns:p14="http://schemas.microsoft.com/office/powerpoint/2010/main" val="1235592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847930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3802444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dirty="0">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416951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584244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874129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66913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48249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30542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Text Placeholder 4">
            <a:extLst>
              <a:ext uri="{FF2B5EF4-FFF2-40B4-BE49-F238E27FC236}">
                <a16:creationId xmlns:a16="http://schemas.microsoft.com/office/drawing/2014/main" id="{44E95B7F-ECB4-6248-A0A2-F62D6AC5FF0C}"/>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3043985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173661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785139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2992638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219338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429909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endParaRPr lang="hu-HU" dirty="0"/>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23947207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34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Tree>
    <p:extLst>
      <p:ext uri="{BB962C8B-B14F-4D97-AF65-F5344CB8AC3E}">
        <p14:creationId xmlns:p14="http://schemas.microsoft.com/office/powerpoint/2010/main" val="373196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406875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902359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343868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dirty="0"/>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dirty="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2043005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846754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307844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926719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686900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Text Placeholder 4">
            <a:extLst>
              <a:ext uri="{FF2B5EF4-FFF2-40B4-BE49-F238E27FC236}">
                <a16:creationId xmlns:a16="http://schemas.microsoft.com/office/drawing/2014/main" id="{C482B184-CC21-C745-A6DA-72AAACC9E5EB}"/>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1183958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ext Placeholder 5">
            <a:extLst>
              <a:ext uri="{FF2B5EF4-FFF2-40B4-BE49-F238E27FC236}">
                <a16:creationId xmlns:a16="http://schemas.microsoft.com/office/drawing/2014/main" id="{E3082688-62D6-444E-B064-323A5DC8CB8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4104998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40575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dirty="0"/>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4" name="Picture Placeholder 6">
            <a:extLst>
              <a:ext uri="{FF2B5EF4-FFF2-40B4-BE49-F238E27FC236}">
                <a16:creationId xmlns:a16="http://schemas.microsoft.com/office/drawing/2014/main" id="{ED13265F-B3AB-F045-A99A-7F22CFB61386}"/>
              </a:ext>
            </a:extLst>
          </p:cNvPr>
          <p:cNvSpPr>
            <a:spLocks noGrp="1"/>
          </p:cNvSpPr>
          <p:nvPr>
            <p:ph type="pic" sz="quarter" idx="12"/>
          </p:nvPr>
        </p:nvSpPr>
        <p:spPr>
          <a:xfrm>
            <a:off x="3741906" y="15240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dirty="0"/>
          </a:p>
        </p:txBody>
      </p:sp>
    </p:spTree>
    <p:extLst>
      <p:ext uri="{BB962C8B-B14F-4D97-AF65-F5344CB8AC3E}">
        <p14:creationId xmlns:p14="http://schemas.microsoft.com/office/powerpoint/2010/main" val="1150710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EA8C6C6-6CC0-2949-B37A-1713BFD91587}"/>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Content Placeholder 3">
            <a:extLst>
              <a:ext uri="{FF2B5EF4-FFF2-40B4-BE49-F238E27FC236}">
                <a16:creationId xmlns:a16="http://schemas.microsoft.com/office/drawing/2014/main" id="{E1E61ECE-DD11-434A-BFC5-CC3EAAD564C9}"/>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9" name="Text Placeholder 4">
            <a:extLst>
              <a:ext uri="{FF2B5EF4-FFF2-40B4-BE49-F238E27FC236}">
                <a16:creationId xmlns:a16="http://schemas.microsoft.com/office/drawing/2014/main" id="{04E56921-ED46-5D4F-AA8E-D9DFBBDB5605}"/>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Content Placeholder 5">
            <a:extLst>
              <a:ext uri="{FF2B5EF4-FFF2-40B4-BE49-F238E27FC236}">
                <a16:creationId xmlns:a16="http://schemas.microsoft.com/office/drawing/2014/main" id="{5091BFEA-2E6F-3C48-B971-A2D4052923E2}"/>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1274643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4200183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99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Tree>
    <p:extLst>
      <p:ext uri="{BB962C8B-B14F-4D97-AF65-F5344CB8AC3E}">
        <p14:creationId xmlns:p14="http://schemas.microsoft.com/office/powerpoint/2010/main" val="1537040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6A1DBF87-7255-594B-B8D5-7346664AC27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368547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115898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dirty="0"/>
          </a:p>
        </p:txBody>
      </p:sp>
    </p:spTree>
    <p:extLst>
      <p:ext uri="{BB962C8B-B14F-4D97-AF65-F5344CB8AC3E}">
        <p14:creationId xmlns:p14="http://schemas.microsoft.com/office/powerpoint/2010/main" val="3312077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554221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13CDCE40-0EC3-1F4C-9FE1-6A8824F99F47}"/>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845679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5">
            <a:extLst>
              <a:ext uri="{FF2B5EF4-FFF2-40B4-BE49-F238E27FC236}">
                <a16:creationId xmlns:a16="http://schemas.microsoft.com/office/drawing/2014/main" id="{191771B3-2B9D-8048-B51F-9405C1A5D1DC}"/>
              </a:ext>
            </a:extLst>
          </p:cNvPr>
          <p:cNvSpPr>
            <a:spLocks noGrp="1"/>
          </p:cNvSpPr>
          <p:nvPr>
            <p:ph type="body" sz="quarter" idx="11"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84666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dirty="0"/>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8102747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normAutofit/>
          </a:bodyPr>
          <a:lstStyle>
            <a:lvl1pPr>
              <a:defRPr sz="4000"/>
            </a:lvl1pPr>
          </a:lstStyle>
          <a:p>
            <a:r>
              <a:rPr lang="hu-HU"/>
              <a:t>Mintacím szerkesztése</a:t>
            </a:r>
            <a:endParaRPr lang="en-US" dirty="0"/>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983525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05907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itle 1">
            <a:extLst>
              <a:ext uri="{FF2B5EF4-FFF2-40B4-BE49-F238E27FC236}">
                <a16:creationId xmlns:a16="http://schemas.microsoft.com/office/drawing/2014/main" id="{F344D521-68E2-C749-A9F2-60A3C260710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9" name="Text Placeholder 5">
            <a:extLst>
              <a:ext uri="{FF2B5EF4-FFF2-40B4-BE49-F238E27FC236}">
                <a16:creationId xmlns:a16="http://schemas.microsoft.com/office/drawing/2014/main" id="{BC526D04-089F-244B-A268-711014C0541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596408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3836EB-766A-534F-BC98-A335FAD9B554}"/>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9" name="Title 1">
            <a:extLst>
              <a:ext uri="{FF2B5EF4-FFF2-40B4-BE49-F238E27FC236}">
                <a16:creationId xmlns:a16="http://schemas.microsoft.com/office/drawing/2014/main" id="{19F10F20-35A6-ED40-9E2D-1BA07143F720}"/>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10" name="Text Placeholder 5">
            <a:extLst>
              <a:ext uri="{FF2B5EF4-FFF2-40B4-BE49-F238E27FC236}">
                <a16:creationId xmlns:a16="http://schemas.microsoft.com/office/drawing/2014/main" id="{DB11E014-B156-CD4D-B9F4-89FEC375B5B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230832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DBF7A55-9880-3C43-B0CB-B0B25AAE040D}"/>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43410C58-1586-BA41-83F6-2A9D940C98A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8" name="Text Placeholder 5">
            <a:extLst>
              <a:ext uri="{FF2B5EF4-FFF2-40B4-BE49-F238E27FC236}">
                <a16:creationId xmlns:a16="http://schemas.microsoft.com/office/drawing/2014/main" id="{82C0782F-43EC-1642-8533-41A1B4084945}"/>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561879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13B22455-15EF-9F4A-8944-649986A0615D}"/>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dirty="0"/>
          </a:p>
        </p:txBody>
      </p:sp>
      <p:sp>
        <p:nvSpPr>
          <p:cNvPr id="6" name="Text Placeholder 5">
            <a:extLst>
              <a:ext uri="{FF2B5EF4-FFF2-40B4-BE49-F238E27FC236}">
                <a16:creationId xmlns:a16="http://schemas.microsoft.com/office/drawing/2014/main" id="{D3B78C12-7B56-EB47-8169-D4C23F005A72}"/>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Click to edit Master title style</a:t>
            </a:r>
          </a:p>
        </p:txBody>
      </p:sp>
    </p:spTree>
    <p:extLst>
      <p:ext uri="{BB962C8B-B14F-4D97-AF65-F5344CB8AC3E}">
        <p14:creationId xmlns:p14="http://schemas.microsoft.com/office/powerpoint/2010/main" val="712240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15585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Tree>
    <p:extLst>
      <p:ext uri="{BB962C8B-B14F-4D97-AF65-F5344CB8AC3E}">
        <p14:creationId xmlns:p14="http://schemas.microsoft.com/office/powerpoint/2010/main" val="3974948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5/29/24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762536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2024. 05. 29.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30411916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2.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2.emf"/><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2.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2.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image" Target="../media/image1.emf"/><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7.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3DDFAAF8-81DF-4CAA-BF2F-0E25C3CDF8C1}" type="datetimeFigureOut">
              <a:rPr lang="hu-HU" smtClean="0"/>
              <a:t>2024. 05. 29.</a:t>
            </a:fld>
            <a:endParaRPr lang="hu-HU"/>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hu-HU"/>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98A0D32D-A14F-42F2-B454-1C2D7F8DC866}" type="slidenum">
              <a:rPr lang="hu-HU" smtClean="0"/>
              <a:t>‹#›</a:t>
            </a:fld>
            <a:endParaRPr lang="hu-HU"/>
          </a:p>
        </p:txBody>
      </p:sp>
      <p:pic>
        <p:nvPicPr>
          <p:cNvPr id="13" name="Picture 12">
            <a:extLst>
              <a:ext uri="{FF2B5EF4-FFF2-40B4-BE49-F238E27FC236}">
                <a16:creationId xmlns:a16="http://schemas.microsoft.com/office/drawing/2014/main" id="{CE903C85-69BE-E743-BB5D-297DC90D373D}"/>
              </a:ext>
            </a:extLst>
          </p:cNvPr>
          <p:cNvPicPr>
            <a:picLocks noChangeAspect="1"/>
          </p:cNvPicPr>
          <p:nvPr/>
        </p:nvPicPr>
        <p:blipFill>
          <a:blip r:embed="rId34"/>
          <a:stretch>
            <a:fillRect/>
          </a:stretch>
        </p:blipFill>
        <p:spPr>
          <a:xfrm>
            <a:off x="507414" y="633173"/>
            <a:ext cx="1822107" cy="501780"/>
          </a:xfrm>
          <a:prstGeom prst="rect">
            <a:avLst/>
          </a:prstGeom>
        </p:spPr>
      </p:pic>
    </p:spTree>
    <p:extLst>
      <p:ext uri="{BB962C8B-B14F-4D97-AF65-F5344CB8AC3E}">
        <p14:creationId xmlns:p14="http://schemas.microsoft.com/office/powerpoint/2010/main" val="25489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51F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21"/>
          <a:stretch>
            <a:fillRect/>
          </a:stretch>
        </p:blipFill>
        <p:spPr>
          <a:xfrm>
            <a:off x="507414" y="633173"/>
            <a:ext cx="1822107" cy="501780"/>
          </a:xfrm>
          <a:prstGeom prst="rect">
            <a:avLst/>
          </a:prstGeom>
        </p:spPr>
      </p:pic>
    </p:spTree>
    <p:extLst>
      <p:ext uri="{BB962C8B-B14F-4D97-AF65-F5344CB8AC3E}">
        <p14:creationId xmlns:p14="http://schemas.microsoft.com/office/powerpoint/2010/main" val="30984380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42" r:id="rId18"/>
    <p:sldLayoutId id="2147483795" r:id="rId19"/>
  </p:sldLayoutIdLst>
  <p:txStyles>
    <p:title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AF1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18"/>
          <a:stretch>
            <a:fillRect/>
          </a:stretch>
        </p:blipFill>
        <p:spPr>
          <a:xfrm>
            <a:off x="507414" y="633173"/>
            <a:ext cx="1822107" cy="501780"/>
          </a:xfrm>
          <a:prstGeom prst="rect">
            <a:avLst/>
          </a:prstGeom>
        </p:spPr>
      </p:pic>
    </p:spTree>
    <p:extLst>
      <p:ext uri="{BB962C8B-B14F-4D97-AF65-F5344CB8AC3E}">
        <p14:creationId xmlns:p14="http://schemas.microsoft.com/office/powerpoint/2010/main" val="14064252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41" r:id="rId15"/>
    <p:sldLayoutId id="2147483793" r:id="rId16"/>
  </p:sldLayoutIdLst>
  <p:txStyles>
    <p:titleStyle>
      <a:lvl1pPr algn="l" defTabSz="914400" rtl="0" eaLnBrk="1" latinLnBrk="0" hangingPunct="1">
        <a:lnSpc>
          <a:spcPct val="90000"/>
        </a:lnSpc>
        <a:spcBef>
          <a:spcPct val="0"/>
        </a:spcBef>
        <a:buNone/>
        <a:defRPr sz="4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AD1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7" name="Picture 6">
            <a:extLst>
              <a:ext uri="{FF2B5EF4-FFF2-40B4-BE49-F238E27FC236}">
                <a16:creationId xmlns:a16="http://schemas.microsoft.com/office/drawing/2014/main" id="{34E593CD-AD13-FC40-9134-AFE14BE8B96E}"/>
              </a:ext>
            </a:extLst>
          </p:cNvPr>
          <p:cNvPicPr>
            <a:picLocks noChangeAspect="1"/>
          </p:cNvPicPr>
          <p:nvPr/>
        </p:nvPicPr>
        <p:blipFill>
          <a:blip r:embed="rId16"/>
          <a:stretch>
            <a:fillRect/>
          </a:stretch>
        </p:blipFill>
        <p:spPr>
          <a:xfrm>
            <a:off x="507414" y="633173"/>
            <a:ext cx="1822107" cy="501780"/>
          </a:xfrm>
          <a:prstGeom prst="rect">
            <a:avLst/>
          </a:prstGeom>
        </p:spPr>
      </p:pic>
    </p:spTree>
    <p:extLst>
      <p:ext uri="{BB962C8B-B14F-4D97-AF65-F5344CB8AC3E}">
        <p14:creationId xmlns:p14="http://schemas.microsoft.com/office/powerpoint/2010/main" val="25885774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51F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20"/>
          <a:stretch>
            <a:fillRect/>
          </a:stretch>
        </p:blipFill>
        <p:spPr>
          <a:xfrm>
            <a:off x="507414" y="633173"/>
            <a:ext cx="1822107" cy="501780"/>
          </a:xfrm>
          <a:prstGeom prst="rect">
            <a:avLst/>
          </a:prstGeom>
        </p:spPr>
      </p:pic>
    </p:spTree>
    <p:extLst>
      <p:ext uri="{BB962C8B-B14F-4D97-AF65-F5344CB8AC3E}">
        <p14:creationId xmlns:p14="http://schemas.microsoft.com/office/powerpoint/2010/main" val="40849184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xStyles>
    <p:title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CAF1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18"/>
          <a:stretch>
            <a:fillRect/>
          </a:stretch>
        </p:blipFill>
        <p:spPr>
          <a:xfrm>
            <a:off x="507414" y="633173"/>
            <a:ext cx="1822107" cy="501780"/>
          </a:xfrm>
          <a:prstGeom prst="rect">
            <a:avLst/>
          </a:prstGeom>
        </p:spPr>
      </p:pic>
    </p:spTree>
    <p:extLst>
      <p:ext uri="{BB962C8B-B14F-4D97-AF65-F5344CB8AC3E}">
        <p14:creationId xmlns:p14="http://schemas.microsoft.com/office/powerpoint/2010/main" val="12843372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94" r:id="rId16"/>
  </p:sldLayoutIdLst>
  <p:txStyles>
    <p:titleStyle>
      <a:lvl1pPr algn="l" defTabSz="914400" rtl="0" eaLnBrk="1" latinLnBrk="0" hangingPunct="1">
        <a:lnSpc>
          <a:spcPct val="90000"/>
        </a:lnSpc>
        <a:spcBef>
          <a:spcPct val="0"/>
        </a:spcBef>
        <a:buNone/>
        <a:defRPr sz="4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AD1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dirty="0" err="1"/>
              <a:t>Minta</a:t>
            </a:r>
            <a:r>
              <a:rPr lang="en-US" dirty="0"/>
              <a:t> </a:t>
            </a:r>
            <a:r>
              <a:rPr lang="hu-HU" dirty="0"/>
              <a:t>Cím</a:t>
            </a:r>
            <a:endParaRPr lang="en-US" dirty="0"/>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5/29/24</a:t>
            </a:fld>
            <a:endParaRPr lang="en-US" dirty="0"/>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dirty="0"/>
          </a:p>
        </p:txBody>
      </p:sp>
      <p:pic>
        <p:nvPicPr>
          <p:cNvPr id="7" name="Picture 6">
            <a:extLst>
              <a:ext uri="{FF2B5EF4-FFF2-40B4-BE49-F238E27FC236}">
                <a16:creationId xmlns:a16="http://schemas.microsoft.com/office/drawing/2014/main" id="{34E593CD-AD13-FC40-9134-AFE14BE8B96E}"/>
              </a:ext>
            </a:extLst>
          </p:cNvPr>
          <p:cNvPicPr>
            <a:picLocks noChangeAspect="1"/>
          </p:cNvPicPr>
          <p:nvPr/>
        </p:nvPicPr>
        <p:blipFill>
          <a:blip r:embed="rId16"/>
          <a:stretch>
            <a:fillRect/>
          </a:stretch>
        </p:blipFill>
        <p:spPr>
          <a:xfrm>
            <a:off x="507414" y="633173"/>
            <a:ext cx="1822107" cy="501780"/>
          </a:xfrm>
          <a:prstGeom prst="rect">
            <a:avLst/>
          </a:prstGeom>
        </p:spPr>
      </p:pic>
    </p:spTree>
    <p:extLst>
      <p:ext uri="{BB962C8B-B14F-4D97-AF65-F5344CB8AC3E}">
        <p14:creationId xmlns:p14="http://schemas.microsoft.com/office/powerpoint/2010/main" val="320991199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9.t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tif"/><Relationship Id="rId5" Type="http://schemas.openxmlformats.org/officeDocument/2006/relationships/image" Target="../media/image20.t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tif"/><Relationship Id="rId5" Type="http://schemas.openxmlformats.org/officeDocument/2006/relationships/image" Target="../media/image3.png"/><Relationship Id="rId4" Type="http://schemas.openxmlformats.org/officeDocument/2006/relationships/slideLayout" Target="../slideLayouts/slideLayout5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8.tif"/><Relationship Id="rId5" Type="http://schemas.openxmlformats.org/officeDocument/2006/relationships/image" Target="../media/image3.png"/><Relationship Id="rId4"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dirty="0"/>
              <a:t>Mesterséges intelligencia alapú képi </a:t>
            </a:r>
            <a:r>
              <a:rPr lang="hu-HU" dirty="0" err="1"/>
              <a:t>biomarkerek</a:t>
            </a:r>
            <a:r>
              <a:rPr lang="hu-HU" dirty="0"/>
              <a:t> az orvosi diagnosztikában</a:t>
            </a:r>
          </a:p>
        </p:txBody>
      </p:sp>
      <p:sp>
        <p:nvSpPr>
          <p:cNvPr id="3" name="Alcím 2"/>
          <p:cNvSpPr>
            <a:spLocks noGrp="1"/>
          </p:cNvSpPr>
          <p:nvPr>
            <p:ph type="subTitle" idx="1"/>
          </p:nvPr>
        </p:nvSpPr>
        <p:spPr/>
        <p:txBody>
          <a:bodyPr/>
          <a:lstStyle/>
          <a:p>
            <a:r>
              <a:rPr lang="hu-HU" dirty="0"/>
              <a:t>Dr. Kolossváry Márton József</a:t>
            </a:r>
          </a:p>
        </p:txBody>
      </p:sp>
      <p:pic>
        <p:nvPicPr>
          <p:cNvPr id="6" name="Kép 5">
            <a:extLst>
              <a:ext uri="{FF2B5EF4-FFF2-40B4-BE49-F238E27FC236}">
                <a16:creationId xmlns:a16="http://schemas.microsoft.com/office/drawing/2014/main" id="{B7CC02B7-1D19-EE8C-58D1-602964CFA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14" name="Audio 13">
            <a:extLst>
              <a:ext uri="{FF2B5EF4-FFF2-40B4-BE49-F238E27FC236}">
                <a16:creationId xmlns:a16="http://schemas.microsoft.com/office/drawing/2014/main" id="{CE59604C-A7B9-14D4-982C-258FA6920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19112568"/>
      </p:ext>
    </p:extLst>
  </p:cSld>
  <p:clrMapOvr>
    <a:masterClrMapping/>
  </p:clrMapOvr>
  <mc:AlternateContent xmlns:mc="http://schemas.openxmlformats.org/markup-compatibility/2006">
    <mc:Choice xmlns:p14="http://schemas.microsoft.com/office/powerpoint/2010/main" Requires="p14">
      <p:transition spd="slow" p14:dur="2000" advTm="17129"/>
    </mc:Choice>
    <mc:Fallback>
      <p:transition spd="slow" advTm="1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6504F3-F308-50DD-D5F9-56F553C6DDC5}"/>
              </a:ext>
            </a:extLst>
          </p:cNvPr>
          <p:cNvSpPr/>
          <p:nvPr/>
        </p:nvSpPr>
        <p:spPr>
          <a:xfrm>
            <a:off x="0" y="1997762"/>
            <a:ext cx="12192000" cy="37968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Cím 1"/>
          <p:cNvSpPr>
            <a:spLocks noGrp="1"/>
          </p:cNvSpPr>
          <p:nvPr>
            <p:ph type="title"/>
          </p:nvPr>
        </p:nvSpPr>
        <p:spPr/>
        <p:txBody>
          <a:bodyPr/>
          <a:lstStyle/>
          <a:p>
            <a:r>
              <a:rPr lang="hu-HU" dirty="0"/>
              <a:t>Coronaria plakk AI alapú karakterizálás</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7" name="Text Placeholder 6">
            <a:extLst>
              <a:ext uri="{FF2B5EF4-FFF2-40B4-BE49-F238E27FC236}">
                <a16:creationId xmlns:a16="http://schemas.microsoft.com/office/drawing/2014/main" id="{8CE8E8F7-34E4-E127-DA91-AAC8004E2E7A}"/>
              </a:ext>
            </a:extLst>
          </p:cNvPr>
          <p:cNvSpPr>
            <a:spLocks noGrp="1"/>
          </p:cNvSpPr>
          <p:nvPr>
            <p:ph type="body" sz="quarter" idx="13"/>
          </p:nvPr>
        </p:nvSpPr>
        <p:spPr/>
        <p:txBody>
          <a:bodyPr/>
          <a:lstStyle/>
          <a:p>
            <a:endParaRPr lang="en-US"/>
          </a:p>
        </p:txBody>
      </p:sp>
      <p:pic>
        <p:nvPicPr>
          <p:cNvPr id="9" name="Picture 8" descr="A diagram of a structure&#10;&#10;Description automatically generated with medium confidence">
            <a:extLst>
              <a:ext uri="{FF2B5EF4-FFF2-40B4-BE49-F238E27FC236}">
                <a16:creationId xmlns:a16="http://schemas.microsoft.com/office/drawing/2014/main" id="{CB2F00B5-E81C-0356-39B4-8A8C4238E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572" y="2121092"/>
            <a:ext cx="6878855" cy="3618565"/>
          </a:xfrm>
          <a:prstGeom prst="rect">
            <a:avLst/>
          </a:prstGeom>
        </p:spPr>
      </p:pic>
      <p:pic>
        <p:nvPicPr>
          <p:cNvPr id="12" name="Audio 11">
            <a:extLst>
              <a:ext uri="{FF2B5EF4-FFF2-40B4-BE49-F238E27FC236}">
                <a16:creationId xmlns:a16="http://schemas.microsoft.com/office/drawing/2014/main" id="{98B8BB41-FF10-422F-60F0-A0AF8A1811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07390969"/>
      </p:ext>
    </p:extLst>
  </p:cSld>
  <p:clrMapOvr>
    <a:masterClrMapping/>
  </p:clrMapOvr>
  <mc:AlternateContent xmlns:mc="http://schemas.openxmlformats.org/markup-compatibility/2006">
    <mc:Choice xmlns:p14="http://schemas.microsoft.com/office/powerpoint/2010/main" Requires="p14">
      <p:transition spd="slow" p14:dur="2000" advTm="34472"/>
    </mc:Choice>
    <mc:Fallback>
      <p:transition spd="slow" advTm="3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2653" x="5835650" y="3022600"/>
          <p14:tracePt t="2658" x="5822950" y="3009900"/>
          <p14:tracePt t="2671" x="5803900" y="2997200"/>
          <p14:tracePt t="2674" x="5797550" y="2984500"/>
          <p14:tracePt t="2687" x="5772150" y="2965450"/>
          <p14:tracePt t="2688" x="5753100" y="2952750"/>
          <p14:tracePt t="2695" x="5734050" y="2933700"/>
          <p14:tracePt t="2704" x="5727700" y="2921000"/>
          <p14:tracePt t="2710" x="5715000" y="2908300"/>
          <p14:tracePt t="2720" x="5715000" y="2901950"/>
          <p14:tracePt t="2725" x="5708650" y="2901950"/>
          <p14:tracePt t="2737" x="5708650" y="2889250"/>
          <p14:tracePt t="2753" x="5702300" y="2882900"/>
          <p14:tracePt t="2757" x="5695950" y="2876550"/>
          <p14:tracePt t="2771" x="5689600" y="2863850"/>
          <p14:tracePt t="2777" x="5683250" y="2863850"/>
          <p14:tracePt t="2787" x="5676900" y="2857500"/>
          <p14:tracePt t="2792" x="5676900" y="2851150"/>
          <p14:tracePt t="2804" x="5670550" y="2851150"/>
          <p14:tracePt t="2820" x="5664200" y="2851150"/>
          <p14:tracePt t="2837" x="5657850" y="2851150"/>
          <p14:tracePt t="2853" x="5651500" y="2857500"/>
          <p14:tracePt t="2867" x="5645150" y="2863850"/>
          <p14:tracePt t="2874" x="5638800" y="2863850"/>
          <p14:tracePt t="2882" x="5638800" y="2870200"/>
          <p14:tracePt t="2890" x="5632450" y="2870200"/>
          <p14:tracePt t="2898" x="5632450" y="2876550"/>
          <p14:tracePt t="2905" x="5626100" y="2882900"/>
          <p14:tracePt t="2913" x="5619750" y="2889250"/>
          <p14:tracePt t="2920" x="5619750" y="2895600"/>
          <p14:tracePt t="2928" x="5619750" y="2901950"/>
          <p14:tracePt t="2937" x="5619750" y="2914650"/>
          <p14:tracePt t="2942" x="5619750" y="2921000"/>
          <p14:tracePt t="2953" x="5619750" y="2927350"/>
          <p14:tracePt t="2957" x="5613400" y="2946400"/>
          <p14:tracePt t="2971" x="5607050" y="2965450"/>
          <p14:tracePt t="2974" x="5600700" y="2978150"/>
          <p14:tracePt t="2987" x="5600700" y="2990850"/>
          <p14:tracePt t="2988" x="5600700" y="3003550"/>
          <p14:tracePt t="3003" x="5607050" y="3022600"/>
          <p14:tracePt t="3010" x="5613400" y="3028950"/>
          <p14:tracePt t="3019" x="5632450" y="3054350"/>
          <p14:tracePt t="3032" x="5638800" y="3060700"/>
          <p14:tracePt t="3033" x="5651500" y="3067050"/>
          <p14:tracePt t="3039" x="5676900" y="3086100"/>
          <p14:tracePt t="3047" x="5708650" y="3098800"/>
          <p14:tracePt t="3055" x="5715000" y="3098800"/>
          <p14:tracePt t="3062" x="5727700" y="3105150"/>
          <p14:tracePt t="3071" x="5740400" y="3105150"/>
          <p14:tracePt t="3077" x="5753100" y="3111500"/>
          <p14:tracePt t="3087" x="5816600" y="3124200"/>
          <p14:tracePt t="3093" x="5873750" y="3124200"/>
          <p14:tracePt t="3103" x="5937250" y="3124200"/>
          <p14:tracePt t="3108" x="5956300" y="3124200"/>
          <p14:tracePt t="3120" x="5988050" y="3124200"/>
          <p14:tracePt t="3123" x="6076950" y="3111500"/>
          <p14:tracePt t="3137" x="6191250" y="3079750"/>
          <p14:tracePt t="3138" x="6229350" y="3067050"/>
          <p14:tracePt t="3145" x="6356350" y="3035300"/>
          <p14:tracePt t="3154" x="6483350" y="3003550"/>
          <p14:tracePt t="3159" x="6521450" y="2997200"/>
          <p14:tracePt t="3171" x="6559550" y="2984500"/>
          <p14:tracePt t="3175" x="6673850" y="2965450"/>
          <p14:tracePt t="3187" x="6699250" y="2952750"/>
          <p14:tracePt t="3191" x="6788150" y="2933700"/>
          <p14:tracePt t="3203" x="6813550" y="2927350"/>
          <p14:tracePt t="3207" x="6889750" y="2901950"/>
          <p14:tracePt t="3221" x="6921500" y="2889250"/>
          <p14:tracePt t="3227" x="6972300" y="2876550"/>
          <p14:tracePt t="3237" x="6997700" y="2863850"/>
          <p14:tracePt t="3242" x="7035800" y="2851150"/>
          <p14:tracePt t="3254" x="7048500" y="2851150"/>
          <p14:tracePt t="3259" x="7092950" y="2838450"/>
          <p14:tracePt t="3271" x="7112000" y="2825750"/>
          <p14:tracePt t="3276" x="7156450" y="2806700"/>
          <p14:tracePt t="3287" x="7213600" y="2781300"/>
          <p14:tracePt t="3295" x="7251700" y="2768600"/>
          <p14:tracePt t="3305" x="7258050" y="2762250"/>
          <p14:tracePt t="3311" x="7283450" y="2749550"/>
          <p14:tracePt t="3320" x="7289800" y="2749550"/>
          <p14:tracePt t="3325" x="7296150" y="2749550"/>
          <p14:tracePt t="3337" x="7321550" y="2736850"/>
          <p14:tracePt t="3341" x="7327900" y="2730500"/>
          <p14:tracePt t="3353" x="7346950" y="2717800"/>
          <p14:tracePt t="3357" x="7353300" y="2717800"/>
          <p14:tracePt t="3371" x="7372350" y="2698750"/>
          <p14:tracePt t="3377" x="7378700" y="2698750"/>
          <p14:tracePt t="3414" x="7378700" y="2692400"/>
          <p14:tracePt t="3445" x="7385050" y="2692400"/>
          <p14:tracePt t="3460" x="7385050" y="2686050"/>
          <p14:tracePt t="3565" x="7385050" y="2692400"/>
          <p14:tracePt t="3575" x="7391400" y="2692400"/>
          <p14:tracePt t="3587" x="7397750" y="2705100"/>
          <p14:tracePt t="3595" x="7404100" y="2705100"/>
          <p14:tracePt t="3604" x="7410450" y="2711450"/>
          <p14:tracePt t="3610" x="7416800" y="2711450"/>
          <p14:tracePt t="3617" x="7416800" y="2724150"/>
          <p14:tracePt t="3925" x="7416800" y="2717800"/>
          <p14:tracePt t="3977" x="7423150" y="2717800"/>
          <p14:tracePt t="3992" x="7423150" y="2711450"/>
          <p14:tracePt t="4000" x="7429500" y="2711450"/>
          <p14:tracePt t="4015" x="7429500" y="2705100"/>
          <p14:tracePt t="4037" x="7429500" y="2698750"/>
          <p14:tracePt t="4053" x="7429500" y="2692400"/>
          <p14:tracePt t="4067" x="7429500" y="2686050"/>
          <p14:tracePt t="4089" x="7429500" y="2679700"/>
          <p14:tracePt t="4098" x="7435850" y="2679700"/>
          <p14:tracePt t="4107" x="7435850" y="2673350"/>
          <p14:tracePt t="4113" x="7435850" y="2667000"/>
          <p14:tracePt t="4128" x="7429500" y="2667000"/>
          <p14:tracePt t="4136" x="7429500" y="2660650"/>
          <p14:tracePt t="4165" x="7429500" y="2654300"/>
          <p14:tracePt t="4180" x="7423150" y="2647950"/>
          <p14:tracePt t="4195" x="7423150" y="2641600"/>
          <p14:tracePt t="4210" x="7416800" y="2641600"/>
          <p14:tracePt t="4217" x="7404100" y="2628900"/>
          <p14:tracePt t="4232" x="7397750" y="2622550"/>
          <p14:tracePt t="4240" x="7391400" y="2622550"/>
          <p14:tracePt t="4269" x="7385050" y="2622550"/>
          <p14:tracePt t="4291" x="7378700" y="2622550"/>
          <p14:tracePt t="4314" x="7372350" y="2622550"/>
          <p14:tracePt t="4330" x="7366000" y="2622550"/>
          <p14:tracePt t="4339" x="7359650" y="2622550"/>
          <p14:tracePt t="4345" x="7353300" y="2622550"/>
          <p14:tracePt t="4359" x="7346950" y="2622550"/>
          <p14:tracePt t="4374" x="7340600" y="2622550"/>
          <p14:tracePt t="4412" x="7334250" y="2622550"/>
          <p14:tracePt t="4422" x="7334250" y="2628900"/>
          <p14:tracePt t="4427" x="7327900" y="2628900"/>
          <p14:tracePt t="4436" x="7321550" y="2635250"/>
          <p14:tracePt t="4442" x="7321550" y="2641600"/>
          <p14:tracePt t="4450" x="7315200" y="2641600"/>
          <p14:tracePt t="4457" x="7308850" y="2647950"/>
          <p14:tracePt t="4465" x="7302500" y="2654300"/>
          <p14:tracePt t="4472" x="7289800" y="2667000"/>
          <p14:tracePt t="4481" x="7289800" y="2673350"/>
          <p14:tracePt t="4488" x="7283450" y="2679700"/>
          <p14:tracePt t="4495" x="7277100" y="2686050"/>
          <p14:tracePt t="4504" x="7264400" y="2698750"/>
          <p14:tracePt t="4517" x="7251700" y="2730500"/>
          <p14:tracePt t="4525" x="7245350" y="2730500"/>
          <p14:tracePt t="4532" x="7245350" y="2743200"/>
          <p14:tracePt t="4540" x="7245350" y="2749550"/>
          <p14:tracePt t="4547" x="7239000" y="2755900"/>
          <p14:tracePt t="4555" x="7232650" y="2768600"/>
          <p14:tracePt t="4562" x="7232650" y="2774950"/>
          <p14:tracePt t="4571" x="7226300" y="2787650"/>
          <p14:tracePt t="4577" x="7219950" y="2800350"/>
          <p14:tracePt t="4587" x="7219950" y="2806700"/>
          <p14:tracePt t="4593" x="7213600" y="2819400"/>
          <p14:tracePt t="4603" x="7213600" y="2825750"/>
          <p14:tracePt t="4607" x="7200900" y="2857500"/>
          <p14:tracePt t="4620" x="7194550" y="2870200"/>
          <p14:tracePt t="4624" x="7194550" y="2889250"/>
          <p14:tracePt t="4637" x="7188200" y="2908300"/>
          <p14:tracePt t="4638" x="7188200" y="2927350"/>
          <p14:tracePt t="4645" x="7181850" y="2933700"/>
          <p14:tracePt t="4654" x="7181850" y="2946400"/>
          <p14:tracePt t="4660" x="7175500" y="2959100"/>
          <p14:tracePt t="4671" x="7175500" y="2971800"/>
          <p14:tracePt t="4675" x="7162800" y="3016250"/>
          <p14:tracePt t="4687" x="7162800" y="3028950"/>
          <p14:tracePt t="4690" x="7156450" y="3041650"/>
          <p14:tracePt t="4703" x="7156450" y="3054350"/>
          <p14:tracePt t="4707" x="7150100" y="3060700"/>
          <p14:tracePt t="4720" x="7150100" y="3073400"/>
          <p14:tracePt t="4728" x="7150100" y="3079750"/>
          <p14:tracePt t="4743" x="7150100" y="3086100"/>
          <p14:tracePt t="4758" x="7150100" y="3092450"/>
          <p14:tracePt t="4773" x="7150100" y="3098800"/>
          <p14:tracePt t="4787" x="7143750" y="3111500"/>
          <p14:tracePt t="4795" x="7143750" y="3117850"/>
          <p14:tracePt t="4804" x="7143750" y="3124200"/>
          <p14:tracePt t="4810" x="7137400" y="3143250"/>
          <p14:tracePt t="4819" x="7137400" y="3155950"/>
          <p14:tracePt t="4825" x="7137400" y="3168650"/>
          <p14:tracePt t="4833" x="7131050" y="3181350"/>
          <p14:tracePt t="4840" x="7124700" y="3194050"/>
          <p14:tracePt t="4847" x="7124700" y="3200400"/>
          <p14:tracePt t="4855" x="7118350" y="3206750"/>
          <p14:tracePt t="4862" x="7118350" y="3219450"/>
          <p14:tracePt t="4871" x="7112000" y="3225800"/>
          <p14:tracePt t="4877" x="7112000" y="3238500"/>
          <p14:tracePt t="4887" x="7112000" y="3244850"/>
          <p14:tracePt t="4893" x="7105650" y="3257550"/>
          <p14:tracePt t="4903" x="7105650" y="3270250"/>
          <p14:tracePt t="4907" x="7105650" y="3282950"/>
          <p14:tracePt t="4920" x="7099300" y="3295650"/>
          <p14:tracePt t="4924" x="7092950" y="3308350"/>
          <p14:tracePt t="4937" x="7092950" y="3321050"/>
          <p14:tracePt t="4938" x="7086600" y="3333750"/>
          <p14:tracePt t="4945" x="7080250" y="3352800"/>
          <p14:tracePt t="4954" x="7080250" y="3365500"/>
          <p14:tracePt t="4960" x="7073900" y="3378200"/>
          <p14:tracePt t="4971" x="7073900" y="3384550"/>
          <p14:tracePt t="4976" x="7073900" y="3397250"/>
          <p14:tracePt t="4990" x="7067550" y="3409950"/>
          <p14:tracePt t="4998" x="7067550" y="3422650"/>
          <p14:tracePt t="5005" x="7061200" y="3441700"/>
          <p14:tracePt t="5013" x="7054850" y="3460750"/>
          <p14:tracePt t="5020" x="7054850" y="3492500"/>
          <p14:tracePt t="5027" x="7048500" y="3530600"/>
          <p14:tracePt t="5037" x="7048500" y="3575050"/>
          <p14:tracePt t="5043" x="7048500" y="3613150"/>
          <p14:tracePt t="5053" x="7042150" y="3651250"/>
          <p14:tracePt t="5058" x="7042150" y="3657600"/>
          <p14:tracePt t="5071" x="7042150" y="3663950"/>
          <p14:tracePt t="5087" x="7042150" y="3676650"/>
          <p14:tracePt t="5088" x="7042150" y="3689350"/>
          <p14:tracePt t="5095" x="7042150" y="3702050"/>
          <p14:tracePt t="5104" x="7042150" y="3714750"/>
          <p14:tracePt t="5110" x="7042150" y="3721100"/>
          <p14:tracePt t="5120" x="7042150" y="3746500"/>
          <p14:tracePt t="5125" x="7042150" y="3810000"/>
          <p14:tracePt t="5137" x="7042150" y="3848100"/>
          <p14:tracePt t="5140" x="7042150" y="3860800"/>
          <p14:tracePt t="5153" x="7042150" y="3873500"/>
          <p14:tracePt t="5157" x="7042150" y="3886200"/>
          <p14:tracePt t="5177" x="7042150" y="3892550"/>
          <p14:tracePt t="5199" x="7048500" y="3892550"/>
          <p14:tracePt t="5207" x="7048500" y="3898900"/>
          <p14:tracePt t="5222" x="7048500" y="3905250"/>
          <p14:tracePt t="5238" x="7048500" y="3917950"/>
          <p14:tracePt t="5245" x="7048500" y="3930650"/>
          <p14:tracePt t="5254" x="7048500" y="3937000"/>
          <p14:tracePt t="5260" x="7054850" y="3943350"/>
          <p14:tracePt t="5270" x="7054850" y="3949700"/>
          <p14:tracePt t="5297" x="7054850" y="3956050"/>
          <p14:tracePt t="5312" x="7061200" y="3956050"/>
          <p14:tracePt t="5321" x="7061200" y="3962400"/>
          <p14:tracePt t="5336" x="7061200" y="3968750"/>
          <p14:tracePt t="5349" x="7061200" y="3975100"/>
          <p14:tracePt t="5358" x="7061200" y="3981450"/>
          <p14:tracePt t="5372" x="7061200" y="3987800"/>
          <p14:tracePt t="5380" x="7067550" y="3987800"/>
          <p14:tracePt t="5389" x="7067550" y="3994150"/>
          <p14:tracePt t="5433" x="7067550" y="4000500"/>
          <p14:tracePt t="5777" x="7067550" y="4006850"/>
          <p14:tracePt t="5787" x="7073900" y="4019550"/>
          <p14:tracePt t="5792" x="7073900" y="4025900"/>
          <p14:tracePt t="5800" x="7080250" y="4032250"/>
          <p14:tracePt t="5808" x="7086600" y="4038600"/>
          <p14:tracePt t="5830" x="7092950" y="4044950"/>
          <p14:tracePt t="5840" x="7099300" y="4051300"/>
          <p14:tracePt t="5853" x="7105650" y="4051300"/>
          <p14:tracePt t="5860" x="7112000" y="4057650"/>
          <p14:tracePt t="5875" x="7118350" y="4057650"/>
          <p14:tracePt t="5883" x="7131050" y="4064000"/>
          <p14:tracePt t="5890" x="7143750" y="4070350"/>
          <p14:tracePt t="5898" x="7156450" y="4070350"/>
          <p14:tracePt t="5905" x="7194550" y="4083050"/>
          <p14:tracePt t="5912" x="7213600" y="4089400"/>
          <p14:tracePt t="5920" x="7264400" y="4102100"/>
          <p14:tracePt t="5927" x="7277100" y="4102100"/>
          <p14:tracePt t="5937" x="7315200" y="4114800"/>
          <p14:tracePt t="5943" x="7385050" y="4127500"/>
          <p14:tracePt t="5953" x="7410450" y="4127500"/>
          <p14:tracePt t="5957" x="7448550" y="4133850"/>
          <p14:tracePt t="5971" x="7480300" y="4140200"/>
          <p14:tracePt t="5974" x="7518400" y="4140200"/>
          <p14:tracePt t="5987" x="7531100" y="4140200"/>
          <p14:tracePt t="5988" x="7569200" y="4140200"/>
          <p14:tracePt t="5995" x="7613650" y="4140200"/>
          <p14:tracePt t="6004" x="7670800" y="4140200"/>
          <p14:tracePt t="6010" x="7721600" y="4133850"/>
          <p14:tracePt t="6020" x="7778750" y="4133850"/>
          <p14:tracePt t="6025" x="7842250" y="4127500"/>
          <p14:tracePt t="6037" x="7867650" y="4121150"/>
          <p14:tracePt t="6041" x="7886700" y="4121150"/>
          <p14:tracePt t="6053" x="7950200" y="4114800"/>
          <p14:tracePt t="6057" x="8013700" y="4102100"/>
          <p14:tracePt t="6071" x="8102600" y="4083050"/>
          <p14:tracePt t="6078" x="8166100" y="4064000"/>
          <p14:tracePt t="6087" x="8191500" y="4064000"/>
          <p14:tracePt t="6092" x="8267700" y="4044950"/>
          <p14:tracePt t="6103" x="8299450" y="4038600"/>
          <p14:tracePt t="6107" x="8388350" y="4019550"/>
          <p14:tracePt t="6120" x="8413750" y="4013200"/>
          <p14:tracePt t="6124" x="8528050" y="3987800"/>
          <p14:tracePt t="6137" x="8559800" y="3981450"/>
          <p14:tracePt t="6138" x="8591550" y="3981450"/>
          <p14:tracePt t="6145" x="8686800" y="3956050"/>
          <p14:tracePt t="6153" x="8718550" y="3949700"/>
          <p14:tracePt t="6161" x="8820150" y="3937000"/>
          <p14:tracePt t="6171" x="8845550" y="3924300"/>
          <p14:tracePt t="6175" x="8921750" y="3911600"/>
          <p14:tracePt t="6187" x="8934450" y="3905250"/>
          <p14:tracePt t="6191" x="9004300" y="3898900"/>
          <p14:tracePt t="6203" x="9017000" y="3886200"/>
          <p14:tracePt t="6207" x="9036050" y="3886200"/>
          <p14:tracePt t="6220" x="9074150" y="3873500"/>
          <p14:tracePt t="6228" x="9124950" y="3860800"/>
          <p14:tracePt t="6237" x="9137650" y="3854450"/>
          <p14:tracePt t="6243" x="9175750" y="3835400"/>
          <p14:tracePt t="6253" x="9182100" y="3829050"/>
          <p14:tracePt t="6258" x="9194800" y="3822700"/>
          <p14:tracePt t="6271" x="9201150" y="3816350"/>
          <p14:tracePt t="6274" x="9207500" y="3810000"/>
          <p14:tracePt t="6287" x="9220200" y="3797300"/>
          <p14:tracePt t="6288" x="9245600" y="3771900"/>
          <p14:tracePt t="6295" x="9258300" y="3759200"/>
          <p14:tracePt t="6304" x="9271000" y="3746500"/>
          <p14:tracePt t="6310" x="9283700" y="3733800"/>
          <p14:tracePt t="6320" x="9302750" y="3721100"/>
          <p14:tracePt t="6325" x="9321800" y="3708400"/>
          <p14:tracePt t="6337" x="9398000" y="3651250"/>
          <p14:tracePt t="6341" x="9417050" y="3638550"/>
          <p14:tracePt t="6353" x="9429750" y="3625850"/>
          <p14:tracePt t="6357" x="9442450" y="3619500"/>
          <p14:tracePt t="6371" x="9455150" y="3606800"/>
          <p14:tracePt t="6372" x="9467850" y="3594100"/>
          <p14:tracePt t="6377" x="9474200" y="3594100"/>
          <p14:tracePt t="6387" x="9474200" y="3587750"/>
          <p14:tracePt t="6393" x="9486900" y="3568700"/>
          <p14:tracePt t="6403" x="9493250" y="3562350"/>
          <p14:tracePt t="6407" x="9493250" y="3556000"/>
          <p14:tracePt t="6420" x="9493250" y="3543300"/>
          <p14:tracePt t="6424" x="9499600" y="3530600"/>
          <p14:tracePt t="6437" x="9499600" y="3498850"/>
          <p14:tracePt t="6438" x="9499600" y="3486150"/>
          <p14:tracePt t="6445" x="9499600" y="3448050"/>
          <p14:tracePt t="6454" x="9499600" y="3435350"/>
          <p14:tracePt t="6460" x="9486900" y="3397250"/>
          <p14:tracePt t="6471" x="9486900" y="3384550"/>
          <p14:tracePt t="6475" x="9480550" y="3371850"/>
          <p14:tracePt t="6490" x="9474200" y="3359150"/>
          <p14:tracePt t="6491" x="9461500" y="3321050"/>
          <p14:tracePt t="6497" x="9461500" y="3302000"/>
          <p14:tracePt t="6505" x="9442450" y="3257550"/>
          <p14:tracePt t="6513" x="9442450" y="3238500"/>
          <p14:tracePt t="6520" x="9436100" y="3225800"/>
          <p14:tracePt t="6528" x="9429750" y="3206750"/>
          <p14:tracePt t="6537" x="9410700" y="3175000"/>
          <p14:tracePt t="6543" x="9404350" y="3162300"/>
          <p14:tracePt t="6553" x="9398000" y="3143250"/>
          <p14:tracePt t="6557" x="9378950" y="3111500"/>
          <p14:tracePt t="6571" x="9366250" y="3098800"/>
          <p14:tracePt t="6574" x="9359900" y="3086100"/>
          <p14:tracePt t="6587" x="9353550" y="3079750"/>
          <p14:tracePt t="6588" x="9340850" y="3060700"/>
          <p14:tracePt t="6595" x="9296400" y="2997200"/>
          <p14:tracePt t="6604" x="9283700" y="2978150"/>
          <p14:tracePt t="6610" x="9264650" y="2952750"/>
          <p14:tracePt t="6620" x="9245600" y="2927350"/>
          <p14:tracePt t="6625" x="9156700" y="2832100"/>
          <p14:tracePt t="6637" x="9131300" y="2813050"/>
          <p14:tracePt t="6641" x="9105900" y="2794000"/>
          <p14:tracePt t="6653" x="9086850" y="2781300"/>
          <p14:tracePt t="6657" x="9067800" y="2768600"/>
          <p14:tracePt t="6670" x="9048750" y="2755900"/>
          <p14:tracePt t="6671" x="9036050" y="2749550"/>
          <p14:tracePt t="6677" x="8972550" y="2705100"/>
          <p14:tracePt t="6687" x="8959850" y="2692400"/>
          <p14:tracePt t="6692" x="8940800" y="2679700"/>
          <p14:tracePt t="6703" x="8928100" y="2673350"/>
          <p14:tracePt t="6708" x="8909050" y="2660650"/>
          <p14:tracePt t="6720" x="8896350" y="2654300"/>
          <p14:tracePt t="6724" x="8883650" y="2647950"/>
          <p14:tracePt t="6737" x="8870950" y="2641600"/>
          <p14:tracePt t="6737" x="8864600" y="2635250"/>
          <p14:tracePt t="6744" x="8851900" y="2628900"/>
          <p14:tracePt t="6754" x="8845550" y="2628900"/>
          <p14:tracePt t="6760" x="8839200" y="2628900"/>
          <p14:tracePt t="6771" x="8832850" y="2622550"/>
          <p14:tracePt t="6775" x="8826500" y="2622550"/>
          <p14:tracePt t="6787" x="8820150" y="2622550"/>
          <p14:tracePt t="6790" x="8794750" y="2616200"/>
          <p14:tracePt t="6804" x="8788400" y="2609850"/>
          <p14:tracePt t="6805" x="8775700" y="2609850"/>
          <p14:tracePt t="6813" x="8756650" y="2609850"/>
          <p14:tracePt t="6821" x="8737600" y="2603500"/>
          <p14:tracePt t="6828" x="8712200" y="2603500"/>
          <p14:tracePt t="6837" x="8699500" y="2603500"/>
          <p14:tracePt t="6842" x="8680450" y="2597150"/>
          <p14:tracePt t="6853" x="8655050" y="2597150"/>
          <p14:tracePt t="6857" x="8636000" y="2597150"/>
          <p14:tracePt t="6870" x="8610600" y="2597150"/>
          <p14:tracePt t="6874" x="8547100" y="2597150"/>
          <p14:tracePt t="6887" x="8521700" y="2597150"/>
          <p14:tracePt t="6888" x="8502650" y="2597150"/>
          <p14:tracePt t="6895" x="8483600" y="2603500"/>
          <p14:tracePt t="6904" x="8464550" y="2603500"/>
          <p14:tracePt t="6910" x="8445500" y="2603500"/>
          <p14:tracePt t="6920" x="8426450" y="2609850"/>
          <p14:tracePt t="6925" x="8382000" y="2622550"/>
          <p14:tracePt t="6937" x="8369300" y="2622550"/>
          <p14:tracePt t="6940" x="8356600" y="2622550"/>
          <p14:tracePt t="6953" x="8343900" y="2622550"/>
          <p14:tracePt t="6957" x="8337550" y="2628900"/>
          <p14:tracePt t="6971" x="8318500" y="2635250"/>
          <p14:tracePt t="6978" x="8312150" y="2635250"/>
          <p14:tracePt t="6987" x="8305800" y="2641600"/>
          <p14:tracePt t="6992" x="8286750" y="2647950"/>
          <p14:tracePt t="7008" x="8280400" y="2654300"/>
          <p14:tracePt t="7020" x="8274050" y="2660650"/>
          <p14:tracePt t="7024" x="8267700" y="2667000"/>
          <p14:tracePt t="7037" x="8261350" y="2667000"/>
          <p14:tracePt t="7038" x="8255000" y="2673350"/>
          <p14:tracePt t="7045" x="8255000" y="2679700"/>
          <p14:tracePt t="7054" x="8248650" y="2679700"/>
          <p14:tracePt t="7060" x="8248650" y="2686050"/>
          <p14:tracePt t="7071" x="8242300" y="2686050"/>
          <p14:tracePt t="7082" x="8235950" y="2686050"/>
          <p14:tracePt t="7090" x="8235950" y="2692400"/>
          <p14:tracePt t="7112" x="8223250" y="2705100"/>
          <p14:tracePt t="7122" x="8216900" y="2705100"/>
          <p14:tracePt t="7136" x="8210550" y="2717800"/>
          <p14:tracePt t="7143" x="8204200" y="2717800"/>
          <p14:tracePt t="7150" x="8204200" y="2724150"/>
          <p14:tracePt t="7158" x="8197850" y="2730500"/>
          <p14:tracePt t="7165" x="8185150" y="2743200"/>
          <p14:tracePt t="7173" x="8178800" y="2743200"/>
          <p14:tracePt t="7180" x="8178800" y="2749550"/>
          <p14:tracePt t="7203" x="8172450" y="2749550"/>
          <p14:tracePt t="7210" x="8172450" y="2755900"/>
          <p14:tracePt t="7240" x="8166100" y="2762250"/>
          <p14:tracePt t="7255" x="8166100" y="2768600"/>
          <p14:tracePt t="7262" x="8159750" y="2774950"/>
          <p14:tracePt t="7271" x="8153400" y="2774950"/>
          <p14:tracePt t="7292" x="8153400" y="2781300"/>
          <p14:tracePt t="7300" x="8147050" y="2781300"/>
          <p14:tracePt t="7307" x="8140700" y="2794000"/>
          <p14:tracePt t="7322" x="8128000" y="2813050"/>
          <p14:tracePt t="7330" x="8128000" y="2819400"/>
          <p14:tracePt t="7339" x="8121650" y="2819400"/>
          <p14:tracePt t="7353" x="8121650" y="2832100"/>
          <p14:tracePt t="7360" x="8115300" y="2832100"/>
          <p14:tracePt t="7368" x="8108950" y="2838450"/>
          <p14:tracePt t="7375" x="8108950" y="2844800"/>
          <p14:tracePt t="7397" x="8102600" y="2844800"/>
          <p14:tracePt t="7406" x="8102600" y="2851150"/>
          <p14:tracePt t="7412" x="8102600" y="2857500"/>
          <p14:tracePt t="7421" x="8096250" y="2857500"/>
          <p14:tracePt t="7427" x="8096250" y="2863850"/>
          <p14:tracePt t="7436" x="8089900" y="2876550"/>
          <p14:tracePt t="7443" x="8089900" y="2882900"/>
          <p14:tracePt t="7450" x="8083550" y="2889250"/>
          <p14:tracePt t="7458" x="8077200" y="2895600"/>
          <p14:tracePt t="7465" x="8070850" y="2908300"/>
          <p14:tracePt t="7473" x="8070850" y="2914650"/>
          <p14:tracePt t="7481" x="8064500" y="2927350"/>
          <p14:tracePt t="7495" x="8058150" y="2927350"/>
          <p14:tracePt t="7504" x="8058150" y="2940050"/>
          <p14:tracePt t="7517" x="8051800" y="2940050"/>
          <p14:tracePt t="7532" x="8051800" y="2946400"/>
          <p14:tracePt t="7547" x="8045450" y="2952750"/>
          <p14:tracePt t="7557" x="8045450" y="2959100"/>
          <p14:tracePt t="7570" x="8045450" y="2965450"/>
          <p14:tracePt t="7577" x="8039100" y="2971800"/>
          <p14:tracePt t="7586" x="8032750" y="2990850"/>
          <p14:tracePt t="7592" x="8032750" y="2997200"/>
          <p14:tracePt t="7599" x="8026400" y="3003550"/>
          <p14:tracePt t="7608" x="8026400" y="3009900"/>
          <p14:tracePt t="7614" x="8020050" y="3022600"/>
          <p14:tracePt t="7622" x="8020050" y="3028950"/>
          <p14:tracePt t="7630" x="8013700" y="3035300"/>
          <p14:tracePt t="7637" x="8007350" y="3048000"/>
          <p14:tracePt t="7644" x="8007350" y="3060700"/>
          <p14:tracePt t="7653" x="8001000" y="3073400"/>
          <p14:tracePt t="7668" x="8001000" y="3086100"/>
          <p14:tracePt t="7675" x="8001000" y="3092450"/>
          <p14:tracePt t="7682" x="8001000" y="3098800"/>
          <p14:tracePt t="7690" x="8001000" y="3105150"/>
          <p14:tracePt t="7697" x="7994650" y="3111500"/>
          <p14:tracePt t="7712" x="7994650" y="3117850"/>
          <p14:tracePt t="7742" x="7994650" y="3124200"/>
          <p14:tracePt t="7765" x="7994650" y="3130550"/>
          <p14:tracePt t="7847" x="7994650" y="3136900"/>
          <p14:tracePt t="8064" x="7994650" y="3143250"/>
          <p14:tracePt t="8080" x="7994650" y="3149600"/>
          <p14:tracePt t="8094" x="7994650" y="3155950"/>
          <p14:tracePt t="8116" x="7994650" y="3162300"/>
          <p14:tracePt t="8132" x="7994650" y="3168650"/>
          <p14:tracePt t="8170" x="7994650" y="3175000"/>
          <p14:tracePt t="8192" x="7994650" y="3181350"/>
          <p14:tracePt t="8222" x="7994650" y="3187700"/>
          <p14:tracePt t="8252" x="7994650" y="3194050"/>
          <p14:tracePt t="8275" x="7994650" y="3200400"/>
          <p14:tracePt t="8462" x="7994650" y="3206750"/>
          <p14:tracePt t="8499" x="7994650" y="3213100"/>
          <p14:tracePt t="8508" x="8001000" y="3213100"/>
          <p14:tracePt t="8514" x="8001000" y="3219450"/>
          <p14:tracePt t="8530" x="8007350" y="3225800"/>
          <p14:tracePt t="8544" x="8007350" y="3232150"/>
          <p14:tracePt t="8560" x="8013700" y="3232150"/>
          <p14:tracePt t="8567" x="8013700" y="3244850"/>
          <p14:tracePt t="8575" x="8020050" y="3244850"/>
          <p14:tracePt t="8583" x="8020050" y="3251200"/>
          <p14:tracePt t="8597" x="8026400" y="3257550"/>
          <p14:tracePt t="8607" x="8032750" y="3257550"/>
          <p14:tracePt t="8613" x="8032750" y="3270250"/>
          <p14:tracePt t="8622" x="8039100" y="3282950"/>
          <p14:tracePt t="8627" x="8045450" y="3282950"/>
          <p14:tracePt t="8637" x="8045450" y="3289300"/>
          <p14:tracePt t="8643" x="8045450" y="3295650"/>
          <p14:tracePt t="8650" x="8051800" y="3302000"/>
          <p14:tracePt t="8657" x="8051800" y="3308350"/>
          <p14:tracePt t="8665" x="8058150" y="3314700"/>
          <p14:tracePt t="8673" x="8058150" y="3321050"/>
          <p14:tracePt t="8680" x="8064500" y="3327400"/>
          <p14:tracePt t="8688" x="8083550" y="3365500"/>
          <p14:tracePt t="8695" x="8089900" y="3371850"/>
          <p14:tracePt t="8712" x="8096250" y="3390900"/>
          <p14:tracePt t="8720" x="8108950" y="3403600"/>
          <p14:tracePt t="8725" x="8108950" y="3409950"/>
          <p14:tracePt t="8733" x="8115300" y="3416300"/>
          <p14:tracePt t="8747" x="8121650" y="3422650"/>
          <p14:tracePt t="8762" x="8128000" y="3435350"/>
          <p14:tracePt t="8771" x="8134350" y="3435350"/>
          <p14:tracePt t="8778" x="8140700" y="3448050"/>
          <p14:tracePt t="8786" x="8159750" y="3454400"/>
          <p14:tracePt t="8792" x="8166100" y="3467100"/>
          <p14:tracePt t="8802" x="8172450" y="3467100"/>
          <p14:tracePt t="8807" x="8191500" y="3486150"/>
          <p14:tracePt t="8814" x="8223250" y="3498850"/>
          <p14:tracePt t="8823" x="8229600" y="3505200"/>
          <p14:tracePt t="8829" x="8255000" y="3511550"/>
          <p14:tracePt t="8845" x="8261350" y="3511550"/>
          <p14:tracePt t="8853" x="8286750" y="3524250"/>
          <p14:tracePt t="8860" x="8299450" y="3530600"/>
          <p14:tracePt t="8870" x="8337550" y="3543300"/>
          <p14:tracePt t="8875" x="8350250" y="3543300"/>
          <p14:tracePt t="8882" x="8420100" y="3562350"/>
          <p14:tracePt t="8890" x="8439150" y="3568700"/>
          <p14:tracePt t="8897" x="8464550" y="3575050"/>
          <p14:tracePt t="8905" x="8489950" y="3581400"/>
          <p14:tracePt t="8913" x="8566150" y="3600450"/>
          <p14:tracePt t="8920" x="8591550" y="3600450"/>
          <p14:tracePt t="8928" x="8616950" y="3600450"/>
          <p14:tracePt t="8937" x="8680450" y="3606800"/>
          <p14:tracePt t="8942" x="8699500" y="3606800"/>
          <p14:tracePt t="8953" x="8718550" y="3606800"/>
          <p14:tracePt t="8958" x="8769350" y="3606800"/>
          <p14:tracePt t="8971" x="8788400" y="3606800"/>
          <p14:tracePt t="8974" x="8813800" y="3606800"/>
          <p14:tracePt t="8988" x="8832850" y="3606800"/>
          <p14:tracePt t="8988" x="8858250" y="3600450"/>
          <p14:tracePt t="8995" x="8921750" y="3600450"/>
          <p14:tracePt t="9004" x="8947150" y="3600450"/>
          <p14:tracePt t="9010" x="8972550" y="3600450"/>
          <p14:tracePt t="9020" x="8991600" y="3594100"/>
          <p14:tracePt t="9025" x="9017000" y="3587750"/>
          <p14:tracePt t="9037" x="9080500" y="3568700"/>
          <p14:tracePt t="9041" x="9118600" y="3549650"/>
          <p14:tracePt t="9053" x="9156700" y="3536950"/>
          <p14:tracePt t="9057" x="9201150" y="3517900"/>
          <p14:tracePt t="9070" x="9264650" y="3492500"/>
          <p14:tracePt t="9078" x="9315450" y="3460750"/>
          <p14:tracePt t="9087" x="9359900" y="3441700"/>
          <p14:tracePt t="9093" x="9398000" y="3422650"/>
          <p14:tracePt t="9103" x="9436100" y="3403600"/>
          <p14:tracePt t="9108" x="9467850" y="3384550"/>
          <p14:tracePt t="9120" x="9474200" y="3378200"/>
          <p14:tracePt t="9124" x="9480550" y="3371850"/>
          <p14:tracePt t="9137" x="9505950" y="3346450"/>
          <p14:tracePt t="9138" x="9525000" y="3327400"/>
          <p14:tracePt t="9145" x="9544050" y="3308350"/>
          <p14:tracePt t="9153" x="9544050" y="3302000"/>
          <p14:tracePt t="9160" x="9556750" y="3282950"/>
          <p14:tracePt t="9171" x="9569450" y="3251200"/>
          <p14:tracePt t="9175" x="9575800" y="3238500"/>
          <p14:tracePt t="9187" x="9575800" y="3225800"/>
          <p14:tracePt t="9190" x="9588500" y="3187700"/>
          <p14:tracePt t="9203" x="9588500" y="3175000"/>
          <p14:tracePt t="9207" x="9588500" y="3143250"/>
          <p14:tracePt t="9220" x="9588500" y="3136900"/>
          <p14:tracePt t="9221" x="9588500" y="3105150"/>
          <p14:tracePt t="9227" x="9588500" y="3092450"/>
          <p14:tracePt t="9237" x="9588500" y="3073400"/>
          <p14:tracePt t="9243" x="9575800" y="3016250"/>
          <p14:tracePt t="9253" x="9575800" y="3003550"/>
          <p14:tracePt t="9257" x="9569450" y="2984500"/>
          <p14:tracePt t="9270" x="9556750" y="2927350"/>
          <p14:tracePt t="9274" x="9550400" y="2914650"/>
          <p14:tracePt t="9287" x="9537700" y="2857500"/>
          <p14:tracePt t="9288" x="9531350" y="2838450"/>
          <p14:tracePt t="9295" x="9531350" y="2819400"/>
          <p14:tracePt t="9305" x="9525000" y="2800350"/>
          <p14:tracePt t="9310" x="9493250" y="2730500"/>
          <p14:tracePt t="9320" x="9480550" y="2711450"/>
          <p14:tracePt t="9326" x="9467850" y="2692400"/>
          <p14:tracePt t="9337" x="9448800" y="2660650"/>
          <p14:tracePt t="9341" x="9442450" y="2654300"/>
          <p14:tracePt t="9353" x="9429750" y="2641600"/>
          <p14:tracePt t="9357" x="9423400" y="2635250"/>
          <p14:tracePt t="9371" x="9404350" y="2616200"/>
          <p14:tracePt t="9377" x="9385300" y="2603500"/>
          <p14:tracePt t="9387" x="9385300" y="2597150"/>
          <p14:tracePt t="9392" x="9378950" y="2597150"/>
          <p14:tracePt t="9403" x="9366250" y="2584450"/>
          <p14:tracePt t="9407" x="9359900" y="2584450"/>
          <p14:tracePt t="9420" x="9340850" y="2571750"/>
          <p14:tracePt t="9423" x="9328150" y="2559050"/>
          <p14:tracePt t="9437" x="9321800" y="2559050"/>
          <p14:tracePt t="9438" x="9296400" y="2552700"/>
          <p14:tracePt t="9444" x="9290050" y="2546350"/>
          <p14:tracePt t="9453" x="9283700" y="2546350"/>
          <p14:tracePt t="9460" x="9258300" y="2540000"/>
          <p14:tracePt t="9471" x="9251950" y="2533650"/>
          <p14:tracePt t="9475" x="9245600" y="2533650"/>
          <p14:tracePt t="9489" x="9213850" y="2520950"/>
          <p14:tracePt t="9491" x="9207500" y="2520950"/>
          <p14:tracePt t="9498" x="9175750" y="2508250"/>
          <p14:tracePt t="9504" x="9163050" y="2508250"/>
          <p14:tracePt t="9512" x="9150350" y="2501900"/>
          <p14:tracePt t="9520" x="9137650" y="2501900"/>
          <p14:tracePt t="9527" x="9080500" y="2501900"/>
          <p14:tracePt t="9537" x="9061450" y="2495550"/>
          <p14:tracePt t="9542" x="9042400" y="2495550"/>
          <p14:tracePt t="9553" x="8991600" y="2495550"/>
          <p14:tracePt t="9558" x="8972550" y="2495550"/>
          <p14:tracePt t="9570" x="8959850" y="2495550"/>
          <p14:tracePt t="9574" x="8947150" y="2495550"/>
          <p14:tracePt t="9587" x="8940800" y="2495550"/>
          <p14:tracePt t="9588" x="8909050" y="2495550"/>
          <p14:tracePt t="9595" x="8896350" y="2501900"/>
          <p14:tracePt t="9603" x="8890000" y="2501900"/>
          <p14:tracePt t="9610" x="8877300" y="2501900"/>
          <p14:tracePt t="9620" x="8864600" y="2501900"/>
          <p14:tracePt t="9625" x="8845550" y="2508250"/>
          <p14:tracePt t="9637" x="8794750" y="2520950"/>
          <p14:tracePt t="9641" x="8775700" y="2520950"/>
          <p14:tracePt t="9653" x="8756650" y="2527300"/>
          <p14:tracePt t="9657" x="8737600" y="2527300"/>
          <p14:tracePt t="9671" x="8655050" y="2546350"/>
          <p14:tracePt t="9677" x="8642350" y="2546350"/>
          <p14:tracePt t="9687" x="8616950" y="2552700"/>
          <p14:tracePt t="9692" x="8597900" y="2559050"/>
          <p14:tracePt t="9703" x="8578850" y="2565400"/>
          <p14:tracePt t="9707" x="8566150" y="2571750"/>
          <p14:tracePt t="9720" x="8547100" y="2571750"/>
          <p14:tracePt t="9724" x="8534400" y="2578100"/>
          <p14:tracePt t="9737" x="8515350" y="2584450"/>
          <p14:tracePt t="9738" x="8502650" y="2590800"/>
          <p14:tracePt t="9745" x="8489950" y="2590800"/>
          <p14:tracePt t="9753" x="8483600" y="2597150"/>
          <p14:tracePt t="9760" x="8470900" y="2603500"/>
          <p14:tracePt t="9771" x="8439150" y="2616200"/>
          <p14:tracePt t="9775" x="8432800" y="2622550"/>
          <p14:tracePt t="9787" x="8426450" y="2628900"/>
          <p14:tracePt t="9791" x="8420100" y="2635250"/>
          <p14:tracePt t="9804" x="8407400" y="2635250"/>
          <p14:tracePt t="9807" x="8401050" y="2641600"/>
          <p14:tracePt t="9820" x="8388350" y="2647950"/>
          <p14:tracePt t="9827" x="8375650" y="2654300"/>
          <p14:tracePt t="9837" x="8375650" y="2667000"/>
          <p14:tracePt t="9842" x="8362950" y="2667000"/>
          <p14:tracePt t="9853" x="8356600" y="2679700"/>
          <p14:tracePt t="9857" x="8343900" y="2686050"/>
          <p14:tracePt t="9870" x="8337550" y="2698750"/>
          <p14:tracePt t="9874" x="8324850" y="2711450"/>
          <p14:tracePt t="9887" x="8318500" y="2724150"/>
          <p14:tracePt t="9888" x="8312150" y="2736850"/>
          <p14:tracePt t="9895" x="8305800" y="2743200"/>
          <p14:tracePt t="9904" x="8299450" y="2749550"/>
          <p14:tracePt t="9910" x="8299450" y="2755900"/>
          <p14:tracePt t="9925" x="8293100" y="2755900"/>
          <p14:tracePt t="9937" x="8293100" y="2762250"/>
          <p14:tracePt t="9953" x="8293100" y="2768600"/>
          <p14:tracePt t="9971" x="8286750" y="2774950"/>
          <p14:tracePt t="9977" x="8286750" y="2781300"/>
          <p14:tracePt t="9992" x="8286750" y="2787650"/>
          <p14:tracePt t="10014" x="8280400" y="2800350"/>
          <p14:tracePt t="10037" x="8280400" y="2806700"/>
          <p14:tracePt t="10045" x="8280400" y="2813050"/>
          <p14:tracePt t="10054" x="8274050" y="2813050"/>
          <p14:tracePt t="10060" x="8274050" y="2819400"/>
          <p14:tracePt t="10075" x="8274050" y="2838450"/>
          <p14:tracePt t="10082" x="8267700" y="2844800"/>
          <p14:tracePt t="10090" x="8267700" y="2851150"/>
          <p14:tracePt t="10097" x="8261350" y="2863850"/>
          <p14:tracePt t="10105" x="8261350" y="2870200"/>
          <p14:tracePt t="10127" x="8261350" y="2876550"/>
          <p14:tracePt t="10150" x="8261350" y="2882900"/>
          <p14:tracePt t="10157" x="8255000" y="2882900"/>
          <p14:tracePt t="10165" x="8255000" y="2889250"/>
          <p14:tracePt t="10172" x="8255000" y="2895600"/>
          <p14:tracePt t="10187" x="8248650" y="2908300"/>
          <p14:tracePt t="10195" x="8248650" y="2927350"/>
          <p14:tracePt t="10204" x="8242300" y="2946400"/>
          <p14:tracePt t="10210" x="8242300" y="2952750"/>
          <p14:tracePt t="10217" x="8235950" y="2952750"/>
          <p14:tracePt t="10225" x="8235950" y="2965450"/>
          <p14:tracePt t="10232" x="8229600" y="2978150"/>
          <p14:tracePt t="10240" x="8223250" y="2984500"/>
          <p14:tracePt t="10248" x="8223250" y="2997200"/>
          <p14:tracePt t="10255" x="8216900" y="3009900"/>
          <p14:tracePt t="10270" x="8216900" y="3016250"/>
          <p14:tracePt t="10277" x="8210550" y="3022600"/>
          <p14:tracePt t="10286" x="8210550" y="3041650"/>
          <p14:tracePt t="10292" x="8204200" y="3054350"/>
          <p14:tracePt t="10300" x="8204200" y="3060700"/>
          <p14:tracePt t="10307" x="8204200" y="3086100"/>
          <p14:tracePt t="10314" x="8204200" y="3092450"/>
          <p14:tracePt t="10322" x="8204200" y="3111500"/>
          <p14:tracePt t="10329" x="8204200" y="3124200"/>
          <p14:tracePt t="10337" x="8204200" y="3155950"/>
          <p14:tracePt t="10345" x="8204200" y="3162300"/>
          <p14:tracePt t="10353" x="8204200" y="3175000"/>
          <p14:tracePt t="10360" x="8204200" y="3187700"/>
          <p14:tracePt t="10375" x="8204200" y="3194050"/>
          <p14:tracePt t="10382" x="8204200" y="3200400"/>
          <p14:tracePt t="10390" x="8204200" y="3219450"/>
          <p14:tracePt t="10397" x="8204200" y="3225800"/>
          <p14:tracePt t="10405" x="8204200" y="3238500"/>
          <p14:tracePt t="10412" x="8204200" y="3263900"/>
          <p14:tracePt t="10420" x="8204200" y="3276600"/>
          <p14:tracePt t="10427" x="8204200" y="3289300"/>
          <p14:tracePt t="10437" x="8204200" y="3308350"/>
          <p14:tracePt t="10442" x="8204200" y="3327400"/>
          <p14:tracePt t="10453" x="8197850" y="3371850"/>
          <p14:tracePt t="10458" x="8197850" y="3384550"/>
          <p14:tracePt t="10471" x="8197850" y="3397250"/>
          <p14:tracePt t="10474" x="8191500" y="3409950"/>
          <p14:tracePt t="10489" x="8191500" y="3422650"/>
          <p14:tracePt t="10491" x="8185150" y="3435350"/>
          <p14:tracePt t="10496" x="8185150" y="3441700"/>
          <p14:tracePt t="10504" x="8185150" y="3460750"/>
          <p14:tracePt t="10510" x="8178800" y="3460750"/>
          <p14:tracePt t="10520" x="8178800" y="3467100"/>
          <p14:tracePt t="10540" x="8178800" y="3473450"/>
          <p14:tracePt t="10555" x="8178800" y="3479800"/>
          <p14:tracePt t="10570" x="8178800" y="3492500"/>
          <p14:tracePt t="10585" x="8178800" y="3498850"/>
          <p14:tracePt t="10592" x="8172450" y="3498850"/>
          <p14:tracePt t="10607" x="8172450" y="3505200"/>
          <p14:tracePt t="10689" x="8172450" y="3511550"/>
          <p14:tracePt t="10766" x="8172450" y="3517900"/>
          <p14:tracePt t="11875" x="8159750" y="3517900"/>
          <p14:tracePt t="11889" x="8153400" y="3517900"/>
          <p14:tracePt t="11905" x="8147050" y="3517900"/>
          <p14:tracePt t="11926" x="8140700" y="3517900"/>
          <p14:tracePt t="11958" x="8140700" y="3511550"/>
          <p14:tracePt t="12656" x="8140700" y="3517900"/>
          <p14:tracePt t="12677" x="8140700" y="3524250"/>
          <p14:tracePt t="13330" x="8140700" y="3530600"/>
          <p14:tracePt t="13341" x="8147050" y="3530600"/>
          <p14:tracePt t="13345" x="8147050" y="3536950"/>
          <p14:tracePt t="13359" x="8147050" y="3543300"/>
          <p14:tracePt t="13375" x="8147050" y="3549650"/>
          <p14:tracePt t="13382" x="8147050" y="3556000"/>
          <p14:tracePt t="13391" x="8153400" y="3556000"/>
          <p14:tracePt t="13398" x="8153400" y="3562350"/>
          <p14:tracePt t="13413" x="8153400" y="3568700"/>
          <p14:tracePt t="13420" x="8159750" y="3568700"/>
          <p14:tracePt t="13427" x="8159750" y="3575050"/>
          <p14:tracePt t="13465" x="8166100" y="3575050"/>
          <p14:tracePt t="13474" x="8166100" y="3581400"/>
          <p14:tracePt t="13481" x="8172450" y="3581400"/>
          <p14:tracePt t="13495" x="8178800" y="3581400"/>
          <p14:tracePt t="13510" x="8185150" y="3581400"/>
          <p14:tracePt t="13519" x="8185150" y="3587750"/>
          <p14:tracePt t="13525" x="8197850" y="3587750"/>
          <p14:tracePt t="13532" x="8210550" y="3587750"/>
          <p14:tracePt t="13540" x="8216900" y="3587750"/>
          <p14:tracePt t="13547" x="8223250" y="3587750"/>
          <p14:tracePt t="13555" x="8229600" y="3587750"/>
          <p14:tracePt t="13562" x="8242300" y="3587750"/>
          <p14:tracePt t="13576" x="8255000" y="3587750"/>
          <p14:tracePt t="13586" x="8267700" y="3587750"/>
          <p14:tracePt t="13592" x="8274050" y="3587750"/>
          <p14:tracePt t="13600" x="8299450" y="3581400"/>
          <p14:tracePt t="13607" x="8337550" y="3568700"/>
          <p14:tracePt t="13615" x="8388350" y="3556000"/>
          <p14:tracePt t="13622" x="8401050" y="3556000"/>
          <p14:tracePt t="13630" x="8432800" y="3543300"/>
          <p14:tracePt t="13637" x="8464550" y="3543300"/>
          <p14:tracePt t="13644" x="8502650" y="3530600"/>
          <p14:tracePt t="13654" x="8591550" y="3511550"/>
          <p14:tracePt t="13660" x="8629650" y="3498850"/>
          <p14:tracePt t="13671" x="8667750" y="3492500"/>
          <p14:tracePt t="13675" x="8680450" y="3486150"/>
          <p14:tracePt t="13687" x="8705850" y="3473450"/>
          <p14:tracePt t="13691" x="8737600" y="3460750"/>
          <p14:tracePt t="13703" x="8743950" y="3460750"/>
          <p14:tracePt t="13707" x="8769350" y="3448050"/>
          <p14:tracePt t="13720" x="8813800" y="3435350"/>
          <p14:tracePt t="13727" x="8832850" y="3422650"/>
          <p14:tracePt t="13737" x="8839200" y="3422650"/>
          <p14:tracePt t="13743" x="8851900" y="3416300"/>
          <p14:tracePt t="13753" x="8870950" y="3409950"/>
          <p14:tracePt t="13757" x="8896350" y="3403600"/>
          <p14:tracePt t="13771" x="8909050" y="3397250"/>
          <p14:tracePt t="13774" x="8928100" y="3390900"/>
          <p14:tracePt t="13787" x="8966200" y="3384550"/>
          <p14:tracePt t="13788" x="8966200" y="3378200"/>
          <p14:tracePt t="13795" x="8985250" y="3371850"/>
          <p14:tracePt t="13804" x="9010650" y="3359150"/>
          <p14:tracePt t="13810" x="9029700" y="3352800"/>
          <p14:tracePt t="13820" x="9042400" y="3346450"/>
          <p14:tracePt t="13825" x="9061450" y="3333750"/>
          <p14:tracePt t="13837" x="9074150" y="3327400"/>
          <p14:tracePt t="13853" x="9086850" y="3321050"/>
          <p14:tracePt t="13857" x="9093200" y="3314700"/>
          <p14:tracePt t="13871" x="9112250" y="3302000"/>
          <p14:tracePt t="13877" x="9118600" y="3295650"/>
          <p14:tracePt t="13900" x="9124950" y="3289300"/>
          <p14:tracePt t="13907" x="9124950" y="3282950"/>
          <p14:tracePt t="13922" x="9131300" y="3270250"/>
          <p14:tracePt t="13930" x="9131300" y="3257550"/>
          <p14:tracePt t="13939" x="9131300" y="3251200"/>
          <p14:tracePt t="13944" x="9131300" y="3232150"/>
          <p14:tracePt t="13953" x="9131300" y="3225800"/>
          <p14:tracePt t="13960" x="9131300" y="3219450"/>
          <p14:tracePt t="13969" x="9131300" y="3194050"/>
          <p14:tracePt t="13975" x="9131300" y="3162300"/>
          <p14:tracePt t="13982" x="9124950" y="3149600"/>
          <p14:tracePt t="13990" x="9124950" y="3136900"/>
          <p14:tracePt t="13997" x="9118600" y="3117850"/>
          <p14:tracePt t="14005" x="9118600" y="3111500"/>
          <p14:tracePt t="14012" x="9118600" y="3105150"/>
          <p14:tracePt t="14020" x="9112250" y="3086100"/>
          <p14:tracePt t="14027" x="9112250" y="3073400"/>
          <p14:tracePt t="14037" x="9105900" y="3067050"/>
          <p14:tracePt t="14049" x="9093200" y="3048000"/>
          <p14:tracePt t="14057" x="9093200" y="3041650"/>
          <p14:tracePt t="14065" x="9086850" y="3035300"/>
          <p14:tracePt t="14072" x="9080500" y="3028950"/>
          <p14:tracePt t="14080" x="9067800" y="3016250"/>
          <p14:tracePt t="14087" x="9061450" y="3003550"/>
          <p14:tracePt t="14095" x="9042400" y="2990850"/>
          <p14:tracePt t="14110" x="9036050" y="2990850"/>
          <p14:tracePt t="14120" x="9029700" y="2984500"/>
          <p14:tracePt t="14125" x="9023350" y="2978150"/>
          <p14:tracePt t="14137" x="9017000" y="2978150"/>
          <p14:tracePt t="14141" x="9010650" y="2971800"/>
          <p14:tracePt t="14153" x="8997950" y="2971800"/>
          <p14:tracePt t="14157" x="8985250" y="2965450"/>
          <p14:tracePt t="14171" x="8978900" y="2959100"/>
          <p14:tracePt t="14177" x="8966200" y="2959100"/>
          <p14:tracePt t="14187" x="8959850" y="2959100"/>
          <p14:tracePt t="14193" x="8940800" y="2952750"/>
          <p14:tracePt t="14204" x="8934450" y="2952750"/>
          <p14:tracePt t="14207" x="8909050" y="2952750"/>
          <p14:tracePt t="14220" x="8902700" y="2952750"/>
          <p14:tracePt t="14223" x="8896350" y="2952750"/>
          <p14:tracePt t="14237" x="8851900" y="2952750"/>
          <p14:tracePt t="14245" x="8839200" y="2952750"/>
          <p14:tracePt t="14254" x="8801100" y="2959100"/>
          <p14:tracePt t="14260" x="8788400" y="2965450"/>
          <p14:tracePt t="14271" x="8769350" y="2965450"/>
          <p14:tracePt t="14275" x="8763000" y="2971800"/>
          <p14:tracePt t="14287" x="8756650" y="2971800"/>
          <p14:tracePt t="14291" x="8750300" y="2971800"/>
          <p14:tracePt t="14304" x="8743950" y="2978150"/>
          <p14:tracePt t="14305" x="8737600" y="2978150"/>
          <p14:tracePt t="14320" x="8724900" y="2984500"/>
          <p14:tracePt t="14327" x="8718550" y="2984500"/>
          <p14:tracePt t="14336" x="8712200" y="2990850"/>
          <p14:tracePt t="14342" x="8699500" y="2990850"/>
          <p14:tracePt t="14350" x="8693150" y="2997200"/>
          <p14:tracePt t="14358" x="8661400" y="3009900"/>
          <p14:tracePt t="14365" x="8648700" y="3016250"/>
          <p14:tracePt t="14372" x="8636000" y="3028950"/>
          <p14:tracePt t="14380" x="8591550" y="3054350"/>
          <p14:tracePt t="14388" x="8578850" y="3067050"/>
          <p14:tracePt t="14395" x="8572500" y="3073400"/>
          <p14:tracePt t="14404" x="8566150" y="3079750"/>
          <p14:tracePt t="14410" x="8553450" y="3079750"/>
          <p14:tracePt t="14420" x="8553450" y="3086100"/>
          <p14:tracePt t="14425" x="8547100" y="3092450"/>
          <p14:tracePt t="14437" x="8534400" y="3098800"/>
          <p14:tracePt t="14441" x="8528050" y="3105150"/>
          <p14:tracePt t="14454" x="8521700" y="3111500"/>
          <p14:tracePt t="14455" x="8515350" y="3111500"/>
          <p14:tracePt t="14462" x="8515350" y="3117850"/>
          <p14:tracePt t="14471" x="8502650" y="3130550"/>
          <p14:tracePt t="14481" x="8489950" y="3155950"/>
          <p14:tracePt t="14487" x="8477250" y="3168650"/>
          <p14:tracePt t="14492" x="8470900" y="3181350"/>
          <p14:tracePt t="14503" x="8458200" y="3200400"/>
          <p14:tracePt t="14508" x="8458200" y="3206750"/>
          <p14:tracePt t="14520" x="8451850" y="3225800"/>
          <p14:tracePt t="14524" x="8445500" y="3238500"/>
          <p14:tracePt t="14537" x="8432800" y="3263900"/>
          <p14:tracePt t="14545" x="8432800" y="3270250"/>
          <p14:tracePt t="14559" x="8432800" y="3282950"/>
          <p14:tracePt t="14571" x="8426450" y="3295650"/>
          <p14:tracePt t="14587" x="8420100" y="3308350"/>
          <p14:tracePt t="14591" x="8420100" y="3321050"/>
          <p14:tracePt t="14603" x="8407400" y="3346450"/>
          <p14:tracePt t="14604" x="8401050" y="3359150"/>
          <p14:tracePt t="14612" x="8401050" y="3371850"/>
          <p14:tracePt t="14620" x="8394700" y="3409950"/>
          <p14:tracePt t="14627" x="8388350" y="3416300"/>
          <p14:tracePt t="14637" x="8382000" y="3441700"/>
          <p14:tracePt t="14642" x="8382000" y="3448050"/>
          <p14:tracePt t="14653" x="8375650" y="3460750"/>
          <p14:tracePt t="14657" x="8375650" y="3467100"/>
          <p14:tracePt t="14672" x="8375650" y="3473450"/>
          <p14:tracePt t="14680" x="8375650" y="3479800"/>
          <p14:tracePt t="14688" x="8375650" y="3492500"/>
          <p14:tracePt t="14695" x="8375650" y="3511550"/>
          <p14:tracePt t="14704" x="8375650" y="3549650"/>
          <p14:tracePt t="14710" x="8375650" y="3556000"/>
          <p14:tracePt t="14720" x="8375650" y="3581400"/>
          <p14:tracePt t="14725" x="8375650" y="3606800"/>
          <p14:tracePt t="14737" x="8375650" y="3638550"/>
          <p14:tracePt t="14741" x="8375650" y="3670300"/>
          <p14:tracePt t="14753" x="8382000" y="3695700"/>
          <p14:tracePt t="14757" x="8382000" y="3708400"/>
          <p14:tracePt t="14771" x="8388350" y="3733800"/>
          <p14:tracePt t="14777" x="8388350" y="3740150"/>
          <p14:tracePt t="14787" x="8388350" y="3746500"/>
          <p14:tracePt t="14792" x="8394700" y="3752850"/>
          <p14:tracePt t="14804" x="8394700" y="3765550"/>
          <p14:tracePt t="14808" x="8401050" y="3771900"/>
          <p14:tracePt t="14820" x="8401050" y="3778250"/>
          <p14:tracePt t="14824" x="8407400" y="3784600"/>
          <p14:tracePt t="14837" x="8407400" y="3790950"/>
          <p14:tracePt t="14838" x="8420100" y="3810000"/>
          <p14:tracePt t="14844" x="8426450" y="3822700"/>
          <p14:tracePt t="14854" x="8445500" y="3854450"/>
          <p14:tracePt t="14860" x="8464550" y="3879850"/>
          <p14:tracePt t="14871" x="8464550" y="3886200"/>
          <p14:tracePt t="14875" x="8477250" y="3892550"/>
          <p14:tracePt t="14887" x="8496300" y="3924300"/>
          <p14:tracePt t="14903" x="8515350" y="3943350"/>
          <p14:tracePt t="14907" x="8515350" y="3949700"/>
          <p14:tracePt t="14920" x="8534400" y="3968750"/>
          <p14:tracePt t="14927" x="8540750" y="3975100"/>
          <p14:tracePt t="14949" x="8553450" y="3994150"/>
          <p14:tracePt t="14950" x="8559800" y="3994150"/>
          <p14:tracePt t="14957" x="8566150" y="4006850"/>
          <p14:tracePt t="14965" x="8572500" y="4006850"/>
          <p14:tracePt t="14972" x="8585200" y="4019550"/>
          <p14:tracePt t="14979" x="8591550" y="4025900"/>
          <p14:tracePt t="14994" x="8597900" y="4032250"/>
          <p14:tracePt t="15003" x="8604250" y="4038600"/>
          <p14:tracePt t="15010" x="8623300" y="4051300"/>
          <p14:tracePt t="15017" x="8629650" y="4057650"/>
          <p14:tracePt t="15025" x="8642350" y="4064000"/>
          <p14:tracePt t="15033" x="8648700" y="4070350"/>
          <p14:tracePt t="15040" x="8661400" y="4076700"/>
          <p14:tracePt t="15047" x="8718550" y="4114800"/>
          <p14:tracePt t="15055" x="8737600" y="4127500"/>
          <p14:tracePt t="15063" x="8801100" y="4165600"/>
          <p14:tracePt t="15071" x="8870950" y="4210050"/>
          <p14:tracePt t="15077" x="8896350" y="4222750"/>
          <p14:tracePt t="15087" x="8921750" y="4235450"/>
          <p14:tracePt t="15092" x="8972550" y="4267200"/>
          <p14:tracePt t="15103" x="8985250" y="4273550"/>
          <p14:tracePt t="15107" x="9023350" y="4292600"/>
          <p14:tracePt t="15120" x="9029700" y="4292600"/>
          <p14:tracePt t="15123" x="9042400" y="4298950"/>
          <p14:tracePt t="15137" x="9048750" y="4305300"/>
          <p14:tracePt t="15384" x="9055100" y="4305300"/>
          <p14:tracePt t="15399" x="9055100" y="4311650"/>
          <p14:tracePt t="15422" x="9061450" y="4311650"/>
          <p14:tracePt t="15430" x="9061450" y="4318000"/>
          <p14:tracePt t="15452" x="9061450" y="4324350"/>
          <p14:tracePt t="15459" x="9067800" y="4330700"/>
          <p14:tracePt t="15474" x="9067800" y="4337050"/>
          <p14:tracePt t="15489" x="9074150" y="4343400"/>
          <p14:tracePt t="15497" x="9074150" y="4349750"/>
          <p14:tracePt t="15512" x="9080500" y="4356100"/>
          <p14:tracePt t="15527" x="9080500" y="4362450"/>
          <p14:tracePt t="15542" x="9080500" y="4368800"/>
          <p14:tracePt t="15550" x="9086850" y="4375150"/>
          <p14:tracePt t="15557" x="9086850" y="4381500"/>
          <p14:tracePt t="15565" x="9093200" y="4387850"/>
          <p14:tracePt t="15572" x="9093200" y="4394200"/>
          <p14:tracePt t="15587" x="9093200" y="4400550"/>
          <p14:tracePt t="15595" x="9093200" y="4406900"/>
          <p14:tracePt t="15604" x="9099550" y="4406900"/>
          <p14:tracePt t="15610" x="9099550" y="4419600"/>
          <p14:tracePt t="15625" x="9099550" y="4425950"/>
          <p14:tracePt t="15632" x="9099550" y="4432300"/>
          <p14:tracePt t="15640" x="9099550" y="4438650"/>
          <p14:tracePt t="15647" x="9099550" y="4445000"/>
          <p14:tracePt t="15655" x="9099550" y="4451350"/>
          <p14:tracePt t="15662" x="9099550" y="4457700"/>
          <p14:tracePt t="15671" x="9099550" y="4464050"/>
          <p14:tracePt t="15677" x="9099550" y="4470400"/>
          <p14:tracePt t="15687" x="9099550" y="4476750"/>
          <p14:tracePt t="15699" x="9099550" y="4483100"/>
          <p14:tracePt t="15721" x="9099550" y="4489450"/>
          <p14:tracePt t="15737" x="9099550" y="4495800"/>
          <p14:tracePt t="15753" x="9099550" y="4502150"/>
          <p14:tracePt t="15760" x="9099550" y="4508500"/>
          <p14:tracePt t="15775" x="9099550" y="4514850"/>
          <p14:tracePt t="15789" x="9099550" y="4521200"/>
          <p14:tracePt t="15820" x="9099550" y="4527550"/>
          <p14:tracePt t="15827" x="9099550" y="4533900"/>
          <p14:tracePt t="15842" x="9099550" y="4540250"/>
          <p14:tracePt t="15849" x="9099550" y="4546600"/>
          <p14:tracePt t="15857" x="9093200" y="4552950"/>
          <p14:tracePt t="15865" x="9093200" y="4559300"/>
          <p14:tracePt t="15872" x="9093200" y="4565650"/>
          <p14:tracePt t="15879" x="9086850" y="4572000"/>
          <p14:tracePt t="15887" x="9086850" y="4578350"/>
          <p14:tracePt t="15895" x="9086850" y="4584700"/>
          <p14:tracePt t="15904" x="9086850" y="4591050"/>
          <p14:tracePt t="15924" x="9086850" y="4597400"/>
          <p14:tracePt t="15947" x="9086850" y="4603750"/>
          <p14:tracePt t="15956" x="9086850" y="4610100"/>
          <p14:tracePt t="15970" x="9086850" y="4616450"/>
          <p14:tracePt t="16104" x="9093200" y="4616450"/>
          <p14:tracePt t="16113" x="9093200" y="4622800"/>
          <p14:tracePt t="16123" x="9099550" y="4622800"/>
          <p14:tracePt t="16136" x="9112250" y="4622800"/>
          <p14:tracePt t="16143" x="9124950" y="4635500"/>
          <p14:tracePt t="16150" x="9131300" y="4641850"/>
          <p14:tracePt t="16157" x="9144000" y="4667250"/>
          <p14:tracePt t="16165" x="9156700" y="4705350"/>
          <p14:tracePt t="16172" x="9156700" y="4730750"/>
          <p14:tracePt t="16180" x="9156700" y="4813300"/>
          <p14:tracePt t="16187" x="9163050" y="4883150"/>
          <p14:tracePt t="16195" x="9163050" y="4895850"/>
          <p14:tracePt t="16577" x="9156700" y="4889500"/>
          <p14:tracePt t="16587" x="9150350" y="4883150"/>
          <p14:tracePt t="16592" x="9144000" y="4883150"/>
          <p14:tracePt t="16599" x="9124950" y="4883150"/>
          <p14:tracePt t="16607" x="9118600" y="4883150"/>
          <p14:tracePt t="16614" x="9105900" y="4883150"/>
          <p14:tracePt t="16621" x="9093200" y="4883150"/>
          <p14:tracePt t="16630" x="9086850" y="4883150"/>
          <p14:tracePt t="16675" x="9099550" y="4889500"/>
          <p14:tracePt t="16683" x="9099550" y="4895850"/>
          <p14:tracePt t="16689" x="9105900" y="4895850"/>
          <p14:tracePt t="16697" x="9112250" y="4902200"/>
          <p14:tracePt t="16704" x="9112250" y="4908550"/>
          <p14:tracePt t="16727" x="9118600" y="4914900"/>
          <p14:tracePt t="16742" x="9131300" y="4921250"/>
          <p14:tracePt t="16750" x="9137650" y="4921250"/>
          <p14:tracePt t="16765" x="9144000" y="4914900"/>
          <p14:tracePt t="16787" x="9150350" y="4914900"/>
          <p14:tracePt t="16795" x="9150350" y="4908550"/>
          <p14:tracePt t="16870" x="9144000" y="4902200"/>
          <p14:tracePt t="16923" x="9144000" y="4895850"/>
          <p14:tracePt t="16952" x="9144000" y="4889500"/>
          <p14:tracePt t="16967" x="9137650" y="4883150"/>
          <p14:tracePt t="16974" x="9131300" y="4876800"/>
          <p14:tracePt t="16982" x="9131300" y="4870450"/>
          <p14:tracePt t="16997" x="9124950" y="4864100"/>
          <p14:tracePt t="17007" x="9118600" y="4845050"/>
          <p14:tracePt t="17013" x="9118600" y="4838700"/>
          <p14:tracePt t="17021" x="9118600" y="4832350"/>
          <p14:tracePt t="17027" x="9105900" y="4806950"/>
          <p14:tracePt t="17037" x="9099550" y="4794250"/>
          <p14:tracePt t="17042" x="9099550" y="4781550"/>
          <p14:tracePt t="17050" x="9093200" y="4768850"/>
          <p14:tracePt t="17057" x="9086850" y="4762500"/>
          <p14:tracePt t="17064" x="9074150" y="4730750"/>
          <p14:tracePt t="17072" x="9067800" y="4724400"/>
          <p14:tracePt t="17080" x="9048750" y="4705350"/>
          <p14:tracePt t="17087" x="9042400" y="4692650"/>
          <p14:tracePt t="17095" x="9036050" y="4686300"/>
          <p14:tracePt t="17104" x="9023350" y="4686300"/>
          <p14:tracePt t="17109" x="9010650" y="4679950"/>
          <p14:tracePt t="17120" x="9004300" y="4673600"/>
          <p14:tracePt t="17125" x="8972550" y="4654550"/>
          <p14:tracePt t="17137" x="8966200" y="4648200"/>
          <p14:tracePt t="17141" x="8953500" y="4641850"/>
          <p14:tracePt t="17154" x="8940800" y="4641850"/>
          <p14:tracePt t="17157" x="8928100" y="4635500"/>
          <p14:tracePt t="17171" x="8870950" y="4622800"/>
          <p14:tracePt t="17177" x="8851900" y="4622800"/>
          <p14:tracePt t="17187" x="8826500" y="4616450"/>
          <p14:tracePt t="17192" x="8807450" y="4616450"/>
          <p14:tracePt t="17204" x="8743950" y="4603750"/>
          <p14:tracePt t="17208" x="8724900" y="4597400"/>
          <p14:tracePt t="17220" x="8699500" y="4597400"/>
          <p14:tracePt t="17224" x="8674100" y="4591050"/>
          <p14:tracePt t="17237" x="8578850" y="4578350"/>
          <p14:tracePt t="17244" x="8559800" y="4578350"/>
          <p14:tracePt t="17254" x="8534400" y="4578350"/>
          <p14:tracePt t="17267" x="8521700" y="4578350"/>
          <p14:tracePt t="17269" x="8502650" y="4578350"/>
          <p14:tracePt t="17275" x="8496300" y="4578350"/>
          <p14:tracePt t="17282" x="8439150" y="4578350"/>
          <p14:tracePt t="17290" x="8426450" y="4584700"/>
          <p14:tracePt t="17297" x="8407400" y="4584700"/>
          <p14:tracePt t="17305" x="8369300" y="4603750"/>
          <p14:tracePt t="17312" x="8356600" y="4610100"/>
          <p14:tracePt t="17320" x="8343900" y="4616450"/>
          <p14:tracePt t="17327" x="8331200" y="4629150"/>
          <p14:tracePt t="17337" x="8318500" y="4641850"/>
          <p14:tracePt t="17342" x="8312150" y="4648200"/>
          <p14:tracePt t="17354" x="8274050" y="4686300"/>
          <p14:tracePt t="17358" x="8261350" y="4692650"/>
          <p14:tracePt t="17371" x="8255000" y="4705350"/>
          <p14:tracePt t="17374" x="8248650" y="4711700"/>
          <p14:tracePt t="17387" x="8235950" y="4724400"/>
          <p14:tracePt t="17388" x="8229600" y="4737100"/>
          <p14:tracePt t="17395" x="8204200" y="4768850"/>
          <p14:tracePt t="17404" x="8197850" y="4781550"/>
          <p14:tracePt t="17410" x="8197850" y="4787900"/>
          <p14:tracePt t="17421" x="8191500" y="4800600"/>
          <p14:tracePt t="17425" x="8191500" y="4806950"/>
          <p14:tracePt t="17437" x="8185150" y="4813300"/>
          <p14:tracePt t="17441" x="8185150" y="4832350"/>
          <p14:tracePt t="17456" x="8185150" y="4838700"/>
          <p14:tracePt t="17643" x="8185150" y="4832350"/>
          <p14:tracePt t="17650" x="8191500" y="4826000"/>
          <p14:tracePt t="17658" x="8191500" y="4819650"/>
          <p14:tracePt t="18617" x="8185150" y="4819650"/>
          <p14:tracePt t="18632" x="8178800" y="4819650"/>
          <p14:tracePt t="18647" x="8172450" y="4819650"/>
          <p14:tracePt t="18662" x="8166100" y="4819650"/>
          <p14:tracePt t="18940" x="8166100" y="4826000"/>
          <p14:tracePt t="18948" x="8159750" y="4826000"/>
          <p14:tracePt t="18958" x="8159750" y="4832350"/>
          <p14:tracePt t="18970" x="8153400" y="4845050"/>
          <p14:tracePt t="18986" x="8121650" y="4895850"/>
          <p14:tracePt t="18993" x="8121650" y="4902200"/>
          <p14:tracePt t="19000" x="8102600" y="4959350"/>
          <p14:tracePt t="19007" x="8089900" y="4978400"/>
          <p14:tracePt t="19015" x="8058150" y="5041900"/>
          <p14:tracePt t="19022" x="8051800" y="5060950"/>
          <p14:tracePt t="19030" x="8045450" y="5080000"/>
          <p14:tracePt t="19038" x="8032750" y="5111750"/>
          <p14:tracePt t="19045" x="8032750" y="5118100"/>
          <p14:tracePt t="19054" x="8032750" y="5124450"/>
          <p14:tracePt t="19060" x="8026400" y="5137150"/>
          <p14:tracePt t="19071" x="8026400" y="5143500"/>
          <p14:tracePt t="19075" x="8026400" y="5149850"/>
          <p14:tracePt t="19087" x="8026400" y="5162550"/>
          <p14:tracePt t="19091" x="8026400" y="5175250"/>
          <p14:tracePt t="19106" x="8032750" y="5187950"/>
          <p14:tracePt t="19120" x="8039100" y="5207000"/>
          <p14:tracePt t="19127" x="8045450" y="5213350"/>
          <p14:tracePt t="19137" x="8045450" y="5219700"/>
          <p14:tracePt t="19143" x="8051800" y="5232400"/>
          <p14:tracePt t="19154" x="8051800" y="5238750"/>
          <p14:tracePt t="19157" x="8058150" y="5238750"/>
          <p14:tracePt t="19171" x="8058150" y="5245100"/>
          <p14:tracePt t="19174" x="8064500" y="5257800"/>
          <p14:tracePt t="19187" x="8070850" y="5264150"/>
          <p14:tracePt t="19188" x="8077200" y="5276850"/>
          <p14:tracePt t="19195" x="8089900" y="5295900"/>
          <p14:tracePt t="19204" x="8096250" y="5295900"/>
          <p14:tracePt t="19210" x="8102600" y="5302250"/>
          <p14:tracePt t="19220" x="8108950" y="5327650"/>
          <p14:tracePt t="19225" x="8115300" y="5334000"/>
          <p14:tracePt t="19237" x="8140700" y="5353050"/>
          <p14:tracePt t="19241" x="8140700" y="5359400"/>
          <p14:tracePt t="19254" x="8159750" y="5378450"/>
          <p14:tracePt t="19257" x="8166100" y="5384800"/>
          <p14:tracePt t="19271" x="8172450" y="5391150"/>
          <p14:tracePt t="19277" x="8191500" y="5403850"/>
          <p14:tracePt t="19292" x="8204200" y="5416550"/>
          <p14:tracePt t="19304" x="8210550" y="5416550"/>
          <p14:tracePt t="19308" x="8210550" y="5422900"/>
          <p14:tracePt t="19320" x="8223250" y="5429250"/>
          <p14:tracePt t="19324" x="8223250" y="5435600"/>
          <p14:tracePt t="19337" x="8229600" y="5435600"/>
          <p14:tracePt t="19338" x="8235950" y="5441950"/>
          <p14:tracePt t="19344" x="8242300" y="5441950"/>
          <p14:tracePt t="19354" x="8267700" y="5454650"/>
          <p14:tracePt t="19359" x="8274050" y="5461000"/>
          <p14:tracePt t="19371" x="8305800" y="5480050"/>
          <p14:tracePt t="19375" x="8318500" y="5492750"/>
          <p14:tracePt t="19387" x="8331200" y="5499100"/>
          <p14:tracePt t="19391" x="8356600" y="5511800"/>
          <p14:tracePt t="19404" x="8375650" y="5518150"/>
          <p14:tracePt t="19405" x="8407400" y="5530850"/>
          <p14:tracePt t="19412" x="8426450" y="5543550"/>
          <p14:tracePt t="19420" x="8515350" y="5575300"/>
          <p14:tracePt t="19427" x="8534400" y="5581650"/>
          <p14:tracePt t="19437" x="8553450" y="5594350"/>
          <p14:tracePt t="19442" x="8559800" y="5594350"/>
          <p14:tracePt t="19454" x="8585200" y="5600700"/>
          <p14:tracePt t="19458" x="8591550" y="5600700"/>
          <p14:tracePt t="19471" x="8597900" y="5607050"/>
          <p14:tracePt t="19475" x="8604250" y="5607050"/>
          <p14:tracePt t="19491" x="8610600" y="5607050"/>
          <p14:tracePt t="19495" x="8636000" y="5613400"/>
          <p14:tracePt t="19504" x="8642350" y="5619750"/>
          <p14:tracePt t="19510" x="8693150" y="5626100"/>
          <p14:tracePt t="19521" x="8705850" y="5632450"/>
          <p14:tracePt t="19525" x="8775700" y="5651500"/>
          <p14:tracePt t="19537" x="8788400" y="5657850"/>
          <p14:tracePt t="19541" x="8813800" y="5657850"/>
          <p14:tracePt t="19553" x="8832850" y="5670550"/>
          <p14:tracePt t="19557" x="8851900" y="5670550"/>
          <p14:tracePt t="19571" x="8890000" y="5676900"/>
          <p14:tracePt t="19577" x="8902700" y="5676900"/>
          <p14:tracePt t="19587" x="8909050" y="5683250"/>
          <p14:tracePt t="19600" x="8915400" y="5683250"/>
          <p14:tracePt t="19607" x="8928100" y="5689600"/>
          <p14:tracePt t="19614" x="8934450" y="5689600"/>
          <p14:tracePt t="19622" x="8940800" y="5689600"/>
          <p14:tracePt t="19630" x="8947150" y="5689600"/>
          <p14:tracePt t="19637" x="8959850" y="5689600"/>
          <p14:tracePt t="19653" x="8966200" y="5695950"/>
          <p14:tracePt t="19659" x="8972550" y="5695950"/>
          <p14:tracePt t="19682" x="8978900" y="5695950"/>
          <p14:tracePt t="19696" x="8985250" y="5695950"/>
          <p14:tracePt t="19712" x="8991600" y="5695950"/>
          <p14:tracePt t="19727" x="8997950" y="5695950"/>
          <p14:tracePt t="19736" x="9004300" y="5695950"/>
          <p14:tracePt t="19743" x="9010650" y="5695950"/>
          <p14:tracePt t="19757" x="9017000" y="5702300"/>
          <p14:tracePt t="19765" x="9023350" y="5702300"/>
          <p14:tracePt t="19780" x="9029700" y="5702300"/>
          <p14:tracePt t="22097" x="9029700" y="5695950"/>
          <p14:tracePt t="22112" x="9029700" y="5689600"/>
          <p14:tracePt t="22465" x="9029700" y="5683250"/>
          <p14:tracePt t="22480" x="9029700" y="5676900"/>
          <p14:tracePt t="22489" x="9029700" y="5670550"/>
          <p14:tracePt t="22599" x="9029700" y="5664200"/>
          <p14:tracePt t="23214" x="9023350" y="5664200"/>
          <p14:tracePt t="23574" x="9023350" y="5657850"/>
          <p14:tracePt t="23590" x="9029700" y="5651500"/>
          <p14:tracePt t="23612" x="9029700" y="5645150"/>
          <p14:tracePt t="23622" x="9029700" y="5638800"/>
          <p14:tracePt t="23627" x="9029700" y="5632450"/>
          <p14:tracePt t="23637" x="9029700" y="5626100"/>
          <p14:tracePt t="23642" x="9029700" y="5613400"/>
          <p14:tracePt t="23650" x="9036050" y="5613400"/>
          <p14:tracePt t="23657" x="9036050" y="5607050"/>
          <p14:tracePt t="23664" x="9036050" y="5600700"/>
          <p14:tracePt t="23672" x="9036050" y="5594350"/>
          <p14:tracePt t="23680" x="9042400" y="5568950"/>
          <p14:tracePt t="23687" x="9048750" y="5537200"/>
          <p14:tracePt t="23695" x="9055100" y="5518150"/>
          <p14:tracePt t="23704" x="9067800" y="5448300"/>
          <p14:tracePt t="23717" x="9080500" y="5391150"/>
          <p14:tracePt t="23724" x="9093200" y="5353050"/>
          <p14:tracePt t="23732" x="9093200" y="5334000"/>
          <p14:tracePt t="23740" x="9099550" y="5308600"/>
          <p14:tracePt t="23747" x="9105900" y="5270500"/>
          <p14:tracePt t="23755" x="9112250" y="5200650"/>
          <p14:tracePt t="23762" x="9112250" y="5194300"/>
          <p14:tracePt t="23771" x="9118600" y="5156200"/>
          <p14:tracePt t="23777" x="9118600" y="5092700"/>
          <p14:tracePt t="23787" x="9118600" y="5054600"/>
          <p14:tracePt t="23792" x="9112250" y="5022850"/>
          <p14:tracePt t="23804" x="9093200" y="4946650"/>
          <p14:tracePt t="23809" x="9080500" y="4902200"/>
          <p14:tracePt t="23820" x="9080500" y="4883150"/>
          <p14:tracePt t="23824" x="9067800" y="4838700"/>
          <p14:tracePt t="23837" x="9048750" y="4781550"/>
          <p14:tracePt t="23845" x="9036050" y="4756150"/>
          <p14:tracePt t="23854" x="9029700" y="4730750"/>
          <p14:tracePt t="23860" x="9017000" y="4711700"/>
          <p14:tracePt t="23871" x="9004300" y="4673600"/>
          <p14:tracePt t="23875" x="8997950" y="4667250"/>
          <p14:tracePt t="23887" x="8972550" y="4616450"/>
          <p14:tracePt t="23891" x="8953500" y="4572000"/>
          <p14:tracePt t="23904" x="8940800" y="4552950"/>
          <p14:tracePt t="23905" x="8921750" y="4514850"/>
          <p14:tracePt t="23912" x="8902700" y="4489450"/>
          <p14:tracePt t="23920" x="8883650" y="4470400"/>
          <p14:tracePt t="23928" x="8877300" y="4464050"/>
          <p14:tracePt t="23937" x="8877300" y="4457700"/>
          <p14:tracePt t="23942" x="8864600" y="4445000"/>
          <p14:tracePt t="23954" x="8858250" y="4438650"/>
          <p14:tracePt t="23958" x="8839200" y="4425950"/>
          <p14:tracePt t="23971" x="8820150" y="4406900"/>
          <p14:tracePt t="23972" x="8807450" y="4400550"/>
          <p14:tracePt t="23981" x="8794750" y="4387850"/>
          <p14:tracePt t="23988" x="8769350" y="4375150"/>
          <p14:tracePt t="23995" x="8756650" y="4368800"/>
          <p14:tracePt t="24004" x="8737600" y="4356100"/>
          <p14:tracePt t="24010" x="8731250" y="4356100"/>
          <p14:tracePt t="24021" x="8712200" y="4349750"/>
          <p14:tracePt t="24025" x="8699500" y="4349750"/>
          <p14:tracePt t="24037" x="8693150" y="4343400"/>
          <p14:tracePt t="24041" x="8680450" y="4343400"/>
          <p14:tracePt t="24054" x="8667750" y="4337050"/>
          <p14:tracePt t="24057" x="8642350" y="4330700"/>
          <p14:tracePt t="24071" x="8597900" y="4318000"/>
          <p14:tracePt t="24077" x="8572500" y="4318000"/>
          <p14:tracePt t="24087" x="8547100" y="4311650"/>
          <p14:tracePt t="24099" x="8534400" y="4311650"/>
          <p14:tracePt t="24107" x="8509000" y="4311650"/>
          <p14:tracePt t="24114" x="8489950" y="4311650"/>
          <p14:tracePt t="24122" x="8477250" y="4311650"/>
          <p14:tracePt t="24129" x="8464550" y="4318000"/>
          <p14:tracePt t="24138" x="8445500" y="4318000"/>
          <p14:tracePt t="24145" x="8439150" y="4318000"/>
          <p14:tracePt t="24154" x="8432800" y="4324350"/>
          <p14:tracePt t="24159" x="8413750" y="4324350"/>
          <p14:tracePt t="24171" x="8407400" y="4330700"/>
          <p14:tracePt t="24175" x="8394700" y="4330700"/>
          <p14:tracePt t="24187" x="8388350" y="4337050"/>
          <p14:tracePt t="24191" x="8375650" y="4337050"/>
          <p14:tracePt t="24204" x="8369300" y="4337050"/>
          <p14:tracePt t="24204" x="8350250" y="4343400"/>
          <p14:tracePt t="24212" x="8337550" y="4349750"/>
          <p14:tracePt t="24227" x="8331200" y="4349750"/>
          <p14:tracePt t="24237" x="8318500" y="4356100"/>
          <p14:tracePt t="24242" x="8312150" y="4362450"/>
          <p14:tracePt t="24254" x="8305800" y="4362450"/>
          <p14:tracePt t="24258" x="8299450" y="4368800"/>
          <p14:tracePt t="24271" x="8293100" y="4375150"/>
          <p14:tracePt t="24272" x="8286750" y="4375150"/>
          <p14:tracePt t="24294" x="8286750" y="4381500"/>
          <p14:tracePt t="24303" x="8280400" y="4381500"/>
          <p14:tracePt t="24324" x="8280400" y="4387850"/>
          <p14:tracePt t="24340" x="8274050" y="4387850"/>
          <p14:tracePt t="24355" x="8274050" y="4394200"/>
          <p14:tracePt t="24385" x="8274050" y="4400550"/>
          <p14:tracePt t="24399" x="8274050" y="4406900"/>
          <p14:tracePt t="24422" x="8267700" y="4413250"/>
          <p14:tracePt t="24429" x="8267700" y="4419600"/>
          <p14:tracePt t="24445" x="8267700" y="4432300"/>
          <p14:tracePt t="24460" x="8267700" y="4438650"/>
          <p14:tracePt t="24474" x="8267700" y="4451350"/>
          <p14:tracePt t="24490" x="8267700" y="4457700"/>
          <p14:tracePt t="24564" x="8267700" y="4464050"/>
          <p14:tracePt t="24587" x="8274050" y="4470400"/>
          <p14:tracePt t="24603" x="8274050" y="4476750"/>
          <p14:tracePt t="24610" x="8280400" y="4476750"/>
          <p14:tracePt t="24617" x="8280400" y="4483100"/>
          <p14:tracePt t="24647" x="8286750" y="4489450"/>
          <p14:tracePt t="24657" x="8286750" y="4495800"/>
          <p14:tracePt t="24662" x="8286750" y="4502150"/>
          <p14:tracePt t="24672" x="8293100" y="4502150"/>
          <p14:tracePt t="24676" x="8293100" y="4508500"/>
          <p14:tracePt t="24700" x="8299450" y="4521200"/>
          <p14:tracePt t="24708" x="8305800" y="4521200"/>
          <p14:tracePt t="24715" x="8305800" y="4527550"/>
          <p14:tracePt t="24730" x="8312150" y="4533900"/>
          <p14:tracePt t="24744" x="8312150" y="4540250"/>
          <p14:tracePt t="24754" x="8318500" y="4540250"/>
          <p14:tracePt t="24759" x="8318500" y="4546600"/>
          <p14:tracePt t="24767" x="8324850" y="4546600"/>
          <p14:tracePt t="24781" x="8337550" y="4559300"/>
          <p14:tracePt t="24791" x="8343900" y="4565650"/>
          <p14:tracePt t="24798" x="8350250" y="4572000"/>
          <p14:tracePt t="24804" x="8362950" y="4584700"/>
          <p14:tracePt t="24812" x="8413750" y="4622800"/>
          <p14:tracePt t="24820" x="8432800" y="4635500"/>
          <p14:tracePt t="24827" x="8451850" y="4648200"/>
          <p14:tracePt t="24837" x="8470900" y="4660900"/>
          <p14:tracePt t="24842" x="8521700" y="4692650"/>
          <p14:tracePt t="24854" x="8534400" y="4705350"/>
          <p14:tracePt t="24858" x="8553450" y="4711700"/>
          <p14:tracePt t="24871" x="8566150" y="4718050"/>
          <p14:tracePt t="24872" x="8591550" y="4730750"/>
          <p14:tracePt t="24879" x="8616950" y="4749800"/>
          <p14:tracePt t="24888" x="8686800" y="4787900"/>
          <p14:tracePt t="24895" x="8712200" y="4794250"/>
          <p14:tracePt t="24904" x="8724900" y="4806950"/>
          <p14:tracePt t="24910" x="8737600" y="4806950"/>
          <p14:tracePt t="24920" x="8756650" y="4819650"/>
          <p14:tracePt t="24925" x="8763000" y="4826000"/>
          <p14:tracePt t="24937" x="8769350" y="4832350"/>
          <p14:tracePt t="24941" x="8775700" y="4832350"/>
          <p14:tracePt t="24954" x="8788400" y="4838700"/>
          <p14:tracePt t="24971" x="8813800" y="4857750"/>
          <p14:tracePt t="24977" x="8820150" y="4857750"/>
          <p14:tracePt t="24988" x="8839200" y="4870450"/>
          <p14:tracePt t="24992" x="8845550" y="4876800"/>
          <p14:tracePt t="25004" x="8851900" y="4883150"/>
          <p14:tracePt t="25008" x="8864600" y="4889500"/>
          <p14:tracePt t="25023" x="8877300" y="4889500"/>
          <p14:tracePt t="25037" x="8890000" y="4895850"/>
          <p14:tracePt t="25038" x="8902700" y="4902200"/>
          <p14:tracePt t="25045" x="8915400" y="4902200"/>
          <p14:tracePt t="25054" x="8928100" y="4908550"/>
          <p14:tracePt t="25060" x="8940800" y="4908550"/>
          <p14:tracePt t="25074" x="8953500" y="4914900"/>
          <p14:tracePt t="25082" x="8959850" y="4914900"/>
          <p14:tracePt t="25090" x="8972550" y="4921250"/>
          <p14:tracePt t="25097" x="8978900" y="4927600"/>
          <p14:tracePt t="25104" x="8991600" y="4927600"/>
          <p14:tracePt t="25112" x="8997950" y="4927600"/>
          <p14:tracePt t="25120" x="9004300" y="4927600"/>
          <p14:tracePt t="25126" x="9010650" y="4933950"/>
          <p14:tracePt t="25137" x="9017000" y="4933950"/>
          <p14:tracePt t="25143" x="9023350" y="4940300"/>
          <p14:tracePt t="25157" x="9029700" y="4940300"/>
          <p14:tracePt t="25171" x="9036050" y="4940300"/>
          <p14:tracePt t="25187" x="9036050" y="4946650"/>
          <p14:tracePt t="25188" x="9042400" y="4946650"/>
          <p14:tracePt t="25203" x="9048750" y="4946650"/>
          <p14:tracePt t="25231" x="9055100" y="4946650"/>
          <p14:tracePt t="25240" x="9055100" y="4953000"/>
          <p14:tracePt t="25262" x="9061450" y="4953000"/>
          <p14:tracePt t="25292" x="9067800" y="4953000"/>
          <p14:tracePt t="25419" x="9074150" y="4953000"/>
          <p14:tracePt t="25607" x="9080500" y="4953000"/>
          <p14:tracePt t="25630" x="9086850" y="4953000"/>
          <p14:tracePt t="25667" x="9093200" y="4959350"/>
          <p14:tracePt t="25676" x="9099550" y="4959350"/>
          <p14:tracePt t="25682" x="9105900" y="4959350"/>
          <p14:tracePt t="25689" x="9112250" y="4959350"/>
          <p14:tracePt t="25697" x="9118600" y="4959350"/>
          <p14:tracePt t="25704" x="9124950" y="4965700"/>
          <p14:tracePt t="25712" x="9131300" y="4965700"/>
          <p14:tracePt t="25727" x="9137650" y="4965700"/>
          <p14:tracePt t="25737" x="9144000" y="4965700"/>
          <p14:tracePt t="25742" x="9150350" y="4965700"/>
          <p14:tracePt t="25754" x="9156700" y="4965700"/>
          <p14:tracePt t="25757" x="9163050" y="4965700"/>
          <p14:tracePt t="25771" x="9169400" y="4965700"/>
          <p14:tracePt t="25780" x="9175750" y="4965700"/>
          <p14:tracePt t="26103" x="9182100" y="4972050"/>
          <p14:tracePt t="27227" x="9175750" y="4965700"/>
          <p14:tracePt t="27302" x="9169400" y="4965700"/>
          <p14:tracePt t="27309" x="9169400" y="4959350"/>
          <p14:tracePt t="27317" x="9163050" y="4959350"/>
          <p14:tracePt t="27331" x="9156700" y="4959350"/>
          <p14:tracePt t="27341" x="9150350" y="4959350"/>
          <p14:tracePt t="27347" x="9144000" y="4953000"/>
          <p14:tracePt t="27356" x="9137650" y="4953000"/>
          <p14:tracePt t="27363" x="9124950" y="4953000"/>
          <p14:tracePt t="27372" x="9118600" y="4946650"/>
          <p14:tracePt t="27377" x="9105900" y="4946650"/>
          <p14:tracePt t="27386" x="9093200" y="4946650"/>
          <p14:tracePt t="27392" x="9086850" y="4946650"/>
          <p14:tracePt t="27399" x="9080500" y="4946650"/>
          <p14:tracePt t="27407" x="9061450" y="4940300"/>
          <p14:tracePt t="27414" x="9048750" y="4940300"/>
          <p14:tracePt t="27422" x="9017000" y="4933950"/>
          <p14:tracePt t="27430" x="8991600" y="4933950"/>
          <p14:tracePt t="27437" x="8953500" y="4933950"/>
          <p14:tracePt t="27444" x="8915400" y="4933950"/>
          <p14:tracePt t="27454" x="8909050" y="4933950"/>
          <p14:tracePt t="27460" x="8896350" y="4933950"/>
          <p14:tracePt t="27471" x="8864600" y="4933950"/>
          <p14:tracePt t="27475" x="8845550" y="4933950"/>
          <p14:tracePt t="27489" x="8832850" y="4933950"/>
          <p14:tracePt t="27492" x="8807450" y="4933950"/>
          <p14:tracePt t="27497" x="8788400" y="4933950"/>
          <p14:tracePt t="27505" x="8782050" y="4933950"/>
          <p14:tracePt t="27512" x="8775700" y="4933950"/>
          <p14:tracePt t="27521" x="8763000" y="4927600"/>
          <p14:tracePt t="27527" x="8756650" y="4927600"/>
          <p14:tracePt t="27537" x="8743950" y="4927600"/>
          <p14:tracePt t="27542" x="8737600" y="4927600"/>
          <p14:tracePt t="27572" x="8731250" y="4927600"/>
          <p14:tracePt t="27587" x="8724900" y="4921250"/>
          <p14:tracePt t="27594" x="8718550" y="4921250"/>
          <p14:tracePt t="27604" x="8699500" y="4921250"/>
          <p14:tracePt t="27610" x="8667750" y="4914900"/>
          <p14:tracePt t="27625" x="8629650" y="4902200"/>
          <p14:tracePt t="27632" x="8616950" y="4902200"/>
          <p14:tracePt t="27641" x="8591550" y="4902200"/>
          <p14:tracePt t="27647" x="8572500" y="4895850"/>
          <p14:tracePt t="27655" x="8547100" y="4889500"/>
          <p14:tracePt t="27662" x="8528050" y="4889500"/>
          <p14:tracePt t="27671" x="8521700" y="4883150"/>
          <p14:tracePt t="27677" x="8509000" y="4883150"/>
          <p14:tracePt t="27687" x="8489950" y="4876800"/>
          <p14:tracePt t="27692" x="8470900" y="4870450"/>
          <p14:tracePt t="27704" x="8458200" y="4864100"/>
          <p14:tracePt t="27708" x="8420100" y="4857750"/>
          <p14:tracePt t="27720" x="8401050" y="4851400"/>
          <p14:tracePt t="27737" x="8362950" y="4838700"/>
          <p14:tracePt t="27745" x="8343900" y="4838700"/>
          <p14:tracePt t="27754" x="8324850" y="4826000"/>
          <p14:tracePt t="27760" x="8299450" y="4826000"/>
          <p14:tracePt t="27771" x="8274050" y="4819650"/>
          <p14:tracePt t="27776" x="8267700" y="4813300"/>
          <p14:tracePt t="27787" x="8235950" y="4813300"/>
          <p14:tracePt t="27791" x="8204200" y="4806950"/>
          <p14:tracePt t="27804" x="8166100" y="4794250"/>
          <p14:tracePt t="27805" x="8153400" y="4794250"/>
          <p14:tracePt t="27812" x="8102600" y="4787900"/>
          <p14:tracePt t="27821" x="8070850" y="4781550"/>
          <p14:tracePt t="27827" x="8020050" y="4775200"/>
          <p14:tracePt t="27837" x="8007350" y="4768850"/>
          <p14:tracePt t="27842" x="7994650" y="4768850"/>
          <p14:tracePt t="27854" x="7962900" y="4762500"/>
          <p14:tracePt t="27858" x="7950200" y="4756150"/>
          <p14:tracePt t="27871" x="7912100" y="4749800"/>
          <p14:tracePt t="27872" x="7874000" y="4737100"/>
          <p14:tracePt t="27880" x="7861300" y="4737100"/>
          <p14:tracePt t="27887" x="7842250" y="4730750"/>
          <p14:tracePt t="27894" x="7829550" y="4724400"/>
          <p14:tracePt t="27904" x="7785100" y="4718050"/>
          <p14:tracePt t="27909" x="7727950" y="4705350"/>
          <p14:tracePt t="27920" x="7708900" y="4699000"/>
          <p14:tracePt t="27925" x="7696200" y="4699000"/>
          <p14:tracePt t="27937" x="7645400" y="4692650"/>
          <p14:tracePt t="27941" x="7632700" y="4692650"/>
          <p14:tracePt t="27954" x="7620000" y="4692650"/>
          <p14:tracePt t="27955" x="7588250" y="4692650"/>
          <p14:tracePt t="27962" x="7581900" y="4692650"/>
          <p14:tracePt t="27971" x="7575550" y="4692650"/>
          <p14:tracePt t="27977" x="7550150" y="4692650"/>
          <p14:tracePt t="27987" x="7543800" y="4692650"/>
          <p14:tracePt t="27993" x="7537450" y="4692650"/>
          <p14:tracePt t="28004" x="7531100" y="4692650"/>
          <p14:tracePt t="28008" x="7493000" y="4686300"/>
          <p14:tracePt t="28020" x="7473950" y="4686300"/>
          <p14:tracePt t="28024" x="7461250" y="4686300"/>
          <p14:tracePt t="28037" x="7397750" y="4686300"/>
          <p14:tracePt t="28038" x="7378700" y="4686300"/>
          <p14:tracePt t="28045" x="7359650" y="4686300"/>
          <p14:tracePt t="28054" x="7346950" y="4686300"/>
          <p14:tracePt t="28060" x="7327900" y="4686300"/>
          <p14:tracePt t="28071" x="7308850" y="4686300"/>
          <p14:tracePt t="28075" x="7264400" y="4686300"/>
          <p14:tracePt t="28087" x="7245350" y="4686300"/>
          <p14:tracePt t="28090" x="7232650" y="4686300"/>
          <p14:tracePt t="28104" x="7219950" y="4686300"/>
          <p14:tracePt t="28105" x="7213600" y="4692650"/>
          <p14:tracePt t="28112" x="7200900" y="4692650"/>
          <p14:tracePt t="28121" x="7194550" y="4692650"/>
          <p14:tracePt t="28127" x="7169150" y="4699000"/>
          <p14:tracePt t="28137" x="7156450" y="4699000"/>
          <p14:tracePt t="28142" x="7150100" y="4699000"/>
          <p14:tracePt t="28154" x="7143750" y="4699000"/>
          <p14:tracePt t="28171" x="7137400" y="4699000"/>
          <p14:tracePt t="29169" x="7131050" y="4699000"/>
          <p14:tracePt t="29177" x="7131050" y="4692650"/>
          <p14:tracePt t="29186" x="7124700" y="4692650"/>
          <p14:tracePt t="30797" x="7118350" y="4686300"/>
          <p14:tracePt t="30812" x="7118350" y="4679950"/>
          <p14:tracePt t="30827" x="7118350" y="4673600"/>
          <p14:tracePt t="30836" x="7112000" y="4667250"/>
          <p14:tracePt t="30842" x="7112000" y="4660900"/>
          <p14:tracePt t="30850" x="7105650" y="4654550"/>
          <p14:tracePt t="30857" x="7099300" y="4648200"/>
          <p14:tracePt t="30864" x="7099300" y="4641850"/>
          <p14:tracePt t="30872" x="7092950" y="4635500"/>
          <p14:tracePt t="30880" x="7086600" y="4635500"/>
          <p14:tracePt t="30887" x="7086600" y="4629150"/>
          <p14:tracePt t="31322" x="7080250" y="4629150"/>
          <p14:tracePt t="31337" x="7080250" y="4635500"/>
          <p14:tracePt t="31367" x="7073900" y="4635500"/>
          <p14:tracePt t="31389" x="7067550" y="4635500"/>
          <p14:tracePt t="31397" x="7061200" y="4635500"/>
          <p14:tracePt t="31406" x="7042150" y="4629150"/>
          <p14:tracePt t="31412" x="7029450" y="4629150"/>
          <p14:tracePt t="31421" x="7004050" y="4622800"/>
          <p14:tracePt t="31427" x="6985000" y="4622800"/>
          <p14:tracePt t="31436" x="6965950" y="4616450"/>
          <p14:tracePt t="31442" x="6959600" y="4616450"/>
          <p14:tracePt t="31450" x="6953250" y="4616450"/>
          <p14:tracePt t="31457" x="6946900" y="4616450"/>
          <p14:tracePt t="31465" x="6940550" y="4616450"/>
          <p14:tracePt t="31481" x="6934200" y="4616450"/>
          <p14:tracePt t="31489" x="6927850" y="4610100"/>
          <p14:tracePt t="31495" x="6921500" y="4610100"/>
          <p14:tracePt t="31509" x="6915150" y="4610100"/>
          <p14:tracePt t="31524" x="6908800" y="4610100"/>
          <p14:tracePt t="31547" x="6902450" y="4610100"/>
          <p14:tracePt t="31556" x="6896100" y="4603750"/>
          <p14:tracePt t="31561" x="6889750" y="4603750"/>
          <p14:tracePt t="31571" x="6883400" y="4603750"/>
          <p14:tracePt t="31577" x="6870700" y="4603750"/>
          <p14:tracePt t="31584" x="6851650" y="4603750"/>
          <p14:tracePt t="31593" x="6838950" y="4603750"/>
          <p14:tracePt t="31606" x="6819900" y="4597400"/>
          <p14:tracePt t="31614" x="6788150" y="4591050"/>
          <p14:tracePt t="31624" x="6743700" y="4591050"/>
          <p14:tracePt t="31629" x="6731000" y="4584700"/>
          <p14:tracePt t="31639" x="6699250" y="4578350"/>
          <p14:tracePt t="31645" x="6623050" y="4559300"/>
          <p14:tracePt t="31655" x="6572250" y="4552950"/>
          <p14:tracePt t="31660" x="6470650" y="4527550"/>
          <p14:tracePt t="31667" x="6413500" y="4521200"/>
          <p14:tracePt t="31674" x="6369050" y="4508500"/>
          <p14:tracePt t="31682" x="6350000" y="4502150"/>
          <p14:tracePt t="31689" x="6311900" y="4489450"/>
          <p14:tracePt t="31697" x="6273800" y="4476750"/>
          <p14:tracePt t="31705" x="6197600" y="4451350"/>
          <p14:tracePt t="31712" x="6184900" y="4451350"/>
          <p14:tracePt t="31721" x="6140450" y="4432300"/>
          <p14:tracePt t="31727" x="6096000" y="4419600"/>
          <p14:tracePt t="31738" x="6083300" y="4413250"/>
          <p14:tracePt t="31742" x="6045200" y="4406900"/>
          <p14:tracePt t="31754" x="6013450" y="4400550"/>
          <p14:tracePt t="31758" x="5994400" y="4400550"/>
          <p14:tracePt t="31771" x="5962650" y="4394200"/>
          <p14:tracePt t="31772" x="5949950" y="4394200"/>
          <p14:tracePt t="31780" x="5924550" y="4387850"/>
          <p14:tracePt t="31787" x="5911850" y="4387850"/>
          <p14:tracePt t="31794" x="5886450" y="4387850"/>
          <p14:tracePt t="31805" x="5873750" y="4387850"/>
          <p14:tracePt t="31809" x="5848350" y="4381500"/>
          <p14:tracePt t="31820" x="5822950" y="4381500"/>
          <p14:tracePt t="31825" x="5816600" y="4381500"/>
          <p14:tracePt t="31837" x="5803900" y="4381500"/>
          <p14:tracePt t="31841" x="5784850" y="4381500"/>
          <p14:tracePt t="31855" x="5772150" y="4381500"/>
          <p14:tracePt t="31862" x="5765800" y="4381500"/>
          <p14:tracePt t="31871" x="5740400" y="4381500"/>
          <p14:tracePt t="31876" x="5721350" y="4381500"/>
          <p14:tracePt t="31887" x="5715000" y="4381500"/>
          <p14:tracePt t="31892" x="5702300" y="4381500"/>
          <p14:tracePt t="31904" x="5695950" y="4381500"/>
          <p14:tracePt t="31908" x="5676900" y="4381500"/>
          <p14:tracePt t="31923" x="5670550" y="4381500"/>
          <p14:tracePt t="31937" x="5670550" y="4387850"/>
          <p14:tracePt t="31944" x="5664200" y="4387850"/>
          <p14:tracePt t="31959" x="5657850" y="4387850"/>
          <p14:tracePt t="31971" x="5645150" y="4394200"/>
          <p14:tracePt t="31976" x="5619750" y="4400550"/>
          <p14:tracePt t="31988" x="5588000" y="4406900"/>
          <p14:tracePt t="31992" x="5562600" y="4419600"/>
          <p14:tracePt t="32004" x="5530850" y="4432300"/>
          <p14:tracePt t="32005" x="5524500" y="4432300"/>
          <p14:tracePt t="32012" x="5492750" y="4445000"/>
          <p14:tracePt t="32021" x="5467350" y="4445000"/>
          <p14:tracePt t="32027" x="5448300" y="4451350"/>
          <p14:tracePt t="32037" x="5435600" y="4457700"/>
          <p14:tracePt t="32042" x="5422900" y="4457700"/>
          <p14:tracePt t="32058" x="5410200" y="4464050"/>
          <p14:tracePt t="32071" x="5403850" y="4464050"/>
          <p14:tracePt t="32072" x="5397500" y="4464050"/>
          <p14:tracePt t="32080" x="5378450" y="4470400"/>
          <p14:tracePt t="32087" x="5353050" y="4470400"/>
          <p14:tracePt t="32095" x="5334000" y="4476750"/>
          <p14:tracePt t="32104" x="5295900" y="4483100"/>
          <p14:tracePt t="32110" x="5257800" y="4495800"/>
          <p14:tracePt t="32120" x="5245100" y="4495800"/>
          <p14:tracePt t="32125" x="5226050" y="4502150"/>
          <p14:tracePt t="32137" x="5194300" y="4508500"/>
          <p14:tracePt t="32141" x="5168900" y="4521200"/>
          <p14:tracePt t="32154" x="5149850" y="4521200"/>
          <p14:tracePt t="32155" x="5137150" y="4527550"/>
          <p14:tracePt t="32162" x="5130800" y="4533900"/>
          <p14:tracePt t="32171" x="5124450" y="4533900"/>
          <p14:tracePt t="32178" x="5118100" y="4533900"/>
          <p14:tracePt t="32187" x="5099050" y="4540250"/>
          <p14:tracePt t="32192" x="5073650" y="4546600"/>
          <p14:tracePt t="32204" x="5060950" y="4552950"/>
          <p14:tracePt t="32208" x="5048250" y="4552950"/>
          <p14:tracePt t="32221" x="5035550" y="4559300"/>
          <p14:tracePt t="32224" x="5035550" y="4565650"/>
          <p14:tracePt t="32238" x="5022850" y="4565650"/>
          <p14:tracePt t="32244" x="5016500" y="4572000"/>
          <p14:tracePt t="32260" x="5003800" y="4572000"/>
          <p14:tracePt t="32271" x="4997450" y="4578350"/>
          <p14:tracePt t="32275" x="4991100" y="4578350"/>
          <p14:tracePt t="32287" x="4978400" y="4584700"/>
          <p14:tracePt t="32291" x="4965700" y="4584700"/>
          <p14:tracePt t="32305" x="4953000" y="4591050"/>
          <p14:tracePt t="32306" x="4940300" y="4591050"/>
          <p14:tracePt t="32320" x="4933950" y="4591050"/>
          <p14:tracePt t="32327" x="4927600" y="4591050"/>
          <p14:tracePt t="32409" x="4921250" y="4591050"/>
          <p14:tracePt t="32417" x="4921250" y="4597400"/>
          <p14:tracePt t="32589" x="4914900" y="4597400"/>
          <p14:tracePt t="32605" x="4908550" y="4597400"/>
          <p14:tracePt t="32612" x="4902200" y="4597400"/>
          <p14:tracePt t="32627" x="4895850" y="4591050"/>
          <p14:tracePt t="32635" x="4883150" y="4591050"/>
          <p14:tracePt t="32642" x="4876800" y="4591050"/>
          <p14:tracePt t="32650" x="4870450" y="4591050"/>
          <p14:tracePt t="32657" x="4857750" y="4584700"/>
          <p14:tracePt t="32665" x="4845050" y="4584700"/>
          <p14:tracePt t="32673" x="4832350" y="4584700"/>
          <p14:tracePt t="32679" x="4819650" y="4578350"/>
          <p14:tracePt t="32687" x="4781550" y="4572000"/>
          <p14:tracePt t="32695" x="4768850" y="4565650"/>
          <p14:tracePt t="32704" x="4762500" y="4565650"/>
          <p14:tracePt t="32709" x="4749800" y="4565650"/>
          <p14:tracePt t="32720" x="4743450" y="4565650"/>
          <p14:tracePt t="32725" x="4730750" y="4565650"/>
          <p14:tracePt t="32737" x="4718050" y="4565650"/>
          <p14:tracePt t="32741" x="4705350" y="4565650"/>
          <p14:tracePt t="32754" x="4686300" y="4565650"/>
          <p14:tracePt t="32755" x="4667250" y="4565650"/>
          <p14:tracePt t="32762" x="4616450" y="4578350"/>
          <p14:tracePt t="32771" x="4597400" y="4584700"/>
          <p14:tracePt t="32777" x="4572000" y="4584700"/>
          <p14:tracePt t="32787" x="4559300" y="4591050"/>
          <p14:tracePt t="32791" x="4502150" y="4597400"/>
          <p14:tracePt t="32804" x="4495800" y="4603750"/>
          <p14:tracePt t="32809" x="4483100" y="4603750"/>
          <p14:tracePt t="32821" x="4445000" y="4610100"/>
          <p14:tracePt t="32821" x="4432300" y="4616450"/>
          <p14:tracePt t="32830" x="4419600" y="4616450"/>
          <p14:tracePt t="32837" x="4406900" y="4616450"/>
          <p14:tracePt t="32844" x="4394200" y="4616450"/>
          <p14:tracePt t="32854" x="4375150" y="4622800"/>
          <p14:tracePt t="32859" x="4311650" y="4629150"/>
          <p14:tracePt t="32871" x="4292600" y="4635500"/>
          <p14:tracePt t="32875" x="4273550" y="4641850"/>
          <p14:tracePt t="32887" x="4260850" y="4648200"/>
          <p14:tracePt t="32891" x="4248150" y="4648200"/>
          <p14:tracePt t="32904" x="4235450" y="4654550"/>
          <p14:tracePt t="32905" x="4229100" y="4654550"/>
          <p14:tracePt t="32912" x="4216400" y="4660900"/>
          <p14:tracePt t="32921" x="4178300" y="4667250"/>
          <p14:tracePt t="32927" x="4165600" y="4667250"/>
          <p14:tracePt t="32937" x="4152900" y="4679950"/>
          <p14:tracePt t="32942" x="4133850" y="4679950"/>
          <p14:tracePt t="32954" x="4076700" y="4699000"/>
          <p14:tracePt t="32958" x="4057650" y="4705350"/>
          <p14:tracePt t="32971" x="4006850" y="4718050"/>
          <p14:tracePt t="32972" x="3987800" y="4730750"/>
          <p14:tracePt t="32980" x="3930650" y="4756150"/>
          <p14:tracePt t="32987" x="3917950" y="4762500"/>
          <p14:tracePt t="32994" x="3898900" y="4768850"/>
          <p14:tracePt t="33004" x="3867150" y="4787900"/>
          <p14:tracePt t="33010" x="3854450" y="4800600"/>
          <p14:tracePt t="33020" x="3841750" y="4806950"/>
          <p14:tracePt t="33025" x="3810000" y="4826000"/>
          <p14:tracePt t="33037" x="3797300" y="4832350"/>
          <p14:tracePt t="33042" x="3784600" y="4845050"/>
          <p14:tracePt t="33054" x="3765550" y="4857750"/>
          <p14:tracePt t="33055" x="3689350" y="4902200"/>
          <p14:tracePt t="33062" x="3663950" y="4914900"/>
          <p14:tracePt t="33071" x="3644900" y="4927600"/>
          <p14:tracePt t="33078" x="3587750" y="4946650"/>
          <p14:tracePt t="33087" x="3581400" y="4953000"/>
          <p14:tracePt t="33092" x="3575050" y="4959350"/>
          <p14:tracePt t="33104" x="3556000" y="4965700"/>
          <p14:tracePt t="33168" x="3549650" y="4965700"/>
          <p14:tracePt t="33640" x="3556000" y="4965700"/>
          <p14:tracePt t="33655" x="3562350" y="4965700"/>
          <p14:tracePt t="33684" x="3568700" y="4965700"/>
          <p14:tracePt t="33699" x="3568700" y="49720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20474A-1F9D-5F09-27CF-DE85750E09C4}"/>
              </a:ext>
            </a:extLst>
          </p:cNvPr>
          <p:cNvSpPr/>
          <p:nvPr/>
        </p:nvSpPr>
        <p:spPr>
          <a:xfrm>
            <a:off x="0" y="1997762"/>
            <a:ext cx="12192000" cy="37968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Cím 1"/>
          <p:cNvSpPr>
            <a:spLocks noGrp="1"/>
          </p:cNvSpPr>
          <p:nvPr>
            <p:ph type="title"/>
          </p:nvPr>
        </p:nvSpPr>
        <p:spPr/>
        <p:txBody>
          <a:bodyPr/>
          <a:lstStyle/>
          <a:p>
            <a:r>
              <a:rPr lang="hu-HU" dirty="0"/>
              <a:t>Coronaria plakk AI alapú karakterizálás</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7" name="Text Placeholder 6">
            <a:extLst>
              <a:ext uri="{FF2B5EF4-FFF2-40B4-BE49-F238E27FC236}">
                <a16:creationId xmlns:a16="http://schemas.microsoft.com/office/drawing/2014/main" id="{8CE8E8F7-34E4-E127-DA91-AAC8004E2E7A}"/>
              </a:ext>
            </a:extLst>
          </p:cNvPr>
          <p:cNvSpPr>
            <a:spLocks noGrp="1"/>
          </p:cNvSpPr>
          <p:nvPr>
            <p:ph type="body" sz="quarter" idx="13"/>
          </p:nvPr>
        </p:nvSpPr>
        <p:spPr/>
        <p:txBody>
          <a:bodyPr/>
          <a:lstStyle/>
          <a:p>
            <a:endParaRPr lang="en-US" dirty="0"/>
          </a:p>
        </p:txBody>
      </p:sp>
      <p:pic>
        <p:nvPicPr>
          <p:cNvPr id="6" name="Picture 5" descr="A graph of a number of patients&#10;&#10;Description automatically generated">
            <a:extLst>
              <a:ext uri="{FF2B5EF4-FFF2-40B4-BE49-F238E27FC236}">
                <a16:creationId xmlns:a16="http://schemas.microsoft.com/office/drawing/2014/main" id="{14E50A70-2D0B-ACB8-D264-C0682AB3D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098150"/>
            <a:ext cx="4906678" cy="3680008"/>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EDB0814B-6321-F9AF-425C-3D94789B7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785" y="2098150"/>
            <a:ext cx="4679215" cy="3680008"/>
          </a:xfrm>
          <a:prstGeom prst="rect">
            <a:avLst/>
          </a:prstGeom>
        </p:spPr>
      </p:pic>
      <p:pic>
        <p:nvPicPr>
          <p:cNvPr id="13" name="Audio 12">
            <a:extLst>
              <a:ext uri="{FF2B5EF4-FFF2-40B4-BE49-F238E27FC236}">
                <a16:creationId xmlns:a16="http://schemas.microsoft.com/office/drawing/2014/main" id="{B0F46331-9F1D-AB52-0628-ECA0443476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35421998"/>
      </p:ext>
    </p:extLst>
  </p:cSld>
  <p:clrMapOvr>
    <a:masterClrMapping/>
  </p:clrMapOvr>
  <mc:AlternateContent xmlns:mc="http://schemas.openxmlformats.org/markup-compatibility/2006">
    <mc:Choice xmlns:p14="http://schemas.microsoft.com/office/powerpoint/2010/main" Requires="p14">
      <p:transition spd="slow" p14:dur="2000" advTm="85372"/>
    </mc:Choice>
    <mc:Fallback>
      <p:transition spd="slow" advTm="8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194" x="3575050" y="4965700"/>
          <p14:tracePt t="1210" x="3581400" y="4940300"/>
          <p14:tracePt t="1217" x="3581400" y="4914900"/>
          <p14:tracePt t="1224" x="3581400" y="4889500"/>
          <p14:tracePt t="1240" x="3587750" y="4851400"/>
          <p14:tracePt t="1247" x="3587750" y="4806950"/>
          <p14:tracePt t="1256" x="3594100" y="4768850"/>
          <p14:tracePt t="1262" x="3600450" y="4705350"/>
          <p14:tracePt t="1272" x="3613150" y="4635500"/>
          <p14:tracePt t="1292" x="3632200" y="4514850"/>
          <p14:tracePt t="1302" x="3638550" y="4489450"/>
          <p14:tracePt t="1308" x="3663950" y="4311650"/>
          <p14:tracePt t="1315" x="3670300" y="4254500"/>
          <p14:tracePt t="1323" x="3670300" y="4229100"/>
          <p14:tracePt t="1330" x="3670300" y="4159250"/>
          <p14:tracePt t="1337" x="3670300" y="4127500"/>
          <p14:tracePt t="1345" x="3670300" y="4102100"/>
          <p14:tracePt t="1354" x="3670300" y="4076700"/>
          <p14:tracePt t="1360" x="3663950" y="4057650"/>
          <p14:tracePt t="1370" x="3663950" y="4025900"/>
          <p14:tracePt t="1375" x="3663950" y="4013200"/>
          <p14:tracePt t="1390" x="3663950" y="4000500"/>
          <p14:tracePt t="1398" x="3663950" y="3981450"/>
          <p14:tracePt t="1398" x="3663950" y="3975100"/>
          <p14:tracePt t="1405" x="3657600" y="3956050"/>
          <p14:tracePt t="1413" x="3651250" y="3924300"/>
          <p14:tracePt t="1420" x="3644900" y="3892550"/>
          <p14:tracePt t="1427" x="3625850" y="3841750"/>
          <p14:tracePt t="1442" x="3606800" y="3784600"/>
          <p14:tracePt t="1443" x="3587750" y="3721100"/>
          <p14:tracePt t="1450" x="3581400" y="3695700"/>
          <p14:tracePt t="1458" x="3556000" y="3594100"/>
          <p14:tracePt t="1465" x="3543300" y="3479800"/>
          <p14:tracePt t="1473" x="3536950" y="3454400"/>
          <p14:tracePt t="1480" x="3530600" y="3327400"/>
          <p14:tracePt t="1487" x="3511550" y="3181350"/>
          <p14:tracePt t="1494" x="3492500" y="3009900"/>
          <p14:tracePt t="1504" x="3486150" y="2952750"/>
          <p14:tracePt t="1510" x="3479800" y="2889250"/>
          <p14:tracePt t="1520" x="3448050" y="2692400"/>
          <p14:tracePt t="1525" x="3409950" y="2520950"/>
          <p14:tracePt t="1537" x="3403600" y="2470150"/>
          <p14:tracePt t="1541" x="3365500" y="2298700"/>
          <p14:tracePt t="1553" x="3346450" y="2241550"/>
          <p14:tracePt t="1554" x="3295650" y="2082800"/>
          <p14:tracePt t="1563" x="3276600" y="2038350"/>
          <p14:tracePt t="1570" x="3257550" y="2006600"/>
          <p14:tracePt t="1577" x="3206750" y="1911350"/>
          <p14:tracePt t="1587" x="3162300" y="1860550"/>
          <p14:tracePt t="1593" x="3098800" y="1797050"/>
          <p14:tracePt t="1604" x="3060700" y="1765300"/>
          <p14:tracePt t="1608" x="3035300" y="1758950"/>
          <p14:tracePt t="1620" x="3028950" y="1752600"/>
          <p14:tracePt t="1624" x="2984500" y="1727200"/>
          <p14:tracePt t="1637" x="2959100" y="1727200"/>
          <p14:tracePt t="1638" x="2946400" y="1720850"/>
          <p14:tracePt t="1645" x="2921000" y="1720850"/>
          <p14:tracePt t="1654" x="2901950" y="1714500"/>
          <p14:tracePt t="1660" x="2876550" y="1714500"/>
          <p14:tracePt t="1670" x="2870200" y="1714500"/>
          <p14:tracePt t="1689" x="2844800" y="1714500"/>
          <p14:tracePt t="1690" x="2838450" y="1714500"/>
          <p14:tracePt t="1697" x="2787650" y="1720850"/>
          <p14:tracePt t="1706" x="2616200" y="1746250"/>
          <p14:tracePt t="1712" x="2559050" y="1758950"/>
          <p14:tracePt t="1721" x="2533650" y="1765300"/>
          <p14:tracePt t="1727" x="2520950" y="1771650"/>
          <p14:tracePt t="1736" x="2444750" y="1797050"/>
          <p14:tracePt t="1742" x="2355850" y="1822450"/>
          <p14:tracePt t="1750" x="2330450" y="1835150"/>
          <p14:tracePt t="1757" x="2241550" y="1866900"/>
          <p14:tracePt t="1765" x="2222500" y="1879600"/>
          <p14:tracePt t="1772" x="2133600" y="1911350"/>
          <p14:tracePt t="1780" x="2108200" y="1924050"/>
          <p14:tracePt t="1787" x="2089150" y="1936750"/>
          <p14:tracePt t="1795" x="2044700" y="1968500"/>
          <p14:tracePt t="1804" x="2025650" y="1981200"/>
          <p14:tracePt t="1810" x="1981200" y="2012950"/>
          <p14:tracePt t="1820" x="1962150" y="2025650"/>
          <p14:tracePt t="1825" x="1911350" y="2063750"/>
          <p14:tracePt t="1837" x="1898650" y="2076450"/>
          <p14:tracePt t="1841" x="1879600" y="2082800"/>
          <p14:tracePt t="1853" x="1835150" y="2120900"/>
          <p14:tracePt t="1854" x="1816100" y="2127250"/>
          <p14:tracePt t="1863" x="1803400" y="2139950"/>
          <p14:tracePt t="1870" x="1758950" y="2178050"/>
          <p14:tracePt t="1877" x="1746250" y="2190750"/>
          <p14:tracePt t="1887" x="1727200" y="2203450"/>
          <p14:tracePt t="1892" x="1714500" y="2222500"/>
          <p14:tracePt t="1904" x="1657350" y="2273300"/>
          <p14:tracePt t="1908" x="1638300" y="2292350"/>
          <p14:tracePt t="1923" x="1581150" y="2362200"/>
          <p14:tracePt t="1930" x="1568450" y="2374900"/>
          <p14:tracePt t="1938" x="1562100" y="2387600"/>
          <p14:tracePt t="1945" x="1549400" y="2400300"/>
          <p14:tracePt t="1954" x="1536700" y="2413000"/>
          <p14:tracePt t="1960" x="1530350" y="2425700"/>
          <p14:tracePt t="1971" x="1485900" y="2476500"/>
          <p14:tracePt t="1976" x="1479550" y="2495550"/>
          <p14:tracePt t="1987" x="1466850" y="2514600"/>
          <p14:tracePt t="1991" x="1422400" y="2578100"/>
          <p14:tracePt t="2004" x="1409700" y="2603500"/>
          <p14:tracePt t="2005" x="1397000" y="2622550"/>
          <p14:tracePt t="2012" x="1390650" y="2647950"/>
          <p14:tracePt t="2020" x="1377950" y="2673350"/>
          <p14:tracePt t="2027" x="1365250" y="2698750"/>
          <p14:tracePt t="2037" x="1352550" y="2730500"/>
          <p14:tracePt t="2043" x="1346200" y="2768600"/>
          <p14:tracePt t="2053" x="1333500" y="2794000"/>
          <p14:tracePt t="2057" x="1327150" y="2806700"/>
          <p14:tracePt t="2070" x="1314450" y="2838450"/>
          <p14:tracePt t="2074" x="1314450" y="2844800"/>
          <p14:tracePt t="2087" x="1308100" y="2870200"/>
          <p14:tracePt t="2088" x="1301750" y="2876550"/>
          <p14:tracePt t="2095" x="1295400" y="2895600"/>
          <p14:tracePt t="2104" x="1295400" y="2908300"/>
          <p14:tracePt t="2117" x="1289050" y="2914650"/>
          <p14:tracePt t="2119" x="1289050" y="2927350"/>
          <p14:tracePt t="2125" x="1289050" y="2959100"/>
          <p14:tracePt t="2132" x="1282700" y="2984500"/>
          <p14:tracePt t="2139" x="1276350" y="3022600"/>
          <p14:tracePt t="2147" x="1276350" y="3035300"/>
          <p14:tracePt t="2155" x="1276350" y="3048000"/>
          <p14:tracePt t="2162" x="1276350" y="3111500"/>
          <p14:tracePt t="2170" x="1276350" y="3181350"/>
          <p14:tracePt t="2178" x="1276350" y="3200400"/>
          <p14:tracePt t="2187" x="1276350" y="3270250"/>
          <p14:tracePt t="2192" x="1282700" y="3321050"/>
          <p14:tracePt t="2204" x="1282700" y="3340100"/>
          <p14:tracePt t="2208" x="1289050" y="3352800"/>
          <p14:tracePt t="2220" x="1289050" y="3371850"/>
          <p14:tracePt t="2224" x="1295400" y="3384550"/>
          <p14:tracePt t="2238" x="1295400" y="3397250"/>
          <p14:tracePt t="2238" x="1295400" y="3409950"/>
          <p14:tracePt t="2245" x="1301750" y="3422650"/>
          <p14:tracePt t="2254" x="1301750" y="3429000"/>
          <p14:tracePt t="2260" x="1301750" y="3448050"/>
          <p14:tracePt t="2270" x="1301750" y="3454400"/>
          <p14:tracePt t="2275" x="1308100" y="3479800"/>
          <p14:tracePt t="2287" x="1308100" y="3505200"/>
          <p14:tracePt t="2291" x="1308100" y="3517900"/>
          <p14:tracePt t="2304" x="1308100" y="3568700"/>
          <p14:tracePt t="2305" x="1308100" y="3619500"/>
          <p14:tracePt t="2312" x="1308100" y="3632200"/>
          <p14:tracePt t="2320" x="1308100" y="3651250"/>
          <p14:tracePt t="2328" x="1308100" y="3708400"/>
          <p14:tracePt t="2337" x="1314450" y="3721100"/>
          <p14:tracePt t="2342" x="1327150" y="3790950"/>
          <p14:tracePt t="2354" x="1327150" y="3803650"/>
          <p14:tracePt t="2358" x="1339850" y="3860800"/>
          <p14:tracePt t="2370" x="1339850" y="3879850"/>
          <p14:tracePt t="2374" x="1346200" y="3898900"/>
          <p14:tracePt t="2387" x="1346200" y="3943350"/>
          <p14:tracePt t="2388" x="1352550" y="3956050"/>
          <p14:tracePt t="2395" x="1358900" y="4006850"/>
          <p14:tracePt t="2404" x="1358900" y="4019550"/>
          <p14:tracePt t="2410" x="1358900" y="4038600"/>
          <p14:tracePt t="2420" x="1365250" y="4076700"/>
          <p14:tracePt t="2425" x="1371600" y="4089400"/>
          <p14:tracePt t="2437" x="1371600" y="4102100"/>
          <p14:tracePt t="2441" x="1371600" y="4114800"/>
          <p14:tracePt t="2453" x="1384300" y="4152900"/>
          <p14:tracePt t="2454" x="1384300" y="4171950"/>
          <p14:tracePt t="2462" x="1390650" y="4184650"/>
          <p14:tracePt t="2470" x="1397000" y="4229100"/>
          <p14:tracePt t="2477" x="1403350" y="4241800"/>
          <p14:tracePt t="2487" x="1403350" y="4254500"/>
          <p14:tracePt t="2492" x="1409700" y="4267200"/>
          <p14:tracePt t="2504" x="1416050" y="4286250"/>
          <p14:tracePt t="2508" x="1441450" y="4362450"/>
          <p14:tracePt t="2520" x="1447800" y="4394200"/>
          <p14:tracePt t="2524" x="1454150" y="4419600"/>
          <p14:tracePt t="2537" x="1460500" y="4432300"/>
          <p14:tracePt t="2538" x="1473200" y="4457700"/>
          <p14:tracePt t="2545" x="1479550" y="4476750"/>
          <p14:tracePt t="2554" x="1504950" y="4540250"/>
          <p14:tracePt t="2560" x="1511300" y="4559300"/>
          <p14:tracePt t="2570" x="1517650" y="4578350"/>
          <p14:tracePt t="2575" x="1530350" y="4603750"/>
          <p14:tracePt t="2587" x="1543050" y="4635500"/>
          <p14:tracePt t="2591" x="1549400" y="4660900"/>
          <p14:tracePt t="2604" x="1562100" y="4692650"/>
          <p14:tracePt t="2605" x="1581150" y="4730750"/>
          <p14:tracePt t="2612" x="1631950" y="4851400"/>
          <p14:tracePt t="2620" x="1644650" y="4889500"/>
          <p14:tracePt t="2627" x="1657350" y="4914900"/>
          <p14:tracePt t="2637" x="1670050" y="4940300"/>
          <p14:tracePt t="2642" x="1676400" y="4965700"/>
          <p14:tracePt t="2653" x="1689100" y="4991100"/>
          <p14:tracePt t="2658" x="1701800" y="5016500"/>
          <p14:tracePt t="2672" x="1714500" y="5041900"/>
          <p14:tracePt t="2673" x="1720850" y="5067300"/>
          <p14:tracePt t="2680" x="1733550" y="5086350"/>
          <p14:tracePt t="2688" x="1746250" y="5105400"/>
          <p14:tracePt t="2695" x="1790700" y="5181600"/>
          <p14:tracePt t="2704" x="1809750" y="5200650"/>
          <p14:tracePt t="2709" x="1822450" y="5213350"/>
          <p14:tracePt t="2720" x="1835150" y="5232400"/>
          <p14:tracePt t="2724" x="1860550" y="5257800"/>
          <p14:tracePt t="2738" x="1879600" y="5283200"/>
          <p14:tracePt t="2739" x="1905000" y="5314950"/>
          <p14:tracePt t="2747" x="1936750" y="5353050"/>
          <p14:tracePt t="2754" x="1962150" y="5391150"/>
          <p14:tracePt t="2762" x="1981200" y="5422900"/>
          <p14:tracePt t="2770" x="2000250" y="5441950"/>
          <p14:tracePt t="2777" x="2006600" y="5454650"/>
          <p14:tracePt t="2787" x="2025650" y="5473700"/>
          <p14:tracePt t="2792" x="2038350" y="5492750"/>
          <p14:tracePt t="2804" x="2057400" y="5518150"/>
          <p14:tracePt t="2809" x="2076450" y="5537200"/>
          <p14:tracePt t="2822" x="2114550" y="5575300"/>
          <p14:tracePt t="2830" x="2139950" y="5594350"/>
          <p14:tracePt t="2838" x="2165350" y="5619750"/>
          <p14:tracePt t="2845" x="2241550" y="5683250"/>
          <p14:tracePt t="2854" x="2260600" y="5689600"/>
          <p14:tracePt t="2860" x="2286000" y="5708650"/>
          <p14:tracePt t="2871" x="2305050" y="5721350"/>
          <p14:tracePt t="2882" x="2324100" y="5727700"/>
          <p14:tracePt t="2883" x="2343150" y="5740400"/>
          <p14:tracePt t="2890" x="2368550" y="5753100"/>
          <p14:tracePt t="2898" x="2393950" y="5765800"/>
          <p14:tracePt t="2905" x="2425700" y="5784850"/>
          <p14:tracePt t="2914" x="2451100" y="5797550"/>
          <p14:tracePt t="2921" x="2501900" y="5816600"/>
          <p14:tracePt t="2927" x="2540000" y="5835650"/>
          <p14:tracePt t="2937" x="2578100" y="5854700"/>
          <p14:tracePt t="2943" x="2724150" y="5924550"/>
          <p14:tracePt t="2954" x="2762250" y="5937250"/>
          <p14:tracePt t="2958" x="2806700" y="5956300"/>
          <p14:tracePt t="2970" x="2952750" y="6000750"/>
          <p14:tracePt t="2974" x="2990850" y="6013450"/>
          <p14:tracePt t="2987" x="3028950" y="6013450"/>
          <p14:tracePt t="2988" x="3054350" y="6019800"/>
          <p14:tracePt t="2995" x="3092450" y="6026150"/>
          <p14:tracePt t="3004" x="3130550" y="6026150"/>
          <p14:tracePt t="3010" x="3168650" y="6032500"/>
          <p14:tracePt t="3024" x="3206750" y="6032500"/>
          <p14:tracePt t="3025" x="3251200" y="6032500"/>
          <p14:tracePt t="3032" x="3289300" y="6038850"/>
          <p14:tracePt t="3039" x="3448050" y="6045200"/>
          <p14:tracePt t="3047" x="3492500" y="6045200"/>
          <p14:tracePt t="3055" x="3543300" y="6051550"/>
          <p14:tracePt t="3062" x="3594100" y="6051550"/>
          <p14:tracePt t="3070" x="3638550" y="6051550"/>
          <p14:tracePt t="3077" x="3695700" y="6057900"/>
          <p14:tracePt t="3087" x="3752850" y="6057900"/>
          <p14:tracePt t="3092" x="3803650" y="6057900"/>
          <p14:tracePt t="3104" x="3860800" y="6057900"/>
          <p14:tracePt t="3108" x="3917950" y="6057900"/>
          <p14:tracePt t="3120" x="3981450" y="6057900"/>
          <p14:tracePt t="3123" x="4171950" y="6057900"/>
          <p14:tracePt t="3137" x="4273550" y="6057900"/>
          <p14:tracePt t="3144" x="4330700" y="6057900"/>
          <p14:tracePt t="3154" x="4375150" y="6057900"/>
          <p14:tracePt t="3160" x="4425950" y="6051550"/>
          <p14:tracePt t="3170" x="4470400" y="6045200"/>
          <p14:tracePt t="3175" x="4521200" y="6038850"/>
          <p14:tracePt t="3187" x="4591050" y="6019800"/>
          <p14:tracePt t="3191" x="4641850" y="6000750"/>
          <p14:tracePt t="3204" x="4711700" y="5988050"/>
          <p14:tracePt t="3205" x="4762500" y="5975350"/>
          <p14:tracePt t="3213" x="4813300" y="5956300"/>
          <p14:tracePt t="3220" x="4857750" y="5949950"/>
          <p14:tracePt t="3227" x="4895850" y="5937250"/>
          <p14:tracePt t="3238" x="4908550" y="5924550"/>
          <p14:tracePt t="3242" x="4927600" y="5918200"/>
          <p14:tracePt t="3253" x="4965700" y="5899150"/>
          <p14:tracePt t="3258" x="4997450" y="5880100"/>
          <p14:tracePt t="3270" x="5022850" y="5861050"/>
          <p14:tracePt t="3274" x="5080000" y="5816600"/>
          <p14:tracePt t="3287" x="5143500" y="5772150"/>
          <p14:tracePt t="3294" x="5156200" y="5765800"/>
          <p14:tracePt t="3304" x="5181600" y="5746750"/>
          <p14:tracePt t="3310" x="5238750" y="5715000"/>
          <p14:tracePt t="3320" x="5264150" y="5689600"/>
          <p14:tracePt t="3324" x="5295900" y="5676900"/>
          <p14:tracePt t="3337" x="5321300" y="5651500"/>
          <p14:tracePt t="3341" x="5340350" y="5626100"/>
          <p14:tracePt t="3353" x="5346700" y="5619750"/>
          <p14:tracePt t="3357" x="5365750" y="5600700"/>
          <p14:tracePt t="3370" x="5384800" y="5568950"/>
          <p14:tracePt t="3377" x="5384800" y="5562600"/>
          <p14:tracePt t="3387" x="5391150" y="5537200"/>
          <p14:tracePt t="3393" x="5397500" y="5518150"/>
          <p14:tracePt t="3404" x="5397500" y="5505450"/>
          <p14:tracePt t="3408" x="5397500" y="5473700"/>
          <p14:tracePt t="3421" x="5397500" y="5461000"/>
          <p14:tracePt t="3422" x="5397500" y="5422900"/>
          <p14:tracePt t="3429" x="5397500" y="5397500"/>
          <p14:tracePt t="3438" x="5397500" y="5384800"/>
          <p14:tracePt t="3445" x="5397500" y="5353050"/>
          <p14:tracePt t="3454" x="5397500" y="5314950"/>
          <p14:tracePt t="3460" x="5397500" y="5295900"/>
          <p14:tracePt t="3470" x="5397500" y="5283200"/>
          <p14:tracePt t="3475" x="5397500" y="5270500"/>
          <p14:tracePt t="3487" x="5397500" y="5219700"/>
          <p14:tracePt t="3491" x="5397500" y="5156200"/>
          <p14:tracePt t="3504" x="5397500" y="5137150"/>
          <p14:tracePt t="3505" x="5397500" y="5124450"/>
          <p14:tracePt t="3512" x="5397500" y="5111750"/>
          <p14:tracePt t="3520" x="5397500" y="5073650"/>
          <p14:tracePt t="3527" x="5397500" y="5060950"/>
          <p14:tracePt t="3537" x="5397500" y="5041900"/>
          <p14:tracePt t="3543" x="5397500" y="5029200"/>
          <p14:tracePt t="3558" x="5397500" y="5010150"/>
          <p14:tracePt t="3570" x="5397500" y="5003800"/>
          <p14:tracePt t="3573" x="5397500" y="4997450"/>
          <p14:tracePt t="3587" x="5397500" y="4978400"/>
          <p14:tracePt t="3603" x="5397500" y="4972050"/>
          <p14:tracePt t="3610" x="5397500" y="4959350"/>
          <p14:tracePt t="3617" x="5397500" y="4953000"/>
          <p14:tracePt t="3625" x="5391150" y="4953000"/>
          <p14:tracePt t="3632" x="5391150" y="4946650"/>
          <p14:tracePt t="3647" x="5391150" y="4940300"/>
          <p14:tracePt t="3661" x="5391150" y="4933950"/>
          <p14:tracePt t="3820" x="5391150" y="4927600"/>
          <p14:tracePt t="3842" x="5391150" y="4921250"/>
          <p14:tracePt t="3850" x="5391150" y="4914900"/>
          <p14:tracePt t="3858" x="5391150" y="4902200"/>
          <p14:tracePt t="3866" x="5391150" y="4895850"/>
          <p14:tracePt t="3873" x="5391150" y="4870450"/>
          <p14:tracePt t="3880" x="5391150" y="4845050"/>
          <p14:tracePt t="3888" x="5397500" y="4781550"/>
          <p14:tracePt t="3894" x="5397500" y="4768850"/>
          <p14:tracePt t="3904" x="5397500" y="4711700"/>
          <p14:tracePt t="3913" x="5403850" y="4660900"/>
          <p14:tracePt t="3921" x="5410200" y="4584700"/>
          <p14:tracePt t="3925" x="5416550" y="4508500"/>
          <p14:tracePt t="3937" x="5429250" y="4432300"/>
          <p14:tracePt t="3941" x="5435600" y="4343400"/>
          <p14:tracePt t="3954" x="5441950" y="4311650"/>
          <p14:tracePt t="3957" x="5467350" y="4197350"/>
          <p14:tracePt t="3970" x="5480050" y="3956050"/>
          <p14:tracePt t="3978" x="5480050" y="3848100"/>
          <p14:tracePt t="3987" x="5480050" y="3771900"/>
          <p14:tracePt t="3992" x="5480050" y="3752850"/>
          <p14:tracePt t="4004" x="5473700" y="3727450"/>
          <p14:tracePt t="4008" x="5473700" y="3670300"/>
          <p14:tracePt t="4020" x="5473700" y="3606800"/>
          <p14:tracePt t="4024" x="5473700" y="3587750"/>
          <p14:tracePt t="4037" x="5473700" y="3517900"/>
          <p14:tracePt t="4038" x="5473700" y="3505200"/>
          <p14:tracePt t="4045" x="5486400" y="3498850"/>
          <p14:tracePt t="4060" x="5480050" y="3486150"/>
          <p14:tracePt t="4070" x="5473700" y="3486150"/>
          <p14:tracePt t="4458" x="5473700" y="3479800"/>
          <p14:tracePt t="4465" x="5480050" y="3479800"/>
          <p14:tracePt t="4475" x="5492750" y="3479800"/>
          <p14:tracePt t="4480" x="5499100" y="3479800"/>
          <p14:tracePt t="4488" x="5505450" y="3479800"/>
          <p14:tracePt t="4503" x="5505450" y="3473450"/>
          <p14:tracePt t="4509" x="5499100" y="3454400"/>
          <p14:tracePt t="4518" x="5499100" y="3448050"/>
          <p14:tracePt t="4525" x="5499100" y="3441700"/>
          <p14:tracePt t="4532" x="5499100" y="3435350"/>
          <p14:tracePt t="4547" x="5499100" y="3429000"/>
          <p14:tracePt t="4562" x="5499100" y="3422650"/>
          <p14:tracePt t="4571" x="5499100" y="3416300"/>
          <p14:tracePt t="4578" x="5499100" y="3409950"/>
          <p14:tracePt t="4586" x="5499100" y="3397250"/>
          <p14:tracePt t="4592" x="5505450" y="3384550"/>
          <p14:tracePt t="4608" x="5505450" y="3371850"/>
          <p14:tracePt t="4615" x="5505450" y="3365500"/>
          <p14:tracePt t="4624" x="5505450" y="3359150"/>
          <p14:tracePt t="4630" x="5505450" y="3340100"/>
          <p14:tracePt t="4640" x="5505450" y="3327400"/>
          <p14:tracePt t="4645" x="5505450" y="3314700"/>
          <p14:tracePt t="4653" x="5505450" y="3308350"/>
          <p14:tracePt t="4660" x="5505450" y="3289300"/>
          <p14:tracePt t="4667" x="5505450" y="3263900"/>
          <p14:tracePt t="4675" x="5505450" y="3244850"/>
          <p14:tracePt t="4683" x="5505450" y="3219450"/>
          <p14:tracePt t="4690" x="5505450" y="3181350"/>
          <p14:tracePt t="4698" x="5505450" y="3149600"/>
          <p14:tracePt t="4705" x="5505450" y="3136900"/>
          <p14:tracePt t="4713" x="5505450" y="3117850"/>
          <p14:tracePt t="4720" x="5511800" y="3092450"/>
          <p14:tracePt t="4727" x="5511800" y="3067050"/>
          <p14:tracePt t="4738" x="5518150" y="3054350"/>
          <p14:tracePt t="4743" x="5518150" y="3035300"/>
          <p14:tracePt t="4753" x="5518150" y="3009900"/>
          <p14:tracePt t="4758" x="5518150" y="3003550"/>
          <p14:tracePt t="4770" x="5518150" y="2971800"/>
          <p14:tracePt t="4774" x="5518150" y="2933700"/>
          <p14:tracePt t="4787" x="5511800" y="2851150"/>
          <p14:tracePt t="4788" x="5505450" y="2794000"/>
          <p14:tracePt t="4795" x="5492750" y="2730500"/>
          <p14:tracePt t="4804" x="5480050" y="2660650"/>
          <p14:tracePt t="4817" x="5467350" y="2647950"/>
          <p14:tracePt t="4819" x="5448300" y="2590800"/>
          <p14:tracePt t="4825" x="5435600" y="2559050"/>
          <p14:tracePt t="4833" x="5422900" y="2527300"/>
          <p14:tracePt t="4840" x="5410200" y="2508250"/>
          <p14:tracePt t="4847" x="5397500" y="2482850"/>
          <p14:tracePt t="4855" x="5384800" y="2463800"/>
          <p14:tracePt t="4862" x="5365750" y="2432050"/>
          <p14:tracePt t="4870" x="5359400" y="2425700"/>
          <p14:tracePt t="4878" x="5334000" y="2400300"/>
          <p14:tracePt t="4887" x="5302250" y="2368550"/>
          <p14:tracePt t="4892" x="5276850" y="2343150"/>
          <p14:tracePt t="4904" x="5238750" y="2311400"/>
          <p14:tracePt t="4908" x="5213350" y="2292350"/>
          <p14:tracePt t="4923" x="5181600" y="2266950"/>
          <p14:tracePt t="4924" x="5168900" y="2260600"/>
          <p14:tracePt t="4930" x="5137150" y="2247900"/>
          <p14:tracePt t="4938" x="5111750" y="2235200"/>
          <p14:tracePt t="4945" x="5080000" y="2222500"/>
          <p14:tracePt t="4954" x="5003800" y="2197100"/>
          <p14:tracePt t="4960" x="4972050" y="2184400"/>
          <p14:tracePt t="4971" x="4927600" y="2165350"/>
          <p14:tracePt t="4975" x="4914900" y="2165350"/>
          <p14:tracePt t="4987" x="4876800" y="2152650"/>
          <p14:tracePt t="4991" x="4832350" y="2133600"/>
          <p14:tracePt t="5004" x="4787900" y="2127250"/>
          <p14:tracePt t="5005" x="4749800" y="2114550"/>
          <p14:tracePt t="5012" x="4699000" y="2101850"/>
          <p14:tracePt t="5020" x="4667250" y="2095500"/>
          <p14:tracePt t="5028" x="4654550" y="2095500"/>
          <p14:tracePt t="5037" x="4622800" y="2089150"/>
          <p14:tracePt t="5043" x="4591050" y="2082800"/>
          <p14:tracePt t="5054" x="4559300" y="2082800"/>
          <p14:tracePt t="5058" x="4540250" y="2082800"/>
          <p14:tracePt t="5070" x="4508500" y="2082800"/>
          <p14:tracePt t="5073" x="4476750" y="2076450"/>
          <p14:tracePt t="5087" x="4425950" y="2076450"/>
          <p14:tracePt t="5088" x="4394200" y="2070100"/>
          <p14:tracePt t="5095" x="4381500" y="2070100"/>
          <p14:tracePt t="5104" x="4375150" y="2070100"/>
          <p14:tracePt t="5110" x="4298950" y="2063750"/>
          <p14:tracePt t="5120" x="4260850" y="2057400"/>
          <p14:tracePt t="5125" x="4222750" y="2051050"/>
          <p14:tracePt t="5137" x="4178300" y="2051050"/>
          <p14:tracePt t="5141" x="4165600" y="2044700"/>
          <p14:tracePt t="5153" x="4127500" y="2038350"/>
          <p14:tracePt t="5154" x="4089400" y="2038350"/>
          <p14:tracePt t="5162" x="4044950" y="2038350"/>
          <p14:tracePt t="5170" x="4013200" y="2032000"/>
          <p14:tracePt t="5177" x="3975100" y="2032000"/>
          <p14:tracePt t="5187" x="3930650" y="2032000"/>
          <p14:tracePt t="5193" x="3917950" y="2025650"/>
          <p14:tracePt t="5204" x="3860800" y="2025650"/>
          <p14:tracePt t="5208" x="3822700" y="2025650"/>
          <p14:tracePt t="5220" x="3778250" y="2025650"/>
          <p14:tracePt t="5223" x="3733800" y="2025650"/>
          <p14:tracePt t="5238" x="3721100" y="2025650"/>
          <p14:tracePt t="5239" x="3689350" y="2025650"/>
          <p14:tracePt t="5245" x="3676650" y="2019300"/>
          <p14:tracePt t="5254" x="3644900" y="2012950"/>
          <p14:tracePt t="5260" x="3632200" y="2012950"/>
          <p14:tracePt t="5270" x="3606800" y="2012950"/>
          <p14:tracePt t="5275" x="3568700" y="2006600"/>
          <p14:tracePt t="5287" x="3556000" y="2006600"/>
          <p14:tracePt t="5291" x="3511550" y="2000250"/>
          <p14:tracePt t="5304" x="3460750" y="1993900"/>
          <p14:tracePt t="5305" x="3448050" y="1987550"/>
          <p14:tracePt t="5320" x="3365500" y="1981200"/>
          <p14:tracePt t="5328" x="3346450" y="1981200"/>
          <p14:tracePt t="5336" x="3282950" y="1981200"/>
          <p14:tracePt t="5342" x="3263900" y="1974850"/>
          <p14:tracePt t="5350" x="3219450" y="1968500"/>
          <p14:tracePt t="5358" x="3200400" y="1968500"/>
          <p14:tracePt t="5365" x="3187700" y="1968500"/>
          <p14:tracePt t="5372" x="3175000" y="1968500"/>
          <p14:tracePt t="5380" x="3136900" y="1968500"/>
          <p14:tracePt t="5388" x="3117850" y="1968500"/>
          <p14:tracePt t="5395" x="3073400" y="1968500"/>
          <p14:tracePt t="5404" x="3048000" y="1968500"/>
          <p14:tracePt t="5410" x="3028950" y="1968500"/>
          <p14:tracePt t="5420" x="3009900" y="1968500"/>
          <p14:tracePt t="5425" x="2984500" y="1968500"/>
          <p14:tracePt t="5437" x="2908300" y="1968500"/>
          <p14:tracePt t="5441" x="2895600" y="1968500"/>
          <p14:tracePt t="5454" x="2870200" y="1968500"/>
          <p14:tracePt t="5455" x="2806700" y="1968500"/>
          <p14:tracePt t="5463" x="2781300" y="1968500"/>
          <p14:tracePt t="5470" x="2755900" y="1968500"/>
          <p14:tracePt t="5486" x="2743200" y="1968500"/>
          <p14:tracePt t="5492" x="2641600" y="1968500"/>
          <p14:tracePt t="5500" x="2609850" y="1962150"/>
          <p14:tracePt t="5508" x="2590800" y="1962150"/>
          <p14:tracePt t="5515" x="2489200" y="1962150"/>
          <p14:tracePt t="5522" x="2457450" y="1962150"/>
          <p14:tracePt t="5530" x="2432050" y="1962150"/>
          <p14:tracePt t="5537" x="2413000" y="1962150"/>
          <p14:tracePt t="5544" x="2387600" y="1962150"/>
          <p14:tracePt t="5554" x="2368550" y="1962150"/>
          <p14:tracePt t="5559" x="2355850" y="1962150"/>
          <p14:tracePt t="5570" x="2336800" y="1968500"/>
          <p14:tracePt t="5575" x="2317750" y="1974850"/>
          <p14:tracePt t="5587" x="2305050" y="1974850"/>
          <p14:tracePt t="5591" x="2286000" y="1981200"/>
          <p14:tracePt t="5604" x="2273300" y="1987550"/>
          <p14:tracePt t="5605" x="2209800" y="2006600"/>
          <p14:tracePt t="5612" x="2190750" y="2012950"/>
          <p14:tracePt t="5620" x="2171700" y="2019300"/>
          <p14:tracePt t="5627" x="2152650" y="2025650"/>
          <p14:tracePt t="5637" x="2133600" y="2032000"/>
          <p14:tracePt t="5643" x="2120900" y="2032000"/>
          <p14:tracePt t="5653" x="2101850" y="2038350"/>
          <p14:tracePt t="5658" x="2082800" y="2044700"/>
          <p14:tracePt t="5670" x="2063750" y="2051050"/>
          <p14:tracePt t="5674" x="2051050" y="2057400"/>
          <p14:tracePt t="5687" x="2025650" y="2063750"/>
          <p14:tracePt t="5688" x="2006600" y="2076450"/>
          <p14:tracePt t="5695" x="1987550" y="2082800"/>
          <p14:tracePt t="5704" x="1974850" y="2089150"/>
          <p14:tracePt t="5710" x="1962150" y="2095500"/>
          <p14:tracePt t="5720" x="1949450" y="2101850"/>
          <p14:tracePt t="5725" x="1936750" y="2108200"/>
          <p14:tracePt t="5738" x="1930400" y="2108200"/>
          <p14:tracePt t="5739" x="1924050" y="2108200"/>
          <p14:tracePt t="5747" x="1917700" y="2114550"/>
          <p14:tracePt t="5755" x="1905000" y="2114550"/>
          <p14:tracePt t="5762" x="1898650" y="2120900"/>
          <p14:tracePt t="5770" x="1892300" y="2127250"/>
          <p14:tracePt t="5777" x="1885950" y="2127250"/>
          <p14:tracePt t="5787" x="1879600" y="2127250"/>
          <p14:tracePt t="5792" x="1873250" y="2133600"/>
          <p14:tracePt t="5804" x="1866900" y="2139950"/>
          <p14:tracePt t="5808" x="1860550" y="2146300"/>
          <p14:tracePt t="5820" x="1854200" y="2152650"/>
          <p14:tracePt t="5824" x="1841500" y="2178050"/>
          <p14:tracePt t="5837" x="1816100" y="2209800"/>
          <p14:tracePt t="5838" x="1809750" y="2222500"/>
          <p14:tracePt t="5845" x="1803400" y="2235200"/>
          <p14:tracePt t="5854" x="1778000" y="2273300"/>
          <p14:tracePt t="5860" x="1771650" y="2286000"/>
          <p14:tracePt t="5870" x="1752600" y="2311400"/>
          <p14:tracePt t="5875" x="1746250" y="2324100"/>
          <p14:tracePt t="5887" x="1739900" y="2336800"/>
          <p14:tracePt t="5891" x="1727200" y="2349500"/>
          <p14:tracePt t="5905" x="1727200" y="2355850"/>
          <p14:tracePt t="5979" x="1720850" y="2355850"/>
          <p14:tracePt t="5990" x="1720850" y="2362200"/>
          <p14:tracePt t="6003" x="1714500" y="2368550"/>
          <p14:tracePt t="6182" x="1708150" y="2374900"/>
          <p14:tracePt t="6190" x="1708150" y="2381250"/>
          <p14:tracePt t="6197" x="1708150" y="2387600"/>
          <p14:tracePt t="6205" x="1701800" y="2400300"/>
          <p14:tracePt t="6213" x="1701800" y="2413000"/>
          <p14:tracePt t="6220" x="1701800" y="2425700"/>
          <p14:tracePt t="6236" x="1695450" y="2438400"/>
          <p14:tracePt t="6243" x="1695450" y="2444750"/>
          <p14:tracePt t="6256" x="1695450" y="2451100"/>
          <p14:tracePt t="6273" x="1695450" y="2457450"/>
          <p14:tracePt t="6279" x="1701800" y="2457450"/>
          <p14:tracePt t="6295" x="1708150" y="2470150"/>
          <p14:tracePt t="6354" x="1708150" y="2476500"/>
          <p14:tracePt t="6363" x="1714500" y="2476500"/>
          <p14:tracePt t="6378" x="1714500" y="2482850"/>
          <p14:tracePt t="6399" x="1714500" y="2489200"/>
          <p14:tracePt t="6437" x="1720850" y="2489200"/>
          <p14:tracePt t="6445" x="1720850" y="2495550"/>
          <p14:tracePt t="6460" x="1720850" y="2501900"/>
          <p14:tracePt t="6467" x="1720850" y="2520950"/>
          <p14:tracePt t="6475" x="1727200" y="2540000"/>
          <p14:tracePt t="6483" x="1727200" y="2552700"/>
          <p14:tracePt t="6490" x="1727200" y="2571750"/>
          <p14:tracePt t="6505" x="1727200" y="2578100"/>
          <p14:tracePt t="6527" x="1727200" y="2584450"/>
          <p14:tracePt t="6536" x="1727200" y="2590800"/>
          <p14:tracePt t="6543" x="1727200" y="2597150"/>
          <p14:tracePt t="6550" x="1727200" y="2603500"/>
          <p14:tracePt t="6558" x="1733550" y="2603500"/>
          <p14:tracePt t="6565" x="1733550" y="2609850"/>
          <p14:tracePt t="6572" x="1733550" y="2616200"/>
          <p14:tracePt t="6580" x="1739900" y="2622550"/>
          <p14:tracePt t="6595" x="1739900" y="2628900"/>
          <p14:tracePt t="6632" x="1739900" y="2635250"/>
          <p14:tracePt t="6646" x="1746250" y="2635250"/>
          <p14:tracePt t="6662" x="1746250" y="2641600"/>
          <p14:tracePt t="6684" x="1746250" y="2647950"/>
          <p14:tracePt t="6715" x="1752600" y="2654300"/>
          <p14:tracePt t="6729" x="1758950" y="2654300"/>
          <p14:tracePt t="6745" x="1765300" y="2654300"/>
          <p14:tracePt t="6760" x="1778000" y="2654300"/>
          <p14:tracePt t="6782" x="1784350" y="2654300"/>
          <p14:tracePt t="6797" x="1790700" y="2654300"/>
          <p14:tracePt t="6813" x="1797050" y="2654300"/>
          <p14:tracePt t="6872" x="1803400" y="2654300"/>
          <p14:tracePt t="6880" x="1803400" y="2647950"/>
          <p14:tracePt t="6918" x="1803400" y="2641600"/>
          <p14:tracePt t="6932" x="1809750" y="2641600"/>
          <p14:tracePt t="6947" x="1809750" y="2635250"/>
          <p14:tracePt t="6970" x="1816100" y="2635250"/>
          <p14:tracePt t="7007" x="1816100" y="2628900"/>
          <p14:tracePt t="7022" x="1822450" y="2628900"/>
          <p14:tracePt t="7044" x="1822450" y="2622550"/>
          <p14:tracePt t="7082" x="1828800" y="2622550"/>
          <p14:tracePt t="7202" x="1828800" y="2616200"/>
          <p14:tracePt t="7217" x="1835150" y="2616200"/>
          <p14:tracePt t="7239" x="1835150" y="2609850"/>
          <p14:tracePt t="7269" x="1841500" y="2609850"/>
          <p14:tracePt t="7277" x="1841500" y="2603500"/>
          <p14:tracePt t="7286" x="1847850" y="2603500"/>
          <p14:tracePt t="7292" x="1847850" y="2597150"/>
          <p14:tracePt t="7300" x="1854200" y="2597150"/>
          <p14:tracePt t="7322" x="1854200" y="2590800"/>
          <p14:tracePt t="7330" x="1860550" y="2590800"/>
          <p14:tracePt t="7390" x="1866900" y="2590800"/>
          <p14:tracePt t="7412" x="1873250" y="2590800"/>
          <p14:tracePt t="7487" x="1879600" y="2590800"/>
          <p14:tracePt t="7495" x="1879600" y="2597150"/>
          <p14:tracePt t="7510" x="1885950" y="2597150"/>
          <p14:tracePt t="7547" x="1885950" y="2603500"/>
          <p14:tracePt t="7561" x="1892300" y="2603500"/>
          <p14:tracePt t="7570" x="1892300" y="2609850"/>
          <p14:tracePt t="7592" x="1892300" y="2616200"/>
          <p14:tracePt t="7600" x="1898650" y="2622550"/>
          <p14:tracePt t="7607" x="1898650" y="2628900"/>
          <p14:tracePt t="7622" x="1898650" y="2635250"/>
          <p14:tracePt t="7637" x="1898650" y="2641600"/>
          <p14:tracePt t="7653" x="1898650" y="2647950"/>
          <p14:tracePt t="7667" x="1898650" y="2654300"/>
          <p14:tracePt t="7682" x="1898650" y="2667000"/>
          <p14:tracePt t="7697" x="1898650" y="2673350"/>
          <p14:tracePt t="7712" x="1898650" y="2686050"/>
          <p14:tracePt t="7721" x="1898650" y="2692400"/>
          <p14:tracePt t="7727" x="1898650" y="2705100"/>
          <p14:tracePt t="7742" x="1898650" y="2711450"/>
          <p14:tracePt t="7750" x="1898650" y="2717800"/>
          <p14:tracePt t="7758" x="1898650" y="2730500"/>
          <p14:tracePt t="7765" x="1898650" y="2743200"/>
          <p14:tracePt t="7772" x="1898650" y="2755900"/>
          <p14:tracePt t="7780" x="1905000" y="2781300"/>
          <p14:tracePt t="7788" x="1911350" y="2794000"/>
          <p14:tracePt t="7794" x="1911350" y="2806700"/>
          <p14:tracePt t="7805" x="1911350" y="2813050"/>
          <p14:tracePt t="7810" x="1911350" y="2819400"/>
          <p14:tracePt t="7820" x="1911350" y="2832100"/>
          <p14:tracePt t="7825" x="1911350" y="2838450"/>
          <p14:tracePt t="7837" x="1911350" y="2844800"/>
          <p14:tracePt t="7841" x="1917700" y="2851150"/>
          <p14:tracePt t="7854" x="1917700" y="2857500"/>
          <p14:tracePt t="7855" x="1917700" y="2863850"/>
          <p14:tracePt t="7862" x="1917700" y="2870200"/>
          <p14:tracePt t="7870" x="1917700" y="2876550"/>
          <p14:tracePt t="7877" x="1917700" y="2882900"/>
          <p14:tracePt t="7887" x="1911350" y="2908300"/>
          <p14:tracePt t="7893" x="1911350" y="2914650"/>
          <p14:tracePt t="7904" x="1911350" y="2921000"/>
          <p14:tracePt t="7908" x="1911350" y="2933700"/>
          <p14:tracePt t="7924" x="1911350" y="2940050"/>
          <p14:tracePt t="7930" x="1911350" y="2952750"/>
          <p14:tracePt t="7945" x="1911350" y="2959100"/>
          <p14:tracePt t="7954" x="1911350" y="2965450"/>
          <p14:tracePt t="7967" x="1911350" y="2971800"/>
          <p14:tracePt t="7975" x="1911350" y="2984500"/>
          <p14:tracePt t="7982" x="1911350" y="2990850"/>
          <p14:tracePt t="7989" x="1911350" y="2997200"/>
          <p14:tracePt t="7997" x="1911350" y="3003550"/>
          <p14:tracePt t="8005" x="1911350" y="3016250"/>
          <p14:tracePt t="8020" x="1911350" y="3022600"/>
          <p14:tracePt t="8036" x="1911350" y="3028950"/>
          <p14:tracePt t="8042" x="1911350" y="3035300"/>
          <p14:tracePt t="8050" x="1917700" y="3041650"/>
          <p14:tracePt t="8057" x="1917700" y="3048000"/>
          <p14:tracePt t="8072" x="1917700" y="3060700"/>
          <p14:tracePt t="8087" x="1917700" y="3067050"/>
          <p14:tracePt t="8095" x="1917700" y="3079750"/>
          <p14:tracePt t="8104" x="1917700" y="3086100"/>
          <p14:tracePt t="8109" x="1917700" y="3111500"/>
          <p14:tracePt t="8118" x="1917700" y="3117850"/>
          <p14:tracePt t="8124" x="1924050" y="3124200"/>
          <p14:tracePt t="8132" x="1924050" y="3130550"/>
          <p14:tracePt t="8140" x="1924050" y="3143250"/>
          <p14:tracePt t="8147" x="1924050" y="3162300"/>
          <p14:tracePt t="8154" x="1924050" y="3175000"/>
          <p14:tracePt t="8170" x="1924050" y="3194050"/>
          <p14:tracePt t="8177" x="1924050" y="3200400"/>
          <p14:tracePt t="8192" x="1924050" y="3213100"/>
          <p14:tracePt t="8193" x="1924050" y="3219450"/>
          <p14:tracePt t="8200" x="1924050" y="3232150"/>
          <p14:tracePt t="8208" x="1930400" y="3244850"/>
          <p14:tracePt t="8215" x="1930400" y="3289300"/>
          <p14:tracePt t="8222" x="1930400" y="3308350"/>
          <p14:tracePt t="8230" x="1930400" y="3321050"/>
          <p14:tracePt t="8238" x="1930400" y="3340100"/>
          <p14:tracePt t="8244" x="1936750" y="3359150"/>
          <p14:tracePt t="8254" x="1943100" y="3371850"/>
          <p14:tracePt t="8259" x="1943100" y="3384550"/>
          <p14:tracePt t="8271" x="1943100" y="3390900"/>
          <p14:tracePt t="8275" x="1943100" y="3416300"/>
          <p14:tracePt t="8290" x="1943100" y="3422650"/>
          <p14:tracePt t="8305" x="1943100" y="3429000"/>
          <p14:tracePt t="8320" x="1943100" y="3435350"/>
          <p14:tracePt t="8336" x="1943100" y="3441700"/>
          <p14:tracePt t="8343" x="1943100" y="3448050"/>
          <p14:tracePt t="8350" x="1943100" y="3454400"/>
          <p14:tracePt t="8357" x="1943100" y="3460750"/>
          <p14:tracePt t="8365" x="1943100" y="3473450"/>
          <p14:tracePt t="8380" x="1943100" y="3479800"/>
          <p14:tracePt t="8389" x="1943100" y="3486150"/>
          <p14:tracePt t="8394" x="1943100" y="3492500"/>
          <p14:tracePt t="8424" x="1943100" y="3498850"/>
          <p14:tracePt t="8440" x="1943100" y="3505200"/>
          <p14:tracePt t="8455" x="1943100" y="3511550"/>
          <p14:tracePt t="8470" x="1943100" y="3524250"/>
          <p14:tracePt t="8484" x="1943100" y="3530600"/>
          <p14:tracePt t="8493" x="1943100" y="3536950"/>
          <p14:tracePt t="8515" x="1943100" y="3543300"/>
          <p14:tracePt t="8530" x="1943100" y="3556000"/>
          <p14:tracePt t="8560" x="1943100" y="3568700"/>
          <p14:tracePt t="8582" x="1943100" y="3581400"/>
          <p14:tracePt t="8597" x="1943100" y="3594100"/>
          <p14:tracePt t="8606" x="1943100" y="3606800"/>
          <p14:tracePt t="8613" x="1943100" y="3613150"/>
          <p14:tracePt t="8622" x="1943100" y="3619500"/>
          <p14:tracePt t="8636" x="1943100" y="3625850"/>
          <p14:tracePt t="8643" x="1943100" y="3638550"/>
          <p14:tracePt t="8650" x="1943100" y="3644900"/>
          <p14:tracePt t="8658" x="1943100" y="3651250"/>
          <p14:tracePt t="8665" x="1943100" y="3657600"/>
          <p14:tracePt t="8679" x="1943100" y="3663950"/>
          <p14:tracePt t="8689" x="1943100" y="3689350"/>
          <p14:tracePt t="8695" x="1943100" y="3695700"/>
          <p14:tracePt t="8703" x="1936750" y="3702050"/>
          <p14:tracePt t="8709" x="1936750" y="3714750"/>
          <p14:tracePt t="8717" x="1936750" y="3727450"/>
          <p14:tracePt t="8725" x="1936750" y="3740150"/>
          <p14:tracePt t="8733" x="1936750" y="3746500"/>
          <p14:tracePt t="8740" x="1930400" y="3771900"/>
          <p14:tracePt t="8748" x="1930400" y="3778250"/>
          <p14:tracePt t="8761" x="1930400" y="3784600"/>
          <p14:tracePt t="8777" x="1930400" y="3790950"/>
          <p14:tracePt t="8799" x="1930400" y="3797300"/>
          <p14:tracePt t="8823" x="1930400" y="3803650"/>
          <p14:tracePt t="8844" x="1930400" y="3810000"/>
          <p14:tracePt t="8860" x="1930400" y="3822700"/>
          <p14:tracePt t="8867" x="1930400" y="3829050"/>
          <p14:tracePt t="8875" x="1930400" y="3835400"/>
          <p14:tracePt t="8890" x="1930400" y="3848100"/>
          <p14:tracePt t="8905" x="1924050" y="3854450"/>
          <p14:tracePt t="8920" x="1924050" y="3860800"/>
          <p14:tracePt t="9010" x="1924050" y="3867150"/>
          <p14:tracePt t="9032" x="1924050" y="3873500"/>
          <p14:tracePt t="9047" x="1924050" y="3879850"/>
          <p14:tracePt t="9056" x="1924050" y="3892550"/>
          <p14:tracePt t="9063" x="1924050" y="3898900"/>
          <p14:tracePt t="9071" x="1924050" y="3905250"/>
          <p14:tracePt t="9077" x="1924050" y="3917950"/>
          <p14:tracePt t="9092" x="1924050" y="3924300"/>
          <p14:tracePt t="9558" x="1930400" y="3924300"/>
          <p14:tracePt t="9572" x="1936750" y="3924300"/>
          <p14:tracePt t="9594" x="1936750" y="3930650"/>
          <p14:tracePt t="9604" x="1943100" y="3930650"/>
          <p14:tracePt t="9609" x="1949450" y="3930650"/>
          <p14:tracePt t="9625" x="1955800" y="3930650"/>
          <p14:tracePt t="9632" x="1962150" y="3930650"/>
          <p14:tracePt t="9642" x="1968500" y="3937000"/>
          <p14:tracePt t="9648" x="1981200" y="3937000"/>
          <p14:tracePt t="9654" x="1987550" y="3943350"/>
          <p14:tracePt t="9662" x="1993900" y="3943350"/>
          <p14:tracePt t="9670" x="2000250" y="3949700"/>
          <p14:tracePt t="9677" x="2006600" y="3949700"/>
          <p14:tracePt t="9865" x="2012950" y="3949700"/>
          <p14:tracePt t="9919" x="2019300" y="3949700"/>
          <p14:tracePt t="10030" x="2012950" y="3949700"/>
          <p14:tracePt t="10044" x="2006600" y="3943350"/>
          <p14:tracePt t="10067" x="2000250" y="3943350"/>
          <p14:tracePt t="10097" x="2000250" y="3937000"/>
          <p14:tracePt t="10107" x="1993900" y="3937000"/>
          <p14:tracePt t="10143" x="1993900" y="3930650"/>
          <p14:tracePt t="10157" x="1993900" y="3924300"/>
          <p14:tracePt t="10165" x="1987550" y="3917950"/>
          <p14:tracePt t="10175" x="1987550" y="3911600"/>
          <p14:tracePt t="10188" x="1987550" y="3898900"/>
          <p14:tracePt t="10195" x="1981200" y="3879850"/>
          <p14:tracePt t="10203" x="1981200" y="3860800"/>
          <p14:tracePt t="10210" x="1981200" y="3848100"/>
          <p14:tracePt t="10217" x="1981200" y="3829050"/>
          <p14:tracePt t="10224" x="1981200" y="3816350"/>
          <p14:tracePt t="10233" x="1981200" y="3803650"/>
          <p14:tracePt t="10240" x="1981200" y="3778250"/>
          <p14:tracePt t="10247" x="1981200" y="3746500"/>
          <p14:tracePt t="10255" x="1981200" y="3708400"/>
          <p14:tracePt t="10262" x="1993900" y="3663950"/>
          <p14:tracePt t="10270" x="2000250" y="3606800"/>
          <p14:tracePt t="10277" x="2006600" y="3549650"/>
          <p14:tracePt t="10287" x="2012950" y="3498850"/>
          <p14:tracePt t="10292" x="2012950" y="3479800"/>
          <p14:tracePt t="10304" x="2012950" y="3467100"/>
          <p14:tracePt t="10308" x="2012950" y="3429000"/>
          <p14:tracePt t="10320" x="2012950" y="3416300"/>
          <p14:tracePt t="10323" x="2012950" y="3409950"/>
          <p14:tracePt t="10337" x="2012950" y="3403600"/>
          <p14:tracePt t="10338" x="2012950" y="3384550"/>
          <p14:tracePt t="10353" x="2012950" y="3371850"/>
          <p14:tracePt t="10360" x="2012950" y="3359150"/>
          <p14:tracePt t="10368" x="2012950" y="3346450"/>
          <p14:tracePt t="10375" x="2006600" y="3314700"/>
          <p14:tracePt t="10382" x="2000250" y="3282950"/>
          <p14:tracePt t="10390" x="2000250" y="3270250"/>
          <p14:tracePt t="10398" x="2000250" y="3232150"/>
          <p14:tracePt t="10405" x="2000250" y="3219450"/>
          <p14:tracePt t="10412" x="2000250" y="3181350"/>
          <p14:tracePt t="10421" x="1993900" y="3143250"/>
          <p14:tracePt t="10427" x="1987550" y="3117850"/>
          <p14:tracePt t="10437" x="1981200" y="3086100"/>
          <p14:tracePt t="10443" x="1981200" y="3079750"/>
          <p14:tracePt t="10454" x="1981200" y="3067050"/>
          <p14:tracePt t="10457" x="1974850" y="3048000"/>
          <p14:tracePt t="10470" x="1974850" y="3041650"/>
          <p14:tracePt t="10474" x="1968500" y="3016250"/>
          <p14:tracePt t="10487" x="1968500" y="2990850"/>
          <p14:tracePt t="10488" x="1962150" y="2978150"/>
          <p14:tracePt t="10494" x="1955800" y="2959100"/>
          <p14:tracePt t="10504" x="1949450" y="2940050"/>
          <p14:tracePt t="10509" x="1949450" y="2933700"/>
          <p14:tracePt t="10521" x="1943100" y="2927350"/>
          <p14:tracePt t="10525" x="1943100" y="2921000"/>
          <p14:tracePt t="10537" x="1936750" y="2901950"/>
          <p14:tracePt t="10541" x="1936750" y="2895600"/>
          <p14:tracePt t="10554" x="1930400" y="2870200"/>
          <p14:tracePt t="10555" x="1930400" y="2863850"/>
          <p14:tracePt t="10562" x="1930400" y="2857500"/>
          <p14:tracePt t="10570" x="1924050" y="2844800"/>
          <p14:tracePt t="10577" x="1924050" y="2806700"/>
          <p14:tracePt t="10587" x="1924050" y="2794000"/>
          <p14:tracePt t="10593" x="1917700" y="2755900"/>
          <p14:tracePt t="10604" x="1911350" y="2749550"/>
          <p14:tracePt t="10609" x="1911350" y="2743200"/>
          <p14:tracePt t="10620" x="1911350" y="2730500"/>
          <p14:tracePt t="10624" x="1911350" y="2724150"/>
          <p14:tracePt t="10637" x="1905000" y="2698750"/>
          <p14:tracePt t="10645" x="1898650" y="2686050"/>
          <p14:tracePt t="10654" x="1898650" y="2679700"/>
          <p14:tracePt t="10915" x="1898650" y="2673350"/>
          <p14:tracePt t="10925" x="1898650" y="2667000"/>
          <p14:tracePt t="10930" x="1898650" y="2654300"/>
          <p14:tracePt t="10940" x="1898650" y="2647950"/>
          <p14:tracePt t="10945" x="1898650" y="2635250"/>
          <p14:tracePt t="10956" x="1898650" y="2628900"/>
          <p14:tracePt t="10960" x="1905000" y="2616200"/>
          <p14:tracePt t="10970" x="1905000" y="2609850"/>
          <p14:tracePt t="11117" x="1905000" y="2616200"/>
          <p14:tracePt t="11132" x="1905000" y="2622550"/>
          <p14:tracePt t="11142" x="1905000" y="2628900"/>
          <p14:tracePt t="11146" x="1905000" y="2641600"/>
          <p14:tracePt t="11155" x="1905000" y="2647950"/>
          <p14:tracePt t="11163" x="1898650" y="2660650"/>
          <p14:tracePt t="11170" x="1898650" y="2679700"/>
          <p14:tracePt t="11178" x="1898650" y="2692400"/>
          <p14:tracePt t="11187" x="1898650" y="2705100"/>
          <p14:tracePt t="11200" x="1898650" y="2724150"/>
          <p14:tracePt t="11207" x="1898650" y="2743200"/>
          <p14:tracePt t="11215" x="1898650" y="2749550"/>
          <p14:tracePt t="11223" x="1898650" y="2755900"/>
          <p14:tracePt t="11230" x="1898650" y="2768600"/>
          <p14:tracePt t="11238" x="1898650" y="2781300"/>
          <p14:tracePt t="11245" x="1898650" y="2787650"/>
          <p14:tracePt t="11260" x="1898650" y="2794000"/>
          <p14:tracePt t="11290" x="1898650" y="2800350"/>
          <p14:tracePt t="11304" x="1898650" y="2806700"/>
          <p14:tracePt t="11320" x="1898650" y="2813050"/>
          <p14:tracePt t="11335" x="1892300" y="2832100"/>
          <p14:tracePt t="11342" x="1892300" y="2838450"/>
          <p14:tracePt t="11350" x="1892300" y="2844800"/>
          <p14:tracePt t="11372" x="1892300" y="2851150"/>
          <p14:tracePt t="11439" x="1892300" y="2857500"/>
          <p14:tracePt t="11739" x="1905000" y="2857500"/>
          <p14:tracePt t="11748" x="1924050" y="2857500"/>
          <p14:tracePt t="11757" x="1936750" y="2857500"/>
          <p14:tracePt t="11762" x="1974850" y="2857500"/>
          <p14:tracePt t="11771" x="2038350" y="2857500"/>
          <p14:tracePt t="11777" x="2095500" y="2857500"/>
          <p14:tracePt t="11786" x="2171700" y="2857500"/>
          <p14:tracePt t="11793" x="2260600" y="2857500"/>
          <p14:tracePt t="11799" x="2336800" y="2857500"/>
          <p14:tracePt t="11808" x="2374900" y="2857500"/>
          <p14:tracePt t="11815" x="2451100" y="2844800"/>
          <p14:tracePt t="11823" x="2546350" y="2838450"/>
          <p14:tracePt t="11830" x="2635250" y="2819400"/>
          <p14:tracePt t="11838" x="2736850" y="2806700"/>
          <p14:tracePt t="11845" x="2838450" y="2800350"/>
          <p14:tracePt t="11854" x="2882900" y="2787650"/>
          <p14:tracePt t="11860" x="2901950" y="2787650"/>
          <p14:tracePt t="11870" x="3003550" y="2774950"/>
          <p14:tracePt t="11875" x="3048000" y="2768600"/>
          <p14:tracePt t="11887" x="3187700" y="2755900"/>
          <p14:tracePt t="11891" x="3232150" y="2749550"/>
          <p14:tracePt t="11904" x="3289300" y="2749550"/>
          <p14:tracePt t="11905" x="3321050" y="2743200"/>
          <p14:tracePt t="11914" x="3359150" y="2743200"/>
          <p14:tracePt t="11921" x="3365500" y="2743200"/>
          <p14:tracePt t="11928" x="3384550" y="2743200"/>
          <p14:tracePt t="11937" x="3403600" y="2743200"/>
          <p14:tracePt t="11942" x="3409950" y="2736850"/>
          <p14:tracePt t="11954" x="3422650" y="2736850"/>
          <p14:tracePt t="11957" x="3435350" y="2736850"/>
          <p14:tracePt t="11970" x="3441700" y="2736850"/>
          <p14:tracePt t="11987" x="3454400" y="2736850"/>
          <p14:tracePt t="11988" x="3467100" y="2736850"/>
          <p14:tracePt t="11995" x="3473450" y="2736850"/>
          <p14:tracePt t="12004" x="3498850" y="2736850"/>
          <p14:tracePt t="12010" x="3517900" y="2736850"/>
          <p14:tracePt t="12020" x="3530600" y="2736850"/>
          <p14:tracePt t="12037" x="3556000" y="2736850"/>
          <p14:tracePt t="12041" x="3568700" y="2736850"/>
          <p14:tracePt t="12054" x="3581400" y="2736850"/>
          <p14:tracePt t="12057" x="3594100" y="2736850"/>
          <p14:tracePt t="12070" x="3619500" y="2736850"/>
          <p14:tracePt t="12084" x="3632200" y="2743200"/>
          <p14:tracePt t="12093" x="3651250" y="2749550"/>
          <p14:tracePt t="12100" x="3657600" y="2755900"/>
          <p14:tracePt t="12107" x="3689350" y="2768600"/>
          <p14:tracePt t="12114" x="3727450" y="2781300"/>
          <p14:tracePt t="12122" x="3765550" y="2787650"/>
          <p14:tracePt t="12130" x="3810000" y="2794000"/>
          <p14:tracePt t="12137" x="3822700" y="2794000"/>
          <p14:tracePt t="12145" x="3867150" y="2794000"/>
          <p14:tracePt t="12154" x="3873500" y="2794000"/>
          <p14:tracePt t="12159" x="3911600" y="2794000"/>
          <p14:tracePt t="12171" x="3937000" y="2794000"/>
          <p14:tracePt t="12175" x="3956050" y="2794000"/>
          <p14:tracePt t="12187" x="3962400" y="2794000"/>
          <p14:tracePt t="12191" x="3968750" y="2794000"/>
          <p14:tracePt t="12204" x="3987800" y="2794000"/>
          <p14:tracePt t="12213" x="4013200" y="2794000"/>
          <p14:tracePt t="12221" x="4025900" y="2794000"/>
          <p14:tracePt t="12227" x="4051300" y="2794000"/>
          <p14:tracePt t="12238" x="4070350" y="2794000"/>
          <p14:tracePt t="12242" x="4076700" y="2794000"/>
          <p14:tracePt t="12254" x="4089400" y="2794000"/>
          <p14:tracePt t="12270" x="4108450" y="2794000"/>
          <p14:tracePt t="12274" x="4114800" y="2794000"/>
          <p14:tracePt t="12287" x="4140200" y="2794000"/>
          <p14:tracePt t="12295" x="4146550" y="2794000"/>
          <p14:tracePt t="12305" x="4152900" y="2800350"/>
          <p14:tracePt t="12310" x="4171950" y="2800350"/>
          <p14:tracePt t="12320" x="4178300" y="2806700"/>
          <p14:tracePt t="12325" x="4191000" y="2806700"/>
          <p14:tracePt t="12337" x="4203700" y="2806700"/>
          <p14:tracePt t="12341" x="4216400" y="2813050"/>
          <p14:tracePt t="12355" x="4222750" y="2813050"/>
          <p14:tracePt t="12370" x="4235450" y="2819400"/>
          <p14:tracePt t="12384" x="4241800" y="2819400"/>
          <p14:tracePt t="12393" x="4254500" y="2832100"/>
          <p14:tracePt t="12399" x="4260850" y="2832100"/>
          <p14:tracePt t="12407" x="4267200" y="2838450"/>
          <p14:tracePt t="12416" x="4292600" y="2851150"/>
          <p14:tracePt t="12422" x="4311650" y="2857500"/>
          <p14:tracePt t="12429" x="4324350" y="2863850"/>
          <p14:tracePt t="12438" x="4343400" y="2870200"/>
          <p14:tracePt t="12444" x="4375150" y="2876550"/>
          <p14:tracePt t="12454" x="4406900" y="2889250"/>
          <p14:tracePt t="12460" x="4419600" y="2895600"/>
          <p14:tracePt t="12471" x="4438650" y="2895600"/>
          <p14:tracePt t="12474" x="4464050" y="2908300"/>
          <p14:tracePt t="12487" x="4470400" y="2908300"/>
          <p14:tracePt t="12504" x="4476750" y="2908300"/>
          <p14:tracePt t="12512" x="4483100" y="2908300"/>
          <p14:tracePt t="12527" x="4489450" y="2908300"/>
          <p14:tracePt t="12537" x="4495800" y="2914650"/>
          <p14:tracePt t="12542" x="4508500" y="2921000"/>
          <p14:tracePt t="12554" x="4514850" y="2921000"/>
          <p14:tracePt t="12558" x="4527550" y="2933700"/>
          <p14:tracePt t="12570" x="4533900" y="2933700"/>
          <p14:tracePt t="12574" x="4540250" y="2940050"/>
          <p14:tracePt t="12588" x="4552950" y="2952750"/>
          <p14:tracePt t="12595" x="4552950" y="2959100"/>
          <p14:tracePt t="12604" x="4565650" y="2971800"/>
          <p14:tracePt t="12609" x="4565650" y="2978150"/>
          <p14:tracePt t="12621" x="4578350" y="2997200"/>
          <p14:tracePt t="12625" x="4578350" y="3003550"/>
          <p14:tracePt t="12637" x="4578350" y="3009900"/>
          <p14:tracePt t="12641" x="4578350" y="3016250"/>
          <p14:tracePt t="12654" x="4584700" y="3022600"/>
          <p14:tracePt t="12655" x="4591050" y="3048000"/>
          <p14:tracePt t="12662" x="4591050" y="3054350"/>
          <p14:tracePt t="12671" x="4597400" y="3073400"/>
          <p14:tracePt t="12678" x="4597400" y="3079750"/>
          <p14:tracePt t="12687" x="4597400" y="3092450"/>
          <p14:tracePt t="12692" x="4597400" y="3105150"/>
          <p14:tracePt t="12704" x="4597400" y="3111500"/>
          <p14:tracePt t="12708" x="4597400" y="3124200"/>
          <p14:tracePt t="12720" x="4584700" y="3162300"/>
          <p14:tracePt t="12724" x="4578350" y="3175000"/>
          <p14:tracePt t="12738" x="4572000" y="3200400"/>
          <p14:tracePt t="12745" x="4565650" y="3213100"/>
          <p14:tracePt t="12754" x="4565650" y="3225800"/>
          <p14:tracePt t="12760" x="4565650" y="3251200"/>
          <p14:tracePt t="12770" x="4565650" y="3257550"/>
          <p14:tracePt t="12775" x="4559300" y="3263900"/>
          <p14:tracePt t="12787" x="4559300" y="3276600"/>
          <p14:tracePt t="12791" x="4559300" y="3289300"/>
          <p14:tracePt t="12804" x="4559300" y="3302000"/>
          <p14:tracePt t="12805" x="4559300" y="3308350"/>
          <p14:tracePt t="12813" x="4552950" y="3321050"/>
          <p14:tracePt t="12820" x="4527550" y="3390900"/>
          <p14:tracePt t="12828" x="4521200" y="3409950"/>
          <p14:tracePt t="12837" x="4508500" y="3435350"/>
          <p14:tracePt t="12842" x="4502150" y="3460750"/>
          <p14:tracePt t="12854" x="4495800" y="3479800"/>
          <p14:tracePt t="12858" x="4495800" y="3492500"/>
          <p14:tracePt t="12870" x="4489450" y="3524250"/>
          <p14:tracePt t="12874" x="4489450" y="3530600"/>
          <p14:tracePt t="12887" x="4489450" y="3543300"/>
          <p14:tracePt t="12888" x="4489450" y="3562350"/>
          <p14:tracePt t="12895" x="4483100" y="3568700"/>
          <p14:tracePt t="12904" x="4483100" y="3581400"/>
          <p14:tracePt t="12913" x="4483100" y="3587750"/>
          <p14:tracePt t="12921" x="4476750" y="3625850"/>
          <p14:tracePt t="12925" x="4476750" y="3638550"/>
          <p14:tracePt t="12937" x="4470400" y="3683000"/>
          <p14:tracePt t="12941" x="4470400" y="3702050"/>
          <p14:tracePt t="12954" x="4470400" y="3714750"/>
          <p14:tracePt t="12955" x="4470400" y="3727450"/>
          <p14:tracePt t="12962" x="4464050" y="3740150"/>
          <p14:tracePt t="12971" x="4464050" y="3752850"/>
          <p14:tracePt t="12977" x="4464050" y="3765550"/>
          <p14:tracePt t="12987" x="4464050" y="3778250"/>
          <p14:tracePt t="13000" x="4464050" y="3784600"/>
          <p14:tracePt t="13007" x="4464050" y="3790950"/>
          <p14:tracePt t="13014" x="4464050" y="3803650"/>
          <p14:tracePt t="13022" x="4464050" y="3822700"/>
          <p14:tracePt t="13029" x="4464050" y="3835400"/>
          <p14:tracePt t="13038" x="4464050" y="3841750"/>
          <p14:tracePt t="13045" x="4464050" y="3848100"/>
          <p14:tracePt t="13054" x="4464050" y="3854450"/>
          <p14:tracePt t="13075" x="4464050" y="3860800"/>
          <p14:tracePt t="13090" x="4464050" y="3867150"/>
          <p14:tracePt t="13097" x="4464050" y="3873500"/>
          <p14:tracePt t="13106" x="4470400" y="3892550"/>
          <p14:tracePt t="13113" x="4470400" y="3898900"/>
          <p14:tracePt t="13122" x="4470400" y="3905250"/>
          <p14:tracePt t="13127" x="4470400" y="3917950"/>
          <p14:tracePt t="13142" x="4470400" y="3924300"/>
          <p14:tracePt t="13188" x="4464050" y="3924300"/>
          <p14:tracePt t="13195" x="4451350" y="3924300"/>
          <p14:tracePt t="13204" x="4438650" y="3924300"/>
          <p14:tracePt t="13210" x="4425950" y="3924300"/>
          <p14:tracePt t="13216" x="4419600" y="3930650"/>
          <p14:tracePt t="13225" x="4413250" y="3930650"/>
          <p14:tracePt t="13233" x="4387850" y="3937000"/>
          <p14:tracePt t="13240" x="4368800" y="3937000"/>
          <p14:tracePt t="13248" x="4349750" y="3943350"/>
          <p14:tracePt t="13255" x="4324350" y="3943350"/>
          <p14:tracePt t="13262" x="4305300" y="3943350"/>
          <p14:tracePt t="13270" x="4298950" y="3943350"/>
          <p14:tracePt t="13277" x="4292600" y="3943350"/>
          <p14:tracePt t="13287" x="4260850" y="3943350"/>
          <p14:tracePt t="13293" x="4216400" y="3943350"/>
          <p14:tracePt t="13304" x="4159250" y="3930650"/>
          <p14:tracePt t="13309" x="4133850" y="3924300"/>
          <p14:tracePt t="13320" x="4051300" y="3911600"/>
          <p14:tracePt t="13329" x="3962400" y="3898900"/>
          <p14:tracePt t="13330" x="3924300" y="3892550"/>
          <p14:tracePt t="13338" x="3892550" y="3892550"/>
          <p14:tracePt t="13344" x="3854450" y="3892550"/>
          <p14:tracePt t="13354" x="3778250" y="3886200"/>
          <p14:tracePt t="13360" x="3727450" y="3879850"/>
          <p14:tracePt t="13371" x="3702050" y="3873500"/>
          <p14:tracePt t="13375" x="3683000" y="3873500"/>
          <p14:tracePt t="13390" x="3670300" y="3867150"/>
          <p14:tracePt t="13405" x="3663950" y="3867150"/>
          <p14:tracePt t="13412" x="3651250" y="3867150"/>
          <p14:tracePt t="13421" x="3644900" y="3867150"/>
          <p14:tracePt t="13428" x="3632200" y="3860800"/>
          <p14:tracePt t="13438" x="3625850" y="3860800"/>
          <p14:tracePt t="13442" x="3619500" y="3860800"/>
          <p14:tracePt t="13454" x="3594100" y="3860800"/>
          <p14:tracePt t="13470" x="3568700" y="3854450"/>
          <p14:tracePt t="13474" x="3543300" y="3848100"/>
          <p14:tracePt t="13487" x="3530600" y="3848100"/>
          <p14:tracePt t="13488" x="3524250" y="3841750"/>
          <p14:tracePt t="13495" x="3486150" y="3835400"/>
          <p14:tracePt t="13504" x="3473450" y="3829050"/>
          <p14:tracePt t="13509" x="3435350" y="3822700"/>
          <p14:tracePt t="13521" x="3422650" y="3822700"/>
          <p14:tracePt t="13524" x="3397250" y="3810000"/>
          <p14:tracePt t="13537" x="3384550" y="3810000"/>
          <p14:tracePt t="13541" x="3365500" y="3803650"/>
          <p14:tracePt t="13554" x="3359150" y="3803650"/>
          <p14:tracePt t="13555" x="3352800" y="3803650"/>
          <p14:tracePt t="13570" x="3346450" y="3803650"/>
          <p14:tracePt t="13577" x="3346450" y="3797300"/>
          <p14:tracePt t="13586" x="3340100" y="3797300"/>
          <p14:tracePt t="13593" x="3340100" y="3790950"/>
          <p14:tracePt t="13600" x="3333750" y="3790950"/>
          <p14:tracePt t="13608" x="3333750" y="3784600"/>
          <p14:tracePt t="13622" x="3327400" y="3784600"/>
          <p14:tracePt t="13623" x="3314700" y="3771900"/>
          <p14:tracePt t="13630" x="3308350" y="3771900"/>
          <p14:tracePt t="13639" x="3308350" y="3765550"/>
          <p14:tracePt t="13645" x="3302000" y="3765550"/>
          <p14:tracePt t="13659" x="3302000" y="3759200"/>
          <p14:tracePt t="13667" x="3295650" y="3759200"/>
          <p14:tracePt t="13675" x="3295650" y="3752850"/>
          <p14:tracePt t="13689" x="3295650" y="3740150"/>
          <p14:tracePt t="13697" x="3295650" y="3733800"/>
          <p14:tracePt t="13712" x="3295650" y="3727450"/>
          <p14:tracePt t="13721" x="3289300" y="3727450"/>
          <p14:tracePt t="13728" x="3289300" y="3721100"/>
          <p14:tracePt t="13742" x="3289300" y="3708400"/>
          <p14:tracePt t="13750" x="3289300" y="3702050"/>
          <p14:tracePt t="13757" x="3289300" y="3689350"/>
          <p14:tracePt t="13765" x="3289300" y="3663950"/>
          <p14:tracePt t="13772" x="3289300" y="3632200"/>
          <p14:tracePt t="13779" x="3295650" y="3619500"/>
          <p14:tracePt t="13788" x="3302000" y="3568700"/>
          <p14:tracePt t="13795" x="3308350" y="3556000"/>
          <p14:tracePt t="13805" x="3308350" y="3517900"/>
          <p14:tracePt t="13810" x="3314700" y="3467100"/>
          <p14:tracePt t="13820" x="3321050" y="3454400"/>
          <p14:tracePt t="13824" x="3321050" y="3448050"/>
          <p14:tracePt t="13837" x="3321050" y="3429000"/>
          <p14:tracePt t="13841" x="3327400" y="3409950"/>
          <p14:tracePt t="13854" x="3327400" y="3390900"/>
          <p14:tracePt t="13857" x="3333750" y="3352800"/>
          <p14:tracePt t="13871" x="3340100" y="3327400"/>
          <p14:tracePt t="13877" x="3346450" y="3314700"/>
          <p14:tracePt t="13887" x="3352800" y="3289300"/>
          <p14:tracePt t="13892" x="3359150" y="3270250"/>
          <p14:tracePt t="13904" x="3359150" y="3263900"/>
          <p14:tracePt t="13909" x="3365500" y="3244850"/>
          <p14:tracePt t="13923" x="3371850" y="3225800"/>
          <p14:tracePt t="13930" x="3378200" y="3213100"/>
          <p14:tracePt t="13938" x="3390900" y="3155950"/>
          <p14:tracePt t="13945" x="3390900" y="3149600"/>
          <p14:tracePt t="13954" x="3397250" y="3130550"/>
          <p14:tracePt t="13960" x="3403600" y="3111500"/>
          <p14:tracePt t="13971" x="3403600" y="3105150"/>
          <p14:tracePt t="13975" x="3403600" y="3092450"/>
          <p14:tracePt t="13990" x="3409950" y="3086100"/>
          <p14:tracePt t="14006" x="3409950" y="3079750"/>
          <p14:tracePt t="14020" x="3409950" y="3067050"/>
          <p14:tracePt t="14027" x="3416300" y="3060700"/>
          <p14:tracePt t="14036" x="3416300" y="3054350"/>
          <p14:tracePt t="14050" x="3416300" y="3048000"/>
          <p14:tracePt t="14057" x="3429000" y="3016250"/>
          <p14:tracePt t="14065" x="3435350" y="3003550"/>
          <p14:tracePt t="14072" x="3435350" y="2997200"/>
          <p14:tracePt t="14080" x="3448050" y="2959100"/>
          <p14:tracePt t="14088" x="3454400" y="2946400"/>
          <p14:tracePt t="14095" x="3454400" y="2927350"/>
          <p14:tracePt t="14105" x="3460750" y="2914650"/>
          <p14:tracePt t="14109" x="3486150" y="2857500"/>
          <p14:tracePt t="14120" x="3492500" y="2832100"/>
          <p14:tracePt t="14125" x="3511550" y="2781300"/>
          <p14:tracePt t="14137" x="3511550" y="2768600"/>
          <p14:tracePt t="14141" x="3517900" y="2755900"/>
          <p14:tracePt t="14154" x="3517900" y="2743200"/>
          <p14:tracePt t="14155" x="3517900" y="2730500"/>
          <p14:tracePt t="14162" x="3524250" y="2724150"/>
          <p14:tracePt t="14177" x="3524250" y="2717800"/>
          <p14:tracePt t="14192" x="3530600" y="2717800"/>
          <p14:tracePt t="14204" x="3530600" y="2711450"/>
          <p14:tracePt t="14223" x="3530600" y="2705100"/>
          <p14:tracePt t="14298" x="3536950" y="2705100"/>
          <p14:tracePt t="14312" x="3549650" y="2705100"/>
          <p14:tracePt t="14321" x="3562350" y="2705100"/>
          <p14:tracePt t="14327" x="3581400" y="2705100"/>
          <p14:tracePt t="14336" x="3619500" y="2711450"/>
          <p14:tracePt t="14342" x="3657600" y="2724150"/>
          <p14:tracePt t="14350" x="3714750" y="2749550"/>
          <p14:tracePt t="14365" x="3797300" y="2787650"/>
          <p14:tracePt t="14374" x="3848100" y="2819400"/>
          <p14:tracePt t="14380" x="3905250" y="2851150"/>
          <p14:tracePt t="14389" x="3975100" y="2882900"/>
          <p14:tracePt t="14395" x="4057650" y="2921000"/>
          <p14:tracePt t="14405" x="4095750" y="2927350"/>
          <p14:tracePt t="14409" x="4133850" y="2940050"/>
          <p14:tracePt t="14417" x="4159250" y="2940050"/>
          <p14:tracePt t="14425" x="4197350" y="2952750"/>
          <p14:tracePt t="14432" x="4210050" y="2952750"/>
          <p14:tracePt t="14440" x="4222750" y="2959100"/>
          <p14:tracePt t="14447" x="4229100" y="2959100"/>
          <p14:tracePt t="14455" x="4235450" y="2959100"/>
          <p14:tracePt t="14470" x="4241800" y="2965450"/>
          <p14:tracePt t="14477" x="4254500" y="2965450"/>
          <p14:tracePt t="14486" x="4267200" y="2971800"/>
          <p14:tracePt t="14492" x="4279900" y="2978150"/>
          <p14:tracePt t="14499" x="4298950" y="2978150"/>
          <p14:tracePt t="14507" x="4311650" y="2984500"/>
          <p14:tracePt t="14514" x="4324350" y="2990850"/>
          <p14:tracePt t="14522" x="4330700" y="2990850"/>
          <p14:tracePt t="14530" x="4343400" y="2990850"/>
          <p14:tracePt t="14537" x="4343400" y="2997200"/>
          <p14:tracePt t="14545" x="4362450" y="2997200"/>
          <p14:tracePt t="14554" x="4381500" y="3003550"/>
          <p14:tracePt t="14560" x="4406900" y="3016250"/>
          <p14:tracePt t="14570" x="4425950" y="3022600"/>
          <p14:tracePt t="14575" x="4438650" y="3028950"/>
          <p14:tracePt t="14587" x="4445000" y="3028950"/>
          <p14:tracePt t="14591" x="4483100" y="3041650"/>
          <p14:tracePt t="14604" x="4495800" y="3048000"/>
          <p14:tracePt t="14605" x="4527550" y="3060700"/>
          <p14:tracePt t="14612" x="4552950" y="3073400"/>
          <p14:tracePt t="14620" x="4559300" y="3079750"/>
          <p14:tracePt t="14628" x="4565650" y="3079750"/>
          <p14:tracePt t="14637" x="4578350" y="3092450"/>
          <p14:tracePt t="14643" x="4584700" y="3092450"/>
          <p14:tracePt t="14654" x="4584700" y="3098800"/>
          <p14:tracePt t="14657" x="4591050" y="3098800"/>
          <p14:tracePt t="14673" x="4591050" y="3105150"/>
          <p14:tracePt t="14694" x="4597400" y="3111500"/>
          <p14:tracePt t="14710" x="4597400" y="3124200"/>
          <p14:tracePt t="14717" x="4597400" y="3130550"/>
          <p14:tracePt t="14733" x="4597400" y="3136900"/>
          <p14:tracePt t="14762" x="4597400" y="3143250"/>
          <p14:tracePt t="14777" x="4603750" y="3149600"/>
          <p14:tracePt t="14787" x="4603750" y="3155950"/>
          <p14:tracePt t="14792" x="4610100" y="3168650"/>
          <p14:tracePt t="14800" x="4616450" y="3187700"/>
          <p14:tracePt t="14807" x="4629150" y="3206750"/>
          <p14:tracePt t="14814" x="4635500" y="3219450"/>
          <p14:tracePt t="14822" x="4641850" y="3251200"/>
          <p14:tracePt t="14830" x="4654550" y="3270250"/>
          <p14:tracePt t="14838" x="4660900" y="3289300"/>
          <p14:tracePt t="14845" x="4660900" y="3295650"/>
          <p14:tracePt t="14854" x="4667250" y="3346450"/>
          <p14:tracePt t="14860" x="4673600" y="3365500"/>
          <p14:tracePt t="14871" x="4673600" y="3397250"/>
          <p14:tracePt t="14875" x="4673600" y="3454400"/>
          <p14:tracePt t="14887" x="4667250" y="3486150"/>
          <p14:tracePt t="14891" x="4654550" y="3517900"/>
          <p14:tracePt t="14904" x="4648200" y="3536950"/>
          <p14:tracePt t="14905" x="4641850" y="3575050"/>
          <p14:tracePt t="14914" x="4629150" y="3613150"/>
          <p14:tracePt t="14921" x="4610100" y="3651250"/>
          <p14:tracePt t="14927" x="4591050" y="3695700"/>
          <p14:tracePt t="14937" x="4572000" y="3752850"/>
          <p14:tracePt t="14942" x="4552950" y="3797300"/>
          <p14:tracePt t="14954" x="4546600" y="3810000"/>
          <p14:tracePt t="14958" x="4540250" y="3822700"/>
          <p14:tracePt t="14970" x="4527550" y="3854450"/>
          <p14:tracePt t="14974" x="4521200" y="3873500"/>
          <p14:tracePt t="14987" x="4514850" y="3898900"/>
          <p14:tracePt t="14988" x="4508500" y="3917950"/>
          <p14:tracePt t="14994" x="4508500" y="3924300"/>
          <p14:tracePt t="15005" x="4502150" y="3949700"/>
          <p14:tracePt t="15010" x="4502150" y="3956050"/>
          <p14:tracePt t="15020" x="4495800" y="3962400"/>
          <p14:tracePt t="15025" x="4489450" y="3987800"/>
          <p14:tracePt t="15037" x="4470400" y="4019550"/>
          <p14:tracePt t="15041" x="4464050" y="4025900"/>
          <p14:tracePt t="15054" x="4451350" y="4044950"/>
          <p14:tracePt t="15055" x="4445000" y="4051300"/>
          <p14:tracePt t="15077" x="4438650" y="4051300"/>
          <p14:tracePt t="15084" x="4425950" y="4057650"/>
          <p14:tracePt t="15093" x="4419600" y="4064000"/>
          <p14:tracePt t="15099" x="4406900" y="4064000"/>
          <p14:tracePt t="15107" x="4394200" y="4070350"/>
          <p14:tracePt t="15115" x="4387850" y="4076700"/>
          <p14:tracePt t="15122" x="4349750" y="4083050"/>
          <p14:tracePt t="15129" x="4324350" y="4089400"/>
          <p14:tracePt t="15138" x="4286250" y="4095750"/>
          <p14:tracePt t="15144" x="4222750" y="4102100"/>
          <p14:tracePt t="15166" x="3892550" y="4108450"/>
          <p14:tracePt t="15174" x="3854450" y="4108450"/>
          <p14:tracePt t="15182" x="3810000" y="4108450"/>
          <p14:tracePt t="15189" x="3663950" y="4108450"/>
          <p14:tracePt t="15196" x="3505200" y="4108450"/>
          <p14:tracePt t="15205" x="3378200" y="4102100"/>
          <p14:tracePt t="15212" x="3340100" y="4102100"/>
          <p14:tracePt t="15220" x="3181350" y="4083050"/>
          <p14:tracePt t="15228" x="3143250" y="4076700"/>
          <p14:tracePt t="15238" x="3098800" y="4076700"/>
          <p14:tracePt t="15242" x="2959100" y="4064000"/>
          <p14:tracePt t="15254" x="2832100" y="4044950"/>
          <p14:tracePt t="15258" x="2800350" y="4038600"/>
          <p14:tracePt t="15270" x="2686050" y="4032250"/>
          <p14:tracePt t="15274" x="2654300" y="4032250"/>
          <p14:tracePt t="15287" x="2635250" y="4025900"/>
          <p14:tracePt t="15288" x="2559050" y="4025900"/>
          <p14:tracePt t="15295" x="2540000" y="4025900"/>
          <p14:tracePt t="15304" x="2482850" y="4019550"/>
          <p14:tracePt t="15309" x="2470150" y="4019550"/>
          <p14:tracePt t="15321" x="2413000" y="4019550"/>
          <p14:tracePt t="15325" x="2400300" y="4019550"/>
          <p14:tracePt t="15337" x="2387600" y="4019550"/>
          <p14:tracePt t="15341" x="2368550" y="4013200"/>
          <p14:tracePt t="15355" x="2362200" y="4013200"/>
          <p14:tracePt t="15362" x="2362200" y="4006850"/>
          <p14:tracePt t="15377" x="2355850" y="4006850"/>
          <p14:tracePt t="15399" x="2349500" y="4006850"/>
          <p14:tracePt t="15482" x="2349500" y="4000500"/>
          <p14:tracePt t="15708" x="2343150" y="4006850"/>
          <p14:tracePt t="15722" x="2336800" y="4013200"/>
          <p14:tracePt t="15729" x="2324100" y="4019550"/>
          <p14:tracePt t="15739" x="2311400" y="4025900"/>
          <p14:tracePt t="15753" x="2305050" y="4032250"/>
          <p14:tracePt t="15760" x="2298700" y="4038600"/>
          <p14:tracePt t="15768" x="2292350" y="4038600"/>
          <p14:tracePt t="15775" x="2292350" y="4044950"/>
          <p14:tracePt t="15797" x="2286000" y="4044950"/>
          <p14:tracePt t="15813" x="2286000" y="4051300"/>
          <p14:tracePt t="16630" x="2279650" y="4051300"/>
          <p14:tracePt t="16640" x="2273300" y="4051300"/>
          <p14:tracePt t="16645" x="2266950" y="4057650"/>
          <p14:tracePt t="16656" x="2254250" y="4057650"/>
          <p14:tracePt t="16660" x="2241550" y="4064000"/>
          <p14:tracePt t="16667" x="2235200" y="4064000"/>
          <p14:tracePt t="16675" x="2222500" y="4064000"/>
          <p14:tracePt t="16682" x="2209800" y="4070350"/>
          <p14:tracePt t="16697" x="2203450" y="4070350"/>
          <p14:tracePt t="16742" x="2197100" y="4070350"/>
          <p14:tracePt t="16764" x="2190750" y="4070350"/>
          <p14:tracePt t="16779" x="2184400" y="4070350"/>
          <p14:tracePt t="16795" x="2178050" y="4076700"/>
          <p14:tracePt t="16805" x="2171700" y="4076700"/>
          <p14:tracePt t="16817" x="2165350" y="4076700"/>
          <p14:tracePt t="16825" x="2159000" y="4076700"/>
          <p14:tracePt t="16832" x="2152650" y="4083050"/>
          <p14:tracePt t="16839" x="2146300" y="4089400"/>
          <p14:tracePt t="16847" x="2139950" y="4089400"/>
          <p14:tracePt t="16862" x="2133600" y="4089400"/>
          <p14:tracePt t="18842" x="2133600" y="4095750"/>
          <p14:tracePt t="18850" x="2133600" y="4102100"/>
          <p14:tracePt t="18865" x="2139950" y="4108450"/>
          <p14:tracePt t="18877" x="2139950" y="4114800"/>
          <p14:tracePt t="18890" x="2146300" y="4121150"/>
          <p14:tracePt t="18895" x="2146300" y="4127500"/>
          <p14:tracePt t="18907" x="2146300" y="4133850"/>
          <p14:tracePt t="18910" x="2146300" y="4140200"/>
          <p14:tracePt t="18924" x="2146300" y="4146550"/>
          <p14:tracePt t="18931" x="2152650" y="4152900"/>
          <p14:tracePt t="18940" x="2152650" y="4159250"/>
          <p14:tracePt t="18947" x="2152650" y="4165600"/>
          <p14:tracePt t="18955" x="2152650" y="4178300"/>
          <p14:tracePt t="18962" x="2152650" y="4191000"/>
          <p14:tracePt t="18971" x="2152650" y="4197350"/>
          <p14:tracePt t="18977" x="2152650" y="4203700"/>
          <p14:tracePt t="18992" x="2152650" y="4210050"/>
          <p14:tracePt t="18992" x="2152650" y="4222750"/>
          <p14:tracePt t="18999" x="2152650" y="4235450"/>
          <p14:tracePt t="19008" x="2152650" y="4248150"/>
          <p14:tracePt t="19022" x="2152650" y="4254500"/>
          <p14:tracePt t="19045" x="2152650" y="4260850"/>
          <p14:tracePt t="19106" x="2152650" y="4267200"/>
          <p14:tracePt t="19120" x="2152650" y="4273550"/>
          <p14:tracePt t="19134" x="2152650" y="4279900"/>
          <p14:tracePt t="19143" x="2152650" y="4286250"/>
          <p14:tracePt t="19149" x="2152650" y="4298950"/>
          <p14:tracePt t="19165" x="2152650" y="4305300"/>
          <p14:tracePt t="19187" x="2152650" y="4311650"/>
          <p14:tracePt t="19217" x="2152650" y="4318000"/>
          <p14:tracePt t="19246" x="2152650" y="4324350"/>
          <p14:tracePt t="19256" x="2152650" y="4330700"/>
          <p14:tracePt t="19261" x="2152650" y="4343400"/>
          <p14:tracePt t="19270" x="2152650" y="4356100"/>
          <p14:tracePt t="19277" x="2152650" y="4362450"/>
          <p14:tracePt t="19286" x="2152650" y="4368800"/>
          <p14:tracePt t="19300" x="2152650" y="4375150"/>
          <p14:tracePt t="19314" x="2152650" y="4381500"/>
          <p14:tracePt t="19323" x="2152650" y="4387850"/>
          <p14:tracePt t="19337" x="2152650" y="4394200"/>
          <p14:tracePt t="19359" x="2152650" y="4406900"/>
          <p14:tracePt t="19375" x="2146300" y="4413250"/>
          <p14:tracePt t="19382" x="2146300" y="4419600"/>
          <p14:tracePt t="19391" x="2146300" y="4425950"/>
          <p14:tracePt t="19419" x="2146300" y="4432300"/>
          <p14:tracePt t="19486" x="2139950" y="4432300"/>
          <p14:tracePt t="19487" x="2139950" y="4438650"/>
          <p14:tracePt t="19503" x="2139950" y="4445000"/>
          <p14:tracePt t="19516" x="2139950" y="4451350"/>
          <p14:tracePt t="19532" x="2139950" y="4457700"/>
          <p14:tracePt t="19541" x="2139950" y="4464050"/>
          <p14:tracePt t="19554" x="2133600" y="4470400"/>
          <p14:tracePt t="19562" x="2133600" y="4476750"/>
          <p14:tracePt t="19584" x="2133600" y="4483100"/>
          <p14:tracePt t="19592" x="2133600" y="4489450"/>
          <p14:tracePt t="19599" x="2133600" y="4495800"/>
          <p14:tracePt t="19607" x="2133600" y="4502150"/>
          <p14:tracePt t="19615" x="2133600" y="4508500"/>
          <p14:tracePt t="19622" x="2133600" y="4514850"/>
          <p14:tracePt t="19629" x="2127250" y="4514850"/>
          <p14:tracePt t="19638" x="2127250" y="4533900"/>
          <p14:tracePt t="19644" x="2127250" y="4540250"/>
          <p14:tracePt t="19654" x="2127250" y="4552950"/>
          <p14:tracePt t="19667" x="2120900" y="4572000"/>
          <p14:tracePt t="19674" x="2120900" y="4578350"/>
          <p14:tracePt t="19682" x="2120900" y="4584700"/>
          <p14:tracePt t="19697" x="2120900" y="4591050"/>
          <p14:tracePt t="19720" x="2120900" y="4597400"/>
          <p14:tracePt t="19757" x="2114550" y="4603750"/>
          <p14:tracePt t="19772" x="2114550" y="4610100"/>
          <p14:tracePt t="19787" x="2114550" y="4622800"/>
          <p14:tracePt t="19802" x="2114550" y="4635500"/>
          <p14:tracePt t="19809" x="2114550" y="4641850"/>
          <p14:tracePt t="19817" x="2114550" y="4648200"/>
          <p14:tracePt t="19831" x="2114550" y="4654550"/>
          <p14:tracePt t="19840" x="2114550" y="4660900"/>
          <p14:tracePt t="19847" x="2114550" y="4667250"/>
          <p14:tracePt t="19856" x="2114550" y="4673600"/>
          <p14:tracePt t="19862" x="2114550" y="4679950"/>
          <p14:tracePt t="19871" x="2108200" y="4692650"/>
          <p14:tracePt t="19878" x="2108200" y="4699000"/>
          <p14:tracePt t="19886" x="2108200" y="4711700"/>
          <p14:tracePt t="19892" x="2108200" y="4718050"/>
          <p14:tracePt t="19899" x="2108200" y="4730750"/>
          <p14:tracePt t="19907" x="2108200" y="4743450"/>
          <p14:tracePt t="19915" x="2108200" y="4749800"/>
          <p14:tracePt t="19922" x="2108200" y="4762500"/>
          <p14:tracePt t="19930" x="2114550" y="4775200"/>
          <p14:tracePt t="19937" x="2114550" y="4781550"/>
          <p14:tracePt t="19945" x="2114550" y="4787900"/>
          <p14:tracePt t="19954" x="2114550" y="4794250"/>
          <p14:tracePt t="19967" x="2114550" y="4819650"/>
          <p14:tracePt t="19982" x="2114550" y="4832350"/>
          <p14:tracePt t="19990" x="2120900" y="4838700"/>
          <p14:tracePt t="19997" x="2120900" y="4851400"/>
          <p14:tracePt t="20005" x="2120900" y="4870450"/>
          <p14:tracePt t="20012" x="2120900" y="4883150"/>
          <p14:tracePt t="20027" x="2120900" y="4889500"/>
          <p14:tracePt t="20028" x="2120900" y="4902200"/>
          <p14:tracePt t="20042" x="2120900" y="4914900"/>
          <p14:tracePt t="20057" x="2120900" y="4921250"/>
          <p14:tracePt t="20065" x="2127250" y="4927600"/>
          <p14:tracePt t="20073" x="2127250" y="4933950"/>
          <p14:tracePt t="20080" x="2127250" y="4946650"/>
          <p14:tracePt t="20089" x="2127250" y="4959350"/>
          <p14:tracePt t="20094" x="2133600" y="4972050"/>
          <p14:tracePt t="20104" x="2133600" y="4984750"/>
          <p14:tracePt t="20110" x="2133600" y="4991100"/>
          <p14:tracePt t="20117" x="2133600" y="5003800"/>
          <p14:tracePt t="20124" x="2133600" y="5010150"/>
          <p14:tracePt t="20132" x="2133600" y="5016500"/>
          <p14:tracePt t="20140" x="2133600" y="5029200"/>
          <p14:tracePt t="20147" x="2133600" y="5035550"/>
          <p14:tracePt t="20154" x="2139950" y="5041900"/>
          <p14:tracePt t="20162" x="2139950" y="5048250"/>
          <p14:tracePt t="20171" x="2139950" y="5054600"/>
          <p14:tracePt t="20177" x="2139950" y="5060950"/>
          <p14:tracePt t="20187" x="2139950" y="5067300"/>
          <p14:tracePt t="20192" x="2146300" y="5067300"/>
          <p14:tracePt t="20204" x="2146300" y="5073650"/>
          <p14:tracePt t="20209" x="2146300" y="5080000"/>
          <p14:tracePt t="20229" x="2146300" y="5086350"/>
          <p14:tracePt t="20245" x="2146300" y="5092700"/>
          <p14:tracePt t="20267" x="2146300" y="5099050"/>
          <p14:tracePt t="20275" x="2152650" y="5099050"/>
          <p14:tracePt t="20297" x="2152650" y="5105400"/>
          <p14:tracePt t="20319" x="2159000" y="5105400"/>
          <p14:tracePt t="20342" x="2159000" y="5111750"/>
          <p14:tracePt t="20357" x="2165350" y="5124450"/>
          <p14:tracePt t="20364" x="2171700" y="5124450"/>
          <p14:tracePt t="20374" x="2178050" y="5137150"/>
          <p14:tracePt t="20380" x="2190750" y="5143500"/>
          <p14:tracePt t="20394" x="2203450" y="5149850"/>
          <p14:tracePt t="20404" x="2209800" y="5156200"/>
          <p14:tracePt t="20416" x="2216150" y="5162550"/>
          <p14:tracePt t="20431" x="2222500" y="5162550"/>
          <p14:tracePt t="20440" x="2228850" y="5168900"/>
          <p14:tracePt t="20447" x="2235200" y="5168900"/>
          <p14:tracePt t="20456" x="2235200" y="5175250"/>
          <p14:tracePt t="20470" x="2241550" y="5181600"/>
          <p14:tracePt t="20477" x="2247900" y="5181600"/>
          <p14:tracePt t="20485" x="2260600" y="5187950"/>
          <p14:tracePt t="20492" x="2266950" y="5194300"/>
          <p14:tracePt t="20499" x="2279650" y="5194300"/>
          <p14:tracePt t="20507" x="2292350" y="5200650"/>
          <p14:tracePt t="20522" x="2298700" y="5207000"/>
          <p14:tracePt t="20530" x="2305050" y="5207000"/>
          <p14:tracePt t="20538" x="2317750" y="5213350"/>
          <p14:tracePt t="20544" x="2324100" y="5219700"/>
          <p14:tracePt t="20554" x="2330450" y="5219700"/>
          <p14:tracePt t="20560" x="2336800" y="5219700"/>
          <p14:tracePt t="20733" x="2343150" y="5219700"/>
          <p14:tracePt t="20747" x="2349500" y="5226050"/>
          <p14:tracePt t="20758" x="2368550" y="5226050"/>
          <p14:tracePt t="20762" x="2400300" y="5226050"/>
          <p14:tracePt t="20771" x="2482850" y="5238750"/>
          <p14:tracePt t="20777" x="2520950" y="5238750"/>
          <p14:tracePt t="20786" x="2609850" y="5245100"/>
          <p14:tracePt t="20792" x="2711450" y="5257800"/>
          <p14:tracePt t="20799" x="2813050" y="5264150"/>
          <p14:tracePt t="20807" x="2825750" y="5264150"/>
          <p14:tracePt t="20814" x="2914650" y="5270500"/>
          <p14:tracePt t="20823" x="2952750" y="5270500"/>
          <p14:tracePt t="20830" x="3028950" y="5276850"/>
          <p14:tracePt t="20837" x="3067050" y="5283200"/>
          <p14:tracePt t="20844" x="3105150" y="5295900"/>
          <p14:tracePt t="20854" x="3181350" y="5302250"/>
          <p14:tracePt t="20859" x="3213100" y="5308600"/>
          <p14:tracePt t="20871" x="3225800" y="5308600"/>
          <p14:tracePt t="20875" x="3244850" y="5314950"/>
          <p14:tracePt t="20887" x="3263900" y="5314950"/>
          <p14:tracePt t="20890" x="3276600" y="5314950"/>
          <p14:tracePt t="20904" x="3289300" y="5314950"/>
          <p14:tracePt t="20905" x="3295650" y="5314950"/>
          <p14:tracePt t="20914" x="3302000" y="5314950"/>
          <p14:tracePt t="20921" x="3308350" y="5314950"/>
          <p14:tracePt t="20927" x="3314700" y="5308600"/>
          <p14:tracePt t="20937" x="3333750" y="5308600"/>
          <p14:tracePt t="20942" x="3346450" y="5302250"/>
          <p14:tracePt t="20954" x="3352800" y="5302250"/>
          <p14:tracePt t="20958" x="3378200" y="5289550"/>
          <p14:tracePt t="20973" x="3384550" y="5283200"/>
          <p14:tracePt t="20987" x="3390900" y="5276850"/>
          <p14:tracePt t="20988" x="3397250" y="5270500"/>
          <p14:tracePt t="20994" x="3403600" y="5257800"/>
          <p14:tracePt t="21004" x="3409950" y="5245100"/>
          <p14:tracePt t="21010" x="3416300" y="5238750"/>
          <p14:tracePt t="21021" x="3416300" y="5232400"/>
          <p14:tracePt t="21037" x="3422650" y="5226050"/>
          <p14:tracePt t="21041" x="3422650" y="5219700"/>
          <p14:tracePt t="21054" x="3422650" y="5200650"/>
          <p14:tracePt t="21055" x="3422650" y="5181600"/>
          <p14:tracePt t="21062" x="3422650" y="5162550"/>
          <p14:tracePt t="21071" x="3429000" y="5149850"/>
          <p14:tracePt t="21078" x="3429000" y="5137150"/>
          <p14:tracePt t="21088" x="3429000" y="5130800"/>
          <p14:tracePt t="21092" x="3429000" y="5111750"/>
          <p14:tracePt t="21104" x="3435350" y="5105400"/>
          <p14:tracePt t="21109" x="3435350" y="5099050"/>
          <p14:tracePt t="21120" x="3441700" y="5073650"/>
          <p14:tracePt t="21124" x="3448050" y="5054600"/>
          <p14:tracePt t="21137" x="3448050" y="5035550"/>
          <p14:tracePt t="21138" x="3454400" y="5022850"/>
          <p14:tracePt t="21145" x="3454400" y="4991100"/>
          <p14:tracePt t="21154" x="3467100" y="4953000"/>
          <p14:tracePt t="21160" x="3473450" y="4921250"/>
          <p14:tracePt t="21170" x="3479800" y="4902200"/>
          <p14:tracePt t="21174" x="3479800" y="4883150"/>
          <p14:tracePt t="21187" x="3479800" y="4864100"/>
          <p14:tracePt t="21191" x="3479800" y="4857750"/>
          <p14:tracePt t="21204" x="3479800" y="4845050"/>
          <p14:tracePt t="21205" x="3479800" y="4819650"/>
          <p14:tracePt t="21212" x="3479800" y="4794250"/>
          <p14:tracePt t="21221" x="3479800" y="4781550"/>
          <p14:tracePt t="21227" x="3473450" y="4749800"/>
          <p14:tracePt t="21238" x="3467100" y="4711700"/>
          <p14:tracePt t="21242" x="3467100" y="4692650"/>
          <p14:tracePt t="21254" x="3467100" y="4679950"/>
          <p14:tracePt t="21258" x="3460750" y="4648200"/>
          <p14:tracePt t="21270" x="3454400" y="4629150"/>
          <p14:tracePt t="21274" x="3454400" y="4616450"/>
          <p14:tracePt t="21287" x="3454400" y="4597400"/>
          <p14:tracePt t="21295" x="3454400" y="4578350"/>
          <p14:tracePt t="21305" x="3454400" y="4572000"/>
          <p14:tracePt t="21309" x="3448050" y="4565650"/>
          <p14:tracePt t="21320" x="3448050" y="4546600"/>
          <p14:tracePt t="21325" x="3441700" y="4540250"/>
          <p14:tracePt t="21337" x="3441700" y="4521200"/>
          <p14:tracePt t="21341" x="3435350" y="4514850"/>
          <p14:tracePt t="21354" x="3429000" y="4489450"/>
          <p14:tracePt t="21355" x="3422650" y="4483100"/>
          <p14:tracePt t="21362" x="3416300" y="4476750"/>
          <p14:tracePt t="21377" x="3397250" y="4457700"/>
          <p14:tracePt t="21388" x="3390900" y="4451350"/>
          <p14:tracePt t="21392" x="3371850" y="4432300"/>
          <p14:tracePt t="21404" x="3365500" y="4432300"/>
          <p14:tracePt t="21408" x="3359150" y="4425950"/>
          <p14:tracePt t="21421" x="3352800" y="4419600"/>
          <p14:tracePt t="21422" x="3346450" y="4413250"/>
          <p14:tracePt t="21430" x="3327400" y="4400550"/>
          <p14:tracePt t="21437" x="3321050" y="4400550"/>
          <p14:tracePt t="21445" x="3314700" y="4394200"/>
          <p14:tracePt t="21454" x="3295650" y="4387850"/>
          <p14:tracePt t="21460" x="3289300" y="4381500"/>
          <p14:tracePt t="21474" x="3282950" y="4381500"/>
          <p14:tracePt t="21487" x="3282950" y="4375150"/>
          <p14:tracePt t="21491" x="3276600" y="4375150"/>
          <p14:tracePt t="21505" x="3270250" y="4375150"/>
          <p14:tracePt t="21512" x="3263900" y="4375150"/>
          <p14:tracePt t="21521" x="3244850" y="4368800"/>
          <p14:tracePt t="21527" x="3238500" y="4368800"/>
          <p14:tracePt t="21537" x="3232150" y="4368800"/>
          <p14:tracePt t="21542" x="3225800" y="4362450"/>
          <p14:tracePt t="21554" x="3213100" y="4362450"/>
          <p14:tracePt t="21557" x="3175000" y="4356100"/>
          <p14:tracePt t="21570" x="3155950" y="4356100"/>
          <p14:tracePt t="21574" x="3136900" y="4356100"/>
          <p14:tracePt t="21587" x="3105150" y="4349750"/>
          <p14:tracePt t="21595" x="3086100" y="4349750"/>
          <p14:tracePt t="21605" x="3067050" y="4349750"/>
          <p14:tracePt t="21609" x="3054350" y="4349750"/>
          <p14:tracePt t="21621" x="3035300" y="4349750"/>
          <p14:tracePt t="21625" x="3022600" y="4349750"/>
          <p14:tracePt t="21637" x="3003550" y="4349750"/>
          <p14:tracePt t="21641" x="2990850" y="4349750"/>
          <p14:tracePt t="21654" x="2978150" y="4349750"/>
          <p14:tracePt t="21655" x="2965450" y="4349750"/>
          <p14:tracePt t="21663" x="2952750" y="4349750"/>
          <p14:tracePt t="21671" x="2940050" y="4349750"/>
          <p14:tracePt t="21677" x="2927350" y="4349750"/>
          <p14:tracePt t="21687" x="2921000" y="4343400"/>
          <p14:tracePt t="21692" x="2908300" y="4343400"/>
          <p14:tracePt t="21704" x="2895600" y="4343400"/>
          <p14:tracePt t="21708" x="2882900" y="4343400"/>
          <p14:tracePt t="21721" x="2876550" y="4343400"/>
          <p14:tracePt t="21724" x="2870200" y="4343400"/>
          <p14:tracePt t="21738" x="2857500" y="4343400"/>
          <p14:tracePt t="21744" x="2851150" y="4343400"/>
          <p14:tracePt t="21754" x="2844800" y="4343400"/>
          <p14:tracePt t="21760" x="2838450" y="4343400"/>
          <p14:tracePt t="21770" x="2832100" y="4343400"/>
          <p14:tracePt t="21775" x="2825750" y="4343400"/>
          <p14:tracePt t="21787" x="2819400" y="4343400"/>
          <p14:tracePt t="21791" x="2813050" y="4343400"/>
          <p14:tracePt t="21804" x="2806700" y="4349750"/>
          <p14:tracePt t="21805" x="2794000" y="4349750"/>
          <p14:tracePt t="21813" x="2787650" y="4349750"/>
          <p14:tracePt t="21821" x="2774950" y="4349750"/>
          <p14:tracePt t="21827" x="2762250" y="4349750"/>
          <p14:tracePt t="21837" x="2749550" y="4349750"/>
          <p14:tracePt t="21842" x="2736850" y="4349750"/>
          <p14:tracePt t="21854" x="2724150" y="4349750"/>
          <p14:tracePt t="21858" x="2717800" y="4349750"/>
          <p14:tracePt t="21871" x="2705100" y="4349750"/>
          <p14:tracePt t="21880" x="2698750" y="4349750"/>
          <p14:tracePt t="21887" x="2686050" y="4349750"/>
          <p14:tracePt t="21902" x="2679700" y="4349750"/>
          <p14:tracePt t="21917" x="2673350" y="4349750"/>
          <p14:tracePt t="21932" x="2667000" y="4356100"/>
          <p14:tracePt t="21941" x="2660650" y="4356100"/>
          <p14:tracePt t="21954" x="2654300" y="4356100"/>
          <p14:tracePt t="21962" x="2647950" y="4356100"/>
          <p14:tracePt t="21970" x="2635250" y="4362450"/>
          <p14:tracePt t="21977" x="2622550" y="4368800"/>
          <p14:tracePt t="21992" x="2609850" y="4375150"/>
          <p14:tracePt t="22007" x="2603500" y="4375150"/>
          <p14:tracePt t="22022" x="2597150" y="4375150"/>
          <p14:tracePt t="22037" x="2590800" y="4375150"/>
          <p14:tracePt t="22045" x="2578100" y="4375150"/>
          <p14:tracePt t="22059" x="2578100" y="4381500"/>
          <p14:tracePt t="22067" x="2571750" y="4381500"/>
          <p14:tracePt t="22082" x="2565400" y="4381500"/>
          <p14:tracePt t="22097" x="2565400" y="4387850"/>
          <p14:tracePt t="22112" x="2559050" y="4387850"/>
          <p14:tracePt t="22142" x="2552700" y="4387850"/>
          <p14:tracePt t="22149" x="2552700" y="4394200"/>
          <p14:tracePt t="22179" x="2546350" y="4400550"/>
          <p14:tracePt t="22202" x="2540000" y="4406900"/>
          <p14:tracePt t="22209" x="2533650" y="4406900"/>
          <p14:tracePt t="22224" x="2527300" y="4413250"/>
          <p14:tracePt t="22232" x="2520950" y="4413250"/>
          <p14:tracePt t="22240" x="2508250" y="4419600"/>
          <p14:tracePt t="22246" x="2501900" y="4419600"/>
          <p14:tracePt t="22256" x="2495550" y="4425950"/>
          <p14:tracePt t="22262" x="2489200" y="4432300"/>
          <p14:tracePt t="22271" x="2476500" y="4432300"/>
          <p14:tracePt t="22277" x="2470150" y="4432300"/>
          <p14:tracePt t="22284" x="2463800" y="4432300"/>
          <p14:tracePt t="22292" x="2457450" y="4438650"/>
          <p14:tracePt t="22299" x="2451100" y="4438650"/>
          <p14:tracePt t="22314" x="2444750" y="4438650"/>
          <p14:tracePt t="22330" x="2438400" y="4445000"/>
          <p14:tracePt t="22344" x="2432050" y="4445000"/>
          <p14:tracePt t="22354" x="2425700" y="4445000"/>
          <p14:tracePt t="22375" x="2419350" y="4451350"/>
          <p14:tracePt t="22381" x="2413000" y="4451350"/>
          <p14:tracePt t="22390" x="2406650" y="4457700"/>
          <p14:tracePt t="22397" x="2400300" y="4457700"/>
          <p14:tracePt t="22407" x="2387600" y="4464050"/>
          <p14:tracePt t="22420" x="2374900" y="4470400"/>
          <p14:tracePt t="22434" x="2362200" y="4476750"/>
          <p14:tracePt t="22449" x="2355850" y="4483100"/>
          <p14:tracePt t="22472" x="2349500" y="4489450"/>
          <p14:tracePt t="22487" x="2349500" y="4495800"/>
          <p14:tracePt t="22494" x="2343150" y="4508500"/>
          <p14:tracePt t="22503" x="2336800" y="4533900"/>
          <p14:tracePt t="22509" x="2330450" y="4552950"/>
          <p14:tracePt t="22517" x="2324100" y="4597400"/>
          <p14:tracePt t="22532" x="2317750" y="4667250"/>
          <p14:tracePt t="22542" x="2317750" y="4686300"/>
          <p14:tracePt t="22554" x="2317750" y="4699000"/>
          <p14:tracePt t="22562" x="2317750" y="4705350"/>
          <p14:tracePt t="22572" x="2317750" y="4711700"/>
          <p14:tracePt t="22592" x="2317750" y="4718050"/>
          <p14:tracePt t="22614" x="2317750" y="4724400"/>
          <p14:tracePt t="22624" x="2317750" y="4730750"/>
          <p14:tracePt t="22630" x="2317750" y="4737100"/>
          <p14:tracePt t="22639" x="2317750" y="4749800"/>
          <p14:tracePt t="22645" x="2317750" y="4756150"/>
          <p14:tracePt t="22654" x="2317750" y="4762500"/>
          <p14:tracePt t="22660" x="2317750" y="4775200"/>
          <p14:tracePt t="22667" x="2317750" y="4781550"/>
          <p14:tracePt t="22674" x="2317750" y="4787900"/>
          <p14:tracePt t="22720" x="2317750" y="4794250"/>
          <p14:tracePt t="22734" x="2317750" y="4800600"/>
          <p14:tracePt t="22750" x="2317750" y="4819650"/>
          <p14:tracePt t="22757" x="2317750" y="4845050"/>
          <p14:tracePt t="22772" x="2317750" y="4857750"/>
          <p14:tracePt t="22779" x="2317750" y="4870450"/>
          <p14:tracePt t="22794" x="2317750" y="4883150"/>
          <p14:tracePt t="22809" x="2317750" y="4895850"/>
          <p14:tracePt t="22824" x="2317750" y="4902200"/>
          <p14:tracePt t="22831" x="2311400" y="4921250"/>
          <p14:tracePt t="22841" x="2311400" y="4927600"/>
          <p14:tracePt t="22847" x="2298700" y="4959350"/>
          <p14:tracePt t="22856" x="2292350" y="4965700"/>
          <p14:tracePt t="22862" x="2279650" y="4997450"/>
          <p14:tracePt t="22873" x="2279650" y="5003800"/>
          <p14:tracePt t="22877" x="2279650" y="5010150"/>
          <p14:tracePt t="22885" x="2273300" y="5016500"/>
          <p14:tracePt t="22892" x="2273300" y="5022850"/>
          <p14:tracePt t="22899" x="2266950" y="5029200"/>
          <p14:tracePt t="22907" x="2266950" y="5035550"/>
          <p14:tracePt t="22915" x="2260600" y="5041900"/>
          <p14:tracePt t="22922" x="2260600" y="5048250"/>
          <p14:tracePt t="22929" x="2254250" y="5054600"/>
          <p14:tracePt t="22937" x="2254250" y="5060950"/>
          <p14:tracePt t="22945" x="2254250" y="5067300"/>
          <p14:tracePt t="22954" x="2247900" y="5080000"/>
          <p14:tracePt t="22960" x="2241550" y="5111750"/>
          <p14:tracePt t="22971" x="2235200" y="5118100"/>
          <p14:tracePt t="22975" x="2235200" y="5124450"/>
          <p14:tracePt t="22987" x="2235200" y="5130800"/>
          <p14:tracePt t="22991" x="2228850" y="5143500"/>
          <p14:tracePt t="23005" x="2228850" y="5156200"/>
          <p14:tracePt t="23011" x="2228850" y="5162550"/>
          <p14:tracePt t="23021" x="2228850" y="5168900"/>
          <p14:tracePt t="23027" x="2228850" y="5175250"/>
          <p14:tracePt t="23049" x="2228850" y="5181600"/>
          <p14:tracePt t="23057" x="2228850" y="5187950"/>
          <p14:tracePt t="23116" x="2228850" y="5194300"/>
          <p14:tracePt t="23267" x="2222500" y="5194300"/>
          <p14:tracePt t="23291" x="2216150" y="5194300"/>
          <p14:tracePt t="23297" x="2216150" y="5200650"/>
          <p14:tracePt t="23312" x="2209800" y="5200650"/>
          <p14:tracePt t="23320" x="2209800" y="5207000"/>
          <p14:tracePt t="23327" x="2203450" y="5207000"/>
          <p14:tracePt t="23350" x="2197100" y="5207000"/>
          <p14:tracePt t="23357" x="2197100" y="5213350"/>
          <p14:tracePt t="23394" x="2197100" y="5219700"/>
          <p14:tracePt t="23409" x="2190750" y="5219700"/>
          <p14:tracePt t="23492" x="2197100" y="5219700"/>
          <p14:tracePt t="23499" x="2197100" y="5213350"/>
          <p14:tracePt t="23509" x="2203450" y="5213350"/>
          <p14:tracePt t="23514" x="2209800" y="5213350"/>
          <p14:tracePt t="23537" x="2216150" y="5213350"/>
          <p14:tracePt t="23763" x="2216150" y="5207000"/>
          <p14:tracePt t="23773" x="2222500" y="5207000"/>
          <p14:tracePt t="23800" x="2228850" y="5207000"/>
          <p14:tracePt t="23807" x="2228850" y="5200650"/>
          <p14:tracePt t="23822" x="2235200" y="5200650"/>
          <p14:tracePt t="23837" x="2241550" y="5200650"/>
          <p14:tracePt t="23853" x="2254250" y="5200650"/>
          <p14:tracePt t="23860" x="2254250" y="5207000"/>
          <p14:tracePt t="23867" x="2260600" y="5207000"/>
          <p14:tracePt t="23882" x="2266950" y="5207000"/>
          <p14:tracePt t="23935" x="2273300" y="5207000"/>
          <p14:tracePt t="23950" x="2279650" y="5213350"/>
          <p14:tracePt t="23965" x="2286000" y="5213350"/>
          <p14:tracePt t="23974" x="2292350" y="5213350"/>
          <p14:tracePt t="23980" x="2324100" y="5213350"/>
          <p14:tracePt t="23989" x="2336800" y="5213350"/>
          <p14:tracePt t="23994" x="2343150" y="5213350"/>
          <p14:tracePt t="24003" x="2355850" y="5213350"/>
          <p14:tracePt t="24009" x="2362200" y="5213350"/>
          <p14:tracePt t="24017" x="2374900" y="5213350"/>
          <p14:tracePt t="24024" x="2413000" y="5213350"/>
          <p14:tracePt t="24032" x="2432050" y="5213350"/>
          <p14:tracePt t="24039" x="2451100" y="5213350"/>
          <p14:tracePt t="24047" x="2470150" y="5213350"/>
          <p14:tracePt t="24054" x="2571750" y="5213350"/>
          <p14:tracePt t="24062" x="2609850" y="5213350"/>
          <p14:tracePt t="24071" x="2647950" y="5213350"/>
          <p14:tracePt t="24077" x="2686050" y="5213350"/>
          <p14:tracePt t="24088" x="2724150" y="5213350"/>
          <p14:tracePt t="24093" x="2825750" y="5207000"/>
          <p14:tracePt t="24105" x="2844800" y="5207000"/>
          <p14:tracePt t="24114" x="2921000" y="5200650"/>
          <p14:tracePt t="24115" x="2933700" y="5194300"/>
          <p14:tracePt t="24122" x="2946400" y="5194300"/>
          <p14:tracePt t="24129" x="2971800" y="5194300"/>
          <p14:tracePt t="24137" x="2997200" y="5194300"/>
          <p14:tracePt t="24144" x="3041650" y="5194300"/>
          <p14:tracePt t="24154" x="3054350" y="5194300"/>
          <p14:tracePt t="24159" x="3130550" y="5194300"/>
          <p14:tracePt t="24171" x="3219450" y="5194300"/>
          <p14:tracePt t="24174" x="3251200" y="5194300"/>
          <p14:tracePt t="24187" x="3276600" y="5194300"/>
          <p14:tracePt t="24191" x="3352800" y="5200650"/>
          <p14:tracePt t="24204" x="3409950" y="5200650"/>
          <p14:tracePt t="24205" x="3441700" y="5200650"/>
          <p14:tracePt t="24212" x="3454400" y="5200650"/>
          <p14:tracePt t="24221" x="3460750" y="5200650"/>
          <p14:tracePt t="24879" x="3454400" y="5200650"/>
          <p14:tracePt t="25405" x="3448050" y="5200650"/>
          <p14:tracePt t="25427" x="3441700" y="5194300"/>
          <p14:tracePt t="25442" x="3435350" y="5194300"/>
          <p14:tracePt t="25472" x="3435350" y="5187950"/>
          <p14:tracePt t="25480" x="3429000" y="5187950"/>
          <p14:tracePt t="27009" x="3429000" y="5181600"/>
          <p14:tracePt t="27040" x="3429000" y="5175250"/>
          <p14:tracePt t="27977" x="3429000" y="5168900"/>
          <p14:tracePt t="27985" x="3429000" y="5162550"/>
          <p14:tracePt t="27992" x="3429000" y="5130800"/>
          <p14:tracePt t="27999" x="3429000" y="5118100"/>
          <p14:tracePt t="28014" x="3429000" y="5111750"/>
          <p14:tracePt t="28015" x="3429000" y="5105400"/>
          <p14:tracePt t="28023" x="3429000" y="5099050"/>
          <p14:tracePt t="28037" x="3429000" y="5092700"/>
          <p14:tracePt t="28142" x="3429000" y="5099050"/>
          <p14:tracePt t="28187" x="3429000" y="5105400"/>
          <p14:tracePt t="34821" x="3479800" y="5080000"/>
          <p14:tracePt t="34826" x="3556000" y="5035550"/>
          <p14:tracePt t="34838" x="3670300" y="4972050"/>
          <p14:tracePt t="34841" x="3797300" y="4908550"/>
          <p14:tracePt t="34854" x="3892550" y="4838700"/>
          <p14:tracePt t="34862" x="3943350" y="4775200"/>
          <p14:tracePt t="34871" x="3981450" y="4730750"/>
          <p14:tracePt t="34877" x="3987800" y="4711700"/>
          <p14:tracePt t="34888" x="3994150" y="4692650"/>
          <p14:tracePt t="34893" x="3994150" y="4686300"/>
          <p14:tracePt t="34907" x="3994150" y="4679950"/>
          <p14:tracePt t="34915" x="4000500" y="4679950"/>
          <p14:tracePt t="34929" x="4006850" y="4673600"/>
          <p14:tracePt t="34938" x="4025900" y="4641850"/>
          <p14:tracePt t="34945" x="4108450" y="4540250"/>
          <p14:tracePt t="34955" x="4152900" y="4464050"/>
          <p14:tracePt t="34960" x="4184650" y="4413250"/>
          <p14:tracePt t="34971" x="4229100" y="4337050"/>
          <p14:tracePt t="34976" x="4279900" y="4267200"/>
          <p14:tracePt t="34988" x="4368800" y="4171950"/>
          <p14:tracePt t="34991" x="4464050" y="4076700"/>
          <p14:tracePt t="35005" x="4546600" y="4000500"/>
          <p14:tracePt t="35006" x="4654550" y="3898900"/>
          <p14:tracePt t="35012" x="4730750" y="3829050"/>
          <p14:tracePt t="35021" x="4749800" y="3822700"/>
          <p14:tracePt t="35027" x="4826000" y="3752850"/>
          <p14:tracePt t="35038" x="4902200" y="3689350"/>
          <p14:tracePt t="35042" x="4927600" y="3670300"/>
          <p14:tracePt t="35054" x="4984750" y="3619500"/>
          <p14:tracePt t="35059" x="5010150" y="3594100"/>
          <p14:tracePt t="35071" x="5016500" y="3581400"/>
          <p14:tracePt t="35072" x="5022850" y="3575050"/>
          <p14:tracePt t="35080" x="5035550" y="3562350"/>
          <p14:tracePt t="35088" x="5048250" y="3549650"/>
          <p14:tracePt t="35095" x="5054600" y="3543300"/>
          <p14:tracePt t="35105" x="5060950" y="3536950"/>
          <p14:tracePt t="35110" x="5073650" y="3530600"/>
          <p14:tracePt t="35121" x="5086350" y="3524250"/>
          <p14:tracePt t="35125" x="5092700" y="3517900"/>
          <p14:tracePt t="35138" x="5105400" y="3517900"/>
          <p14:tracePt t="35141" x="5124450" y="3511550"/>
          <p14:tracePt t="35154" x="5143500" y="3511550"/>
          <p14:tracePt t="35165" x="5187950" y="3498850"/>
          <p14:tracePt t="35171" x="5226050" y="3479800"/>
          <p14:tracePt t="35177" x="5238750" y="3473450"/>
          <p14:tracePt t="35188" x="5289550" y="3448050"/>
          <p14:tracePt t="35192" x="5346700" y="3429000"/>
          <p14:tracePt t="35205" x="5403850" y="3403600"/>
          <p14:tracePt t="35209" x="5416550" y="3397250"/>
          <p14:tracePt t="35221" x="5492750" y="3371850"/>
          <p14:tracePt t="35222" x="5581650" y="3346450"/>
          <p14:tracePt t="35230" x="5613400" y="3333750"/>
          <p14:tracePt t="35239" x="5651500" y="3327400"/>
          <p14:tracePt t="35244" x="5765800" y="3289300"/>
          <p14:tracePt t="35254" x="5810250" y="3276600"/>
          <p14:tracePt t="35259" x="5956300" y="3225800"/>
          <p14:tracePt t="35271" x="6013450" y="3213100"/>
          <p14:tracePt t="35275" x="6172200" y="3181350"/>
          <p14:tracePt t="35288" x="6330950" y="3143250"/>
          <p14:tracePt t="35291" x="6369050" y="3136900"/>
          <p14:tracePt t="35305" x="6407150" y="3130550"/>
          <p14:tracePt t="35306" x="6445250" y="3124200"/>
          <p14:tracePt t="35312" x="6521450" y="3111500"/>
          <p14:tracePt t="35321" x="6565900" y="3105150"/>
          <p14:tracePt t="35327" x="6597650" y="3098800"/>
          <p14:tracePt t="35338" x="6610350" y="3092450"/>
          <p14:tracePt t="35342" x="6616700" y="3092450"/>
          <p14:tracePt t="35354" x="6629400" y="3092450"/>
          <p14:tracePt t="35358" x="6642100" y="3086100"/>
          <p14:tracePt t="35371" x="6648450" y="3079750"/>
          <p14:tracePt t="35439" x="6654800" y="3079750"/>
          <p14:tracePt t="35440" x="6654800" y="3073400"/>
          <p14:tracePt t="35447" x="6661150" y="3067050"/>
          <p14:tracePt t="35457" x="6667500" y="3060700"/>
          <p14:tracePt t="35462" x="6699250" y="3041650"/>
          <p14:tracePt t="35472" x="6705600" y="3035300"/>
          <p14:tracePt t="35477" x="6737350" y="3016250"/>
          <p14:tracePt t="35485" x="6743700" y="3003550"/>
          <p14:tracePt t="35492" x="6769100" y="2984500"/>
          <p14:tracePt t="35500" x="6781800" y="2971800"/>
          <p14:tracePt t="35507" x="6788150" y="2971800"/>
          <p14:tracePt t="35515" x="6788150" y="2965450"/>
          <p14:tracePt t="35522" x="6794500" y="2965450"/>
          <p14:tracePt t="35530" x="6800850" y="2959100"/>
          <p14:tracePt t="35710" x="6800850" y="2965450"/>
          <p14:tracePt t="35717" x="6800850" y="2971800"/>
          <p14:tracePt t="35724" x="6800850" y="2978150"/>
          <p14:tracePt t="35732" x="6800850" y="2984500"/>
          <p14:tracePt t="35739" x="6800850" y="2990850"/>
          <p14:tracePt t="35747" x="6800850" y="2997200"/>
          <p14:tracePt t="35754" x="6800850" y="3009900"/>
          <p14:tracePt t="35771" x="6800850" y="3022600"/>
          <p14:tracePt t="35776" x="6800850" y="3028950"/>
          <p14:tracePt t="35784" x="6800850" y="3041650"/>
          <p14:tracePt t="35792" x="6800850" y="3048000"/>
          <p14:tracePt t="35799" x="6800850" y="3054350"/>
          <p14:tracePt t="35807" x="6800850" y="3067050"/>
          <p14:tracePt t="35815" x="6800850" y="3073400"/>
          <p14:tracePt t="35822" x="6800850" y="3079750"/>
          <p14:tracePt t="35829" x="6807200" y="3086100"/>
          <p14:tracePt t="35838" x="6807200" y="3098800"/>
          <p14:tracePt t="35845" x="6807200" y="3105150"/>
          <p14:tracePt t="35854" x="6807200" y="3124200"/>
          <p14:tracePt t="35860" x="6813550" y="3130550"/>
          <p14:tracePt t="35871" x="6819900" y="3155950"/>
          <p14:tracePt t="35875" x="6819900" y="3181350"/>
          <p14:tracePt t="35888" x="6826250" y="3194050"/>
          <p14:tracePt t="35892" x="6826250" y="3200400"/>
          <p14:tracePt t="35905" x="6826250" y="3213100"/>
          <p14:tracePt t="35906" x="6832600" y="3244850"/>
          <p14:tracePt t="35914" x="6832600" y="3251200"/>
          <p14:tracePt t="35922" x="6832600" y="3276600"/>
          <p14:tracePt t="35927" x="6838950" y="3282950"/>
          <p14:tracePt t="35938" x="6838950" y="3289300"/>
          <p14:tracePt t="35942" x="6838950" y="3295650"/>
          <p14:tracePt t="35954" x="6845300" y="3327400"/>
          <p14:tracePt t="35959" x="6845300" y="3333750"/>
          <p14:tracePt t="35971" x="6845300" y="3346450"/>
          <p14:tracePt t="35972" x="6845300" y="3365500"/>
          <p14:tracePt t="35979" x="6845300" y="3378200"/>
          <p14:tracePt t="35988" x="6851650" y="3403600"/>
          <p14:tracePt t="35995" x="6851650" y="3416300"/>
          <p14:tracePt t="36005" x="6858000" y="3429000"/>
          <p14:tracePt t="36009" x="6858000" y="3441700"/>
          <p14:tracePt t="36021" x="6858000" y="3448050"/>
          <p14:tracePt t="36025" x="6858000" y="3460750"/>
          <p14:tracePt t="36038" x="6858000" y="3473450"/>
          <p14:tracePt t="36041" x="6858000" y="3498850"/>
          <p14:tracePt t="36055" x="6858000" y="3524250"/>
          <p14:tracePt t="36062" x="6858000" y="3536950"/>
          <p14:tracePt t="36071" x="6858000" y="3549650"/>
          <p14:tracePt t="36077" x="6858000" y="3556000"/>
          <p14:tracePt t="36088" x="6858000" y="3568700"/>
          <p14:tracePt t="36092" x="6858000" y="3575050"/>
          <p14:tracePt t="36105" x="6858000" y="3581400"/>
          <p14:tracePt t="36108" x="6864350" y="3606800"/>
          <p14:tracePt t="36121" x="6864350" y="3613150"/>
          <p14:tracePt t="36122" x="6864350" y="3619500"/>
          <p14:tracePt t="36130" x="6864350" y="3632200"/>
          <p14:tracePt t="36138" x="6864350" y="3638550"/>
          <p14:tracePt t="36145" x="6864350" y="3644900"/>
          <p14:tracePt t="36154" x="6864350" y="3657600"/>
          <p14:tracePt t="36160" x="6864350" y="3663950"/>
          <p14:tracePt t="36171" x="6864350" y="3670300"/>
          <p14:tracePt t="36175" x="6864350" y="3676650"/>
          <p14:tracePt t="36188" x="6870700" y="3689350"/>
          <p14:tracePt t="36192" x="6870700" y="3721100"/>
          <p14:tracePt t="36205" x="6870700" y="3740150"/>
          <p14:tracePt t="36212" x="6870700" y="3746500"/>
          <p14:tracePt t="36221" x="6870700" y="3759200"/>
          <p14:tracePt t="36227" x="6877050" y="3765550"/>
          <p14:tracePt t="36238" x="6877050" y="3771900"/>
          <p14:tracePt t="36242" x="6877050" y="3784600"/>
          <p14:tracePt t="36254" x="6877050" y="3790950"/>
          <p14:tracePt t="36257" x="6877050" y="3803650"/>
          <p14:tracePt t="36271" x="6877050" y="3822700"/>
          <p14:tracePt t="36272" x="6877050" y="3848100"/>
          <p14:tracePt t="36279" x="6877050" y="3867150"/>
          <p14:tracePt t="36288" x="6877050" y="3892550"/>
          <p14:tracePt t="36294" x="6883400" y="3924300"/>
          <p14:tracePt t="36309" x="6889750" y="3956050"/>
          <p14:tracePt t="36317" x="6896100" y="4019550"/>
          <p14:tracePt t="36324" x="6902450" y="4051300"/>
          <p14:tracePt t="36332" x="6902450" y="4076700"/>
          <p14:tracePt t="36339" x="6908800" y="4102100"/>
          <p14:tracePt t="36346" x="6915150" y="4127500"/>
          <p14:tracePt t="36355" x="6915150" y="4152900"/>
          <p14:tracePt t="36361" x="6921500" y="4171950"/>
          <p14:tracePt t="36371" x="6921500" y="4184650"/>
          <p14:tracePt t="36377" x="6921500" y="4203700"/>
          <p14:tracePt t="36388" x="6921500" y="4216400"/>
          <p14:tracePt t="36392" x="6927850" y="4235450"/>
          <p14:tracePt t="36406" x="6927850" y="4248150"/>
          <p14:tracePt t="36414" x="6927850" y="4267200"/>
          <p14:tracePt t="36422" x="6927850" y="4286250"/>
          <p14:tracePt t="36429" x="6934200" y="4298950"/>
          <p14:tracePt t="36438" x="6934200" y="4311650"/>
          <p14:tracePt t="36445" x="6934200" y="4324350"/>
          <p14:tracePt t="36455" x="6934200" y="4337050"/>
          <p14:tracePt t="36467" x="6934200" y="4343400"/>
          <p14:tracePt t="36475" x="6934200" y="4349750"/>
          <p14:tracePt t="36490" x="6934200" y="4356100"/>
          <p14:tracePt t="36519" x="6934200" y="4362450"/>
          <p14:tracePt t="36571" x="6934200" y="4368800"/>
          <p14:tracePt t="36594" x="6934200" y="4375150"/>
          <p14:tracePt t="36603" x="6934200" y="4387850"/>
          <p14:tracePt t="36616" x="6934200" y="4400550"/>
          <p14:tracePt t="36626" x="6934200" y="4406900"/>
          <p14:tracePt t="36639" x="6934200" y="4419600"/>
          <p14:tracePt t="36654" x="6940550" y="4419600"/>
          <p14:tracePt t="36671" x="6940550" y="4432300"/>
          <p14:tracePt t="36676" x="6946900" y="4432300"/>
          <p14:tracePt t="36684" x="6953250" y="4445000"/>
          <p14:tracePt t="36692" x="6965950" y="4464050"/>
          <p14:tracePt t="36700" x="6972300" y="4470400"/>
          <p14:tracePt t="36706" x="6985000" y="4476750"/>
          <p14:tracePt t="36715" x="6991350" y="4489450"/>
          <p14:tracePt t="36722" x="6997700" y="4495800"/>
          <p14:tracePt t="36729" x="7004050" y="4495800"/>
          <p14:tracePt t="36739" x="7010400" y="4495800"/>
          <p14:tracePt t="36744" x="7042150" y="4508500"/>
          <p14:tracePt t="36754" x="7054850" y="4521200"/>
          <p14:tracePt t="36760" x="7073900" y="4527550"/>
          <p14:tracePt t="36771" x="7092950" y="4540250"/>
          <p14:tracePt t="36775" x="7143750" y="4565650"/>
          <p14:tracePt t="36788" x="7251700" y="4603750"/>
          <p14:tracePt t="36791" x="7397750" y="4635500"/>
          <p14:tracePt t="36805" x="7569200" y="4673600"/>
          <p14:tracePt t="36806" x="7600950" y="4686300"/>
          <p14:tracePt t="36811" x="7835900" y="4711700"/>
          <p14:tracePt t="36821" x="7988300" y="4724400"/>
          <p14:tracePt t="36827" x="8039100" y="4724400"/>
          <p14:tracePt t="36838" x="8051800" y="4718050"/>
          <p14:tracePt t="37472" x="8051800" y="4711700"/>
          <p14:tracePt t="37510" x="8051800" y="4705350"/>
          <p14:tracePt t="37533" x="8058150" y="4705350"/>
          <p14:tracePt t="37569" x="8058150" y="4699000"/>
          <p14:tracePt t="37592" x="8051800" y="4692650"/>
          <p14:tracePt t="37599" x="8051800" y="4686300"/>
          <p14:tracePt t="37636" x="8051800" y="4679950"/>
          <p14:tracePt t="37637" x="8051800" y="4673600"/>
          <p14:tracePt t="37839" x="8051800" y="4667250"/>
          <p14:tracePt t="37855" x="8058150" y="4667250"/>
          <p14:tracePt t="37876" x="8064500" y="4660900"/>
          <p14:tracePt t="37891" x="8070850" y="4654550"/>
          <p14:tracePt t="37914" x="8077200" y="4648200"/>
          <p14:tracePt t="37925" x="8083550" y="4641850"/>
          <p14:tracePt t="37929" x="8089900" y="4635500"/>
          <p14:tracePt t="37940" x="8089900" y="4629150"/>
          <p14:tracePt t="37944" x="8096250" y="4622800"/>
          <p14:tracePt t="37954" x="8096250" y="4616450"/>
          <p14:tracePt t="37959" x="8115300" y="4597400"/>
          <p14:tracePt t="37967" x="8121650" y="4591050"/>
          <p14:tracePt t="37974" x="8121650" y="4584700"/>
          <p14:tracePt t="37982" x="8159750" y="4540250"/>
          <p14:tracePt t="37990" x="8172450" y="4527550"/>
          <p14:tracePt t="37997" x="8185150" y="4502150"/>
          <p14:tracePt t="38005" x="8204200" y="4483100"/>
          <p14:tracePt t="38012" x="8223250" y="4457700"/>
          <p14:tracePt t="38021" x="8242300" y="4432300"/>
          <p14:tracePt t="38027" x="8312150" y="4343400"/>
          <p14:tracePt t="38049" x="8343900" y="4279900"/>
          <p14:tracePt t="38059" x="8369300" y="4248150"/>
          <p14:tracePt t="38064" x="8439150" y="4121150"/>
          <p14:tracePt t="38072" x="8502650" y="3987800"/>
          <p14:tracePt t="38080" x="8578850" y="3803650"/>
          <p14:tracePt t="38088" x="8604250" y="3740150"/>
          <p14:tracePt t="38094" x="8674100" y="3536950"/>
          <p14:tracePt t="38105" x="8731250" y="3365500"/>
          <p14:tracePt t="38109" x="8743950" y="3321050"/>
          <p14:tracePt t="38121" x="8756650" y="3282950"/>
          <p14:tracePt t="38126" x="8782050" y="3181350"/>
          <p14:tracePt t="38138" x="8801100" y="3092450"/>
          <p14:tracePt t="38141" x="8807450" y="3035300"/>
          <p14:tracePt t="38154" x="8813800" y="3016250"/>
          <p14:tracePt t="38155" x="8813800" y="2965450"/>
          <p14:tracePt t="38161" x="8813800" y="2952750"/>
          <p14:tracePt t="38171" x="8813800" y="2895600"/>
          <p14:tracePt t="38177" x="8813800" y="2832100"/>
          <p14:tracePt t="38188" x="8813800" y="2806700"/>
          <p14:tracePt t="38192" x="8813800" y="2730500"/>
          <p14:tracePt t="38205" x="8807450" y="2654300"/>
          <p14:tracePt t="38209" x="8801100" y="2590800"/>
          <p14:tracePt t="38221" x="8801100" y="2571750"/>
          <p14:tracePt t="38222" x="8794750" y="2559050"/>
          <p14:tracePt t="38229" x="8794750" y="2533650"/>
          <p14:tracePt t="38238" x="8788400" y="2508250"/>
          <p14:tracePt t="38245" x="8788400" y="2495550"/>
          <p14:tracePt t="38255" x="8782050" y="2482850"/>
          <p14:tracePt t="38260" x="8775700" y="2476500"/>
          <p14:tracePt t="38274" x="8763000" y="2457450"/>
          <p14:tracePt t="38288" x="8756650" y="2444750"/>
          <p14:tracePt t="38291" x="8750300" y="2438400"/>
          <p14:tracePt t="38304" x="8737600" y="2425700"/>
          <p14:tracePt t="38312" x="8724900" y="2413000"/>
          <p14:tracePt t="38321" x="8724900" y="2406650"/>
          <p14:tracePt t="38327" x="8718550" y="2406650"/>
          <p14:tracePt t="38338" x="8705850" y="2387600"/>
          <p14:tracePt t="38342" x="8699500" y="2374900"/>
          <p14:tracePt t="38354" x="8674100" y="2355850"/>
          <p14:tracePt t="38359" x="8667750" y="2343150"/>
          <p14:tracePt t="38371" x="8642350" y="2317750"/>
          <p14:tracePt t="38372" x="8629650" y="2311400"/>
          <p14:tracePt t="38380" x="8616950" y="2305050"/>
          <p14:tracePt t="38388" x="8610600" y="2298700"/>
          <p14:tracePt t="38394" x="8578850" y="2279650"/>
          <p14:tracePt t="38405" x="8566150" y="2273300"/>
          <p14:tracePt t="38410" x="8528050" y="2254250"/>
          <p14:tracePt t="38422" x="8521700" y="2247900"/>
          <p14:tracePt t="38426" x="8509000" y="2241550"/>
          <p14:tracePt t="38438" x="8496300" y="2235200"/>
          <p14:tracePt t="38441" x="8477250" y="2228850"/>
          <p14:tracePt t="38454" x="8426450" y="2216150"/>
          <p14:tracePt t="38461" x="8388350" y="2203450"/>
          <p14:tracePt t="38471" x="8375650" y="2203450"/>
          <p14:tracePt t="38477" x="8337550" y="2190750"/>
          <p14:tracePt t="38488" x="8324850" y="2190750"/>
          <p14:tracePt t="38491" x="8312150" y="2190750"/>
          <p14:tracePt t="38505" x="8299450" y="2190750"/>
          <p14:tracePt t="38508" x="8267700" y="2184400"/>
          <p14:tracePt t="38521" x="8255000" y="2184400"/>
          <p14:tracePt t="38522" x="8204200" y="2178050"/>
          <p14:tracePt t="38530" x="8191500" y="2178050"/>
          <p14:tracePt t="38538" x="8178800" y="2178050"/>
          <p14:tracePt t="38545" x="8159750" y="2178050"/>
          <p14:tracePt t="38555" x="8140700" y="2178050"/>
          <p14:tracePt t="38560" x="8096250" y="2184400"/>
          <p14:tracePt t="38571" x="8089900" y="2184400"/>
          <p14:tracePt t="38575" x="8058150" y="2190750"/>
          <p14:tracePt t="38588" x="8051800" y="2190750"/>
          <p14:tracePt t="38591" x="8032750" y="2190750"/>
          <p14:tracePt t="38605" x="8020050" y="2197100"/>
          <p14:tracePt t="38612" x="8013700" y="2197100"/>
          <p14:tracePt t="38621" x="8007350" y="2197100"/>
          <p14:tracePt t="38627" x="7994650" y="2203450"/>
          <p14:tracePt t="38638" x="7988300" y="2209800"/>
          <p14:tracePt t="38642" x="7981950" y="2209800"/>
          <p14:tracePt t="38654" x="7975600" y="2209800"/>
          <p14:tracePt t="38658" x="7962900" y="2216150"/>
          <p14:tracePt t="38671" x="7943850" y="2222500"/>
          <p14:tracePt t="38672" x="7937500" y="2228850"/>
          <p14:tracePt t="38687" x="7918450" y="2241550"/>
          <p14:tracePt t="38694" x="7912100" y="2241550"/>
          <p14:tracePt t="38701" x="7912100" y="2247900"/>
          <p14:tracePt t="38709" x="7905750" y="2247900"/>
          <p14:tracePt t="38717" x="7905750" y="2254250"/>
          <p14:tracePt t="38724" x="7899400" y="2260600"/>
          <p14:tracePt t="38731" x="7893050" y="2266950"/>
          <p14:tracePt t="38740" x="7886700" y="2273300"/>
          <p14:tracePt t="38746" x="7880350" y="2279650"/>
          <p14:tracePt t="38754" x="7874000" y="2286000"/>
          <p14:tracePt t="38762" x="7867650" y="2292350"/>
          <p14:tracePt t="38771" x="7861300" y="2292350"/>
          <p14:tracePt t="38777" x="7861300" y="2298700"/>
          <p14:tracePt t="38788" x="7854950" y="2305050"/>
          <p14:tracePt t="38792" x="7848600" y="2305050"/>
          <p14:tracePt t="38805" x="7848600" y="2311400"/>
          <p14:tracePt t="38829" x="7848600" y="2317750"/>
          <p14:tracePt t="38844" x="7842250" y="2317750"/>
          <p14:tracePt t="38852" x="7842250" y="2324100"/>
          <p14:tracePt t="38874" x="7835900" y="2330450"/>
          <p14:tracePt t="38904" x="7835900" y="2336800"/>
          <p14:tracePt t="38935" x="7829550" y="2336800"/>
          <p14:tracePt t="39190" x="7829550" y="2343150"/>
          <p14:tracePt t="39205" x="7829550" y="2355850"/>
          <p14:tracePt t="39220" x="7829550" y="2362200"/>
          <p14:tracePt t="39234" x="7829550" y="2368550"/>
          <p14:tracePt t="39242" x="7829550" y="2374900"/>
          <p14:tracePt t="39249" x="7829550" y="2381250"/>
          <p14:tracePt t="39257" x="7835900" y="2387600"/>
          <p14:tracePt t="39265" x="7835900" y="2393950"/>
          <p14:tracePt t="39272" x="7835900" y="2400300"/>
          <p14:tracePt t="39287" x="7842250" y="2413000"/>
          <p14:tracePt t="39309" x="7842250" y="2419350"/>
          <p14:tracePt t="39317" x="7848600" y="2419350"/>
          <p14:tracePt t="39325" x="7848600" y="2432050"/>
          <p14:tracePt t="39332" x="7854950" y="2432050"/>
          <p14:tracePt t="39339" x="7867650" y="2451100"/>
          <p14:tracePt t="39347" x="7880350" y="2470150"/>
          <p14:tracePt t="39354" x="7886700" y="2470150"/>
          <p14:tracePt t="39361" x="7893050" y="2489200"/>
          <p14:tracePt t="39376" x="7905750" y="2501900"/>
          <p14:tracePt t="39377" x="7912100" y="2514600"/>
          <p14:tracePt t="39385" x="7924800" y="2533650"/>
          <p14:tracePt t="39392" x="7931150" y="2546350"/>
          <p14:tracePt t="39407" x="7937500" y="2552700"/>
          <p14:tracePt t="39422" x="7937500" y="2559050"/>
          <p14:tracePt t="39429" x="7937500" y="2565400"/>
          <p14:tracePt t="39437" x="7943850" y="2571750"/>
          <p14:tracePt t="39445" x="7943850" y="2584450"/>
          <p14:tracePt t="39453" x="7950200" y="2597150"/>
          <p14:tracePt t="39459" x="7950200" y="2603500"/>
          <p14:tracePt t="39467" x="7956550" y="2609850"/>
          <p14:tracePt t="39474" x="7962900" y="2628900"/>
          <p14:tracePt t="39482" x="7969250" y="2641600"/>
          <p14:tracePt t="39490" x="7975600" y="2647950"/>
          <p14:tracePt t="39496" x="7975600" y="2654300"/>
          <p14:tracePt t="39505" x="7981950" y="2654300"/>
          <p14:tracePt t="39511" x="7981950" y="2660650"/>
          <p14:tracePt t="39527" x="7981950" y="2667000"/>
          <p14:tracePt t="39542" x="7988300" y="2667000"/>
          <p14:tracePt t="39554" x="7988300" y="2673350"/>
          <p14:tracePt t="39558" x="7988300" y="2679700"/>
          <p14:tracePt t="39579" x="7994650" y="2686050"/>
          <p14:tracePt t="39699" x="7994650" y="2692400"/>
          <p14:tracePt t="39714" x="7994650" y="2698750"/>
          <p14:tracePt t="39744" x="7994650" y="2705100"/>
          <p14:tracePt t="39759" x="7988300" y="2711450"/>
          <p14:tracePt t="39767" x="7988300" y="2717800"/>
          <p14:tracePt t="39774" x="7988300" y="2724150"/>
          <p14:tracePt t="39782" x="7981950" y="2724150"/>
          <p14:tracePt t="39804" x="7981950" y="2730500"/>
          <p14:tracePt t="39812" x="7975600" y="2730500"/>
          <p14:tracePt t="39821" x="7975600" y="2736850"/>
          <p14:tracePt t="39857" x="7969250" y="2736850"/>
          <p14:tracePt t="39865" x="7969250" y="2743200"/>
          <p14:tracePt t="40104" x="7975600" y="2743200"/>
          <p14:tracePt t="40120" x="7981950" y="2743200"/>
          <p14:tracePt t="40126" x="7988300" y="2736850"/>
          <p14:tracePt t="40135" x="8001000" y="2736850"/>
          <p14:tracePt t="40142" x="8007350" y="2736850"/>
          <p14:tracePt t="40149" x="8020050" y="2736850"/>
          <p14:tracePt t="40156" x="8039100" y="2730500"/>
          <p14:tracePt t="40171" x="8064500" y="2730500"/>
          <p14:tracePt t="40179" x="8077200" y="2730500"/>
          <p14:tracePt t="40188" x="8089900" y="2730500"/>
          <p14:tracePt t="40194" x="8096250" y="2736850"/>
          <p14:tracePt t="40203" x="8108950" y="2736850"/>
          <p14:tracePt t="40225" x="8121650" y="2736850"/>
          <p14:tracePt t="40231" x="8121650" y="2743200"/>
          <p14:tracePt t="40241" x="8147050" y="2743200"/>
          <p14:tracePt t="40247" x="8159750" y="2749550"/>
          <p14:tracePt t="40256" x="8172450" y="2749550"/>
          <p14:tracePt t="40261" x="8185150" y="2749550"/>
          <p14:tracePt t="40271" x="8197850" y="2755900"/>
          <p14:tracePt t="40276" x="8210550" y="2755900"/>
          <p14:tracePt t="40284" x="8216900" y="2755900"/>
          <p14:tracePt t="40299" x="8235950" y="2755900"/>
          <p14:tracePt t="40308" x="8242300" y="2755900"/>
          <p14:tracePt t="40321" x="8248650" y="2755900"/>
          <p14:tracePt t="40337" x="8255000" y="2755900"/>
          <p14:tracePt t="40353" x="8261350" y="2755900"/>
          <p14:tracePt t="40367" x="8267700" y="2755900"/>
          <p14:tracePt t="40382" x="8274050" y="2755900"/>
          <p14:tracePt t="40412" x="8280400" y="2762250"/>
          <p14:tracePt t="40422" x="8286750" y="2762250"/>
          <p14:tracePt t="40434" x="8293100" y="2762250"/>
          <p14:tracePt t="40442" x="8299450" y="2762250"/>
          <p14:tracePt t="40449" x="8305800" y="2762250"/>
          <p14:tracePt t="40479" x="8312150" y="2762250"/>
          <p14:tracePt t="40959" x="8312150" y="2768600"/>
          <p14:tracePt t="40967" x="8305800" y="2781300"/>
          <p14:tracePt t="40975" x="8299450" y="2794000"/>
          <p14:tracePt t="40989" x="8293100" y="2800350"/>
          <p14:tracePt t="40997" x="8286750" y="2806700"/>
          <p14:tracePt t="41006" x="8280400" y="2819400"/>
          <p14:tracePt t="41012" x="8274050" y="2832100"/>
          <p14:tracePt t="41023" x="8274050" y="2844800"/>
          <p14:tracePt t="41027" x="8267700" y="2851150"/>
          <p14:tracePt t="41034" x="8267700" y="2857500"/>
          <p14:tracePt t="41042" x="8261350" y="2863850"/>
          <p14:tracePt t="41049" x="8261350" y="2870200"/>
          <p14:tracePt t="41072" x="8261350" y="2876550"/>
          <p14:tracePt t="41116" x="8261350" y="2882900"/>
          <p14:tracePt t="41147" x="8255000" y="2882900"/>
          <p14:tracePt t="41176" x="8255000" y="2889250"/>
          <p14:tracePt t="41237" x="8255000" y="2895600"/>
          <p14:tracePt t="41266" x="8255000" y="2901950"/>
          <p14:tracePt t="41469" x="8261350" y="2901950"/>
          <p14:tracePt t="41476" x="8267700" y="2901950"/>
          <p14:tracePt t="41491" x="8280400" y="2901950"/>
          <p14:tracePt t="41492" x="8299450" y="2901950"/>
          <p14:tracePt t="41499" x="8318500" y="2901950"/>
          <p14:tracePt t="41508" x="8350250" y="2901950"/>
          <p14:tracePt t="41515" x="8369300" y="2901950"/>
          <p14:tracePt t="41529" x="8382000" y="2901950"/>
          <p14:tracePt t="41538" x="8470900" y="2908300"/>
          <p14:tracePt t="41544" x="8515350" y="2908300"/>
          <p14:tracePt t="41553" x="8572500" y="2908300"/>
          <p14:tracePt t="41559" x="8597900" y="2908300"/>
          <p14:tracePt t="41567" x="8648700" y="2908300"/>
          <p14:tracePt t="41575" x="8661400" y="2908300"/>
          <p14:tracePt t="41582" x="8705850" y="2908300"/>
          <p14:tracePt t="41589" x="8731250" y="2908300"/>
          <p14:tracePt t="41597" x="8743950" y="2908300"/>
          <p14:tracePt t="41605" x="8750300" y="2908300"/>
          <p14:tracePt t="41612" x="8763000" y="2908300"/>
          <p14:tracePt t="41621" x="8769350" y="2908300"/>
          <p14:tracePt t="41634" x="8775700" y="2908300"/>
          <p14:tracePt t="41642" x="8782050" y="2908300"/>
          <p14:tracePt t="41656" x="8788400" y="2908300"/>
          <p14:tracePt t="41889" x="8794750" y="2908300"/>
          <p14:tracePt t="41897" x="8801100" y="2908300"/>
          <p14:tracePt t="41906" x="8820150" y="2921000"/>
          <p14:tracePt t="41914" x="8839200" y="2927350"/>
          <p14:tracePt t="41923" x="8851900" y="2927350"/>
          <p14:tracePt t="41926" x="8890000" y="2933700"/>
          <p14:tracePt t="41935" x="8902700" y="2933700"/>
          <p14:tracePt t="41942" x="8934450" y="2940050"/>
          <p14:tracePt t="41949" x="8953500" y="2940050"/>
          <p14:tracePt t="41964" x="8978900" y="2940050"/>
          <p14:tracePt t="41972" x="8991600" y="2940050"/>
          <p14:tracePt t="41980" x="8997950" y="2940050"/>
          <p14:tracePt t="41988" x="9004300" y="2940050"/>
          <p14:tracePt t="41994" x="9010650" y="2940050"/>
          <p14:tracePt t="42003" x="9017000" y="2940050"/>
          <p14:tracePt t="42009" x="9023350" y="2940050"/>
          <p14:tracePt t="42017" x="9036050" y="2946400"/>
          <p14:tracePt t="42025" x="9048750" y="2946400"/>
          <p14:tracePt t="42039" x="9080500" y="2952750"/>
          <p14:tracePt t="42047" x="9105900" y="2952750"/>
          <p14:tracePt t="42055" x="9124950" y="2952750"/>
          <p14:tracePt t="42061" x="9137650" y="2952750"/>
          <p14:tracePt t="42076" x="9163050" y="2952750"/>
          <p14:tracePt t="42084" x="9175750" y="2952750"/>
          <p14:tracePt t="42092" x="9194800" y="2952750"/>
          <p14:tracePt t="42107" x="9213850" y="2946400"/>
          <p14:tracePt t="42115" x="9220200" y="2946400"/>
          <p14:tracePt t="42123" x="9245600" y="2946400"/>
          <p14:tracePt t="42129" x="9251950" y="2946400"/>
          <p14:tracePt t="42138" x="9283700" y="2946400"/>
          <p14:tracePt t="42145" x="9290050" y="2946400"/>
          <p14:tracePt t="42153" x="9328150" y="2946400"/>
          <p14:tracePt t="42160" x="9340850" y="2946400"/>
          <p14:tracePt t="42167" x="9378950" y="2946400"/>
          <p14:tracePt t="42174" x="9385300" y="2946400"/>
          <p14:tracePt t="42182" x="9398000" y="2952750"/>
          <p14:tracePt t="42189" x="9436100" y="2952750"/>
          <p14:tracePt t="42197" x="9455150" y="2952750"/>
          <p14:tracePt t="42205" x="9499600" y="2952750"/>
          <p14:tracePt t="42212" x="9512300" y="2952750"/>
          <p14:tracePt t="42221" x="9525000" y="2952750"/>
          <p14:tracePt t="42227" x="9537700" y="2952750"/>
          <p14:tracePt t="42239" x="9556750" y="2952750"/>
          <p14:tracePt t="42243" x="9569450" y="2952750"/>
          <p14:tracePt t="42258" x="9582150" y="2952750"/>
          <p14:tracePt t="43434" x="9569450" y="2959100"/>
          <p14:tracePt t="43442" x="9563100" y="2959100"/>
          <p14:tracePt t="43449" x="9556750" y="2959100"/>
          <p14:tracePt t="43464" x="9550400" y="2959100"/>
          <p14:tracePt t="43487" x="9544050" y="2959100"/>
          <p14:tracePt t="43501" x="9537700" y="2959100"/>
          <p14:tracePt t="43516" x="9525000" y="2959100"/>
          <p14:tracePt t="43532" x="9518650" y="2959100"/>
          <p14:tracePt t="43539" x="9505950" y="2959100"/>
          <p14:tracePt t="43547" x="9493250" y="2965450"/>
          <p14:tracePt t="43555" x="9480550" y="2965450"/>
          <p14:tracePt t="43561" x="9455150" y="2971800"/>
          <p14:tracePt t="43571" x="9436100" y="2971800"/>
          <p14:tracePt t="43584" x="9385300" y="2984500"/>
          <p14:tracePt t="43592" x="9366250" y="2984500"/>
          <p14:tracePt t="43599" x="9340850" y="2984500"/>
          <p14:tracePt t="43607" x="9309100" y="2990850"/>
          <p14:tracePt t="43614" x="9258300" y="2990850"/>
          <p14:tracePt t="43622" x="9226550" y="2997200"/>
          <p14:tracePt t="43629" x="9194800" y="2997200"/>
          <p14:tracePt t="43638" x="9182100" y="2997200"/>
          <p14:tracePt t="43645" x="9150350" y="2997200"/>
          <p14:tracePt t="43654" x="9118600" y="2997200"/>
          <p14:tracePt t="43659" x="9080500" y="3003550"/>
          <p14:tracePt t="43671" x="9042400" y="3003550"/>
          <p14:tracePt t="43675" x="9023350" y="3003550"/>
          <p14:tracePt t="43688" x="8959850" y="3003550"/>
          <p14:tracePt t="43691" x="8934450" y="3003550"/>
          <p14:tracePt t="43704" x="8731250" y="2997200"/>
          <p14:tracePt t="43712" x="8705850" y="2997200"/>
          <p14:tracePt t="43721" x="8578850" y="2990850"/>
          <p14:tracePt t="43727" x="8464550" y="2990850"/>
          <p14:tracePt t="43739" x="8439150" y="2990850"/>
          <p14:tracePt t="43743" x="8407400" y="2990850"/>
          <p14:tracePt t="43754" x="8356600" y="2990850"/>
          <p14:tracePt t="43758" x="8337550" y="2990850"/>
          <p14:tracePt t="43771" x="8305800" y="2990850"/>
          <p14:tracePt t="43772" x="8274050" y="2990850"/>
          <p14:tracePt t="43779" x="8261350" y="2990850"/>
          <p14:tracePt t="43788" x="8255000" y="2990850"/>
          <p14:tracePt t="43803" x="8248650" y="2990850"/>
          <p14:tracePt t="43824" x="8242300" y="2990850"/>
          <p14:tracePt t="43847" x="8242300" y="2997200"/>
          <p14:tracePt t="43855" x="8235950" y="2997200"/>
          <p14:tracePt t="43876" x="8229600" y="2997200"/>
          <p14:tracePt t="43884" x="8223250" y="3003550"/>
          <p14:tracePt t="43899" x="8216900" y="3009900"/>
          <p14:tracePt t="43923" x="8210550" y="3009900"/>
          <p14:tracePt t="43929" x="8210550" y="3016250"/>
          <p14:tracePt t="44109" x="8216900" y="3016250"/>
          <p14:tracePt t="44116" x="8255000" y="3035300"/>
          <p14:tracePt t="44126" x="8261350" y="3041650"/>
          <p14:tracePt t="44132" x="8318500" y="3054350"/>
          <p14:tracePt t="44142" x="8362950" y="3060700"/>
          <p14:tracePt t="44147" x="8426450" y="3073400"/>
          <p14:tracePt t="44155" x="8489950" y="3086100"/>
          <p14:tracePt t="44162" x="8566150" y="3092450"/>
          <p14:tracePt t="44171" x="8597900" y="3098800"/>
          <p14:tracePt t="44176" x="8636000" y="3098800"/>
          <p14:tracePt t="44191" x="8667750" y="3111500"/>
          <p14:tracePt t="44192" x="8712200" y="3117850"/>
          <p14:tracePt t="44199" x="8743950" y="3117850"/>
          <p14:tracePt t="44207" x="8788400" y="3124200"/>
          <p14:tracePt t="44214" x="8820150" y="3124200"/>
          <p14:tracePt t="44222" x="8851900" y="3130550"/>
          <p14:tracePt t="44230" x="8858250" y="3130550"/>
          <p14:tracePt t="44239" x="8921750" y="3130550"/>
          <p14:tracePt t="44245" x="8953500" y="3130550"/>
          <p14:tracePt t="44255" x="8991600" y="3130550"/>
          <p14:tracePt t="44259" x="9029700" y="3130550"/>
          <p14:tracePt t="44271" x="9067800" y="3130550"/>
          <p14:tracePt t="44275" x="9112250" y="3136900"/>
          <p14:tracePt t="44288" x="9124950" y="3136900"/>
          <p14:tracePt t="44291" x="9169400" y="3143250"/>
          <p14:tracePt t="44305" x="9220200" y="3149600"/>
          <p14:tracePt t="44312" x="9258300" y="3149600"/>
          <p14:tracePt t="44321" x="9283700" y="3149600"/>
          <p14:tracePt t="44327" x="9302750" y="3149600"/>
          <p14:tracePt t="44338" x="9328150" y="3149600"/>
          <p14:tracePt t="44342" x="9334500" y="3155950"/>
          <p14:tracePt t="44355" x="9340850" y="3155950"/>
          <p14:tracePt t="44358" x="9359900" y="3155950"/>
          <p14:tracePt t="44372" x="9378950" y="3155950"/>
          <p14:tracePt t="44379" x="9398000" y="3155950"/>
          <p14:tracePt t="44388" x="9404350" y="3155950"/>
          <p14:tracePt t="44394" x="9410700" y="3155950"/>
          <p14:tracePt t="44405" x="9429750" y="3155950"/>
          <p14:tracePt t="44409" x="9436100" y="3155950"/>
          <p14:tracePt t="44422" x="9455150" y="3155950"/>
          <p14:tracePt t="44438" x="9467850" y="3155950"/>
          <p14:tracePt t="44446" x="9474200" y="3155950"/>
          <p14:tracePt t="44461" x="9486900" y="3155950"/>
          <p14:tracePt t="44477" x="9512300" y="3155950"/>
          <p14:tracePt t="44488" x="9518650" y="3155950"/>
          <p14:tracePt t="44499" x="9556750" y="3149600"/>
          <p14:tracePt t="44506" x="9563100" y="3149600"/>
          <p14:tracePt t="44514" x="9594850" y="3143250"/>
          <p14:tracePt t="44522" x="9632950" y="3136900"/>
          <p14:tracePt t="44529" x="9671050" y="3130550"/>
          <p14:tracePt t="44538" x="9677400" y="3124200"/>
          <p14:tracePt t="44544" x="9715500" y="3124200"/>
          <p14:tracePt t="44555" x="9721850" y="3117850"/>
          <p14:tracePt t="44559" x="9734550" y="3117850"/>
          <p14:tracePt t="44571" x="9766300" y="3117850"/>
          <p14:tracePt t="44575" x="9791700" y="3111500"/>
          <p14:tracePt t="44588" x="9804400" y="3105150"/>
          <p14:tracePt t="44592" x="9842500" y="3105150"/>
          <p14:tracePt t="44606" x="9893300" y="3098800"/>
          <p14:tracePt t="44612" x="9906000" y="3092450"/>
          <p14:tracePt t="44621" x="9931400" y="3092450"/>
          <p14:tracePt t="44627" x="9944100" y="3086100"/>
          <p14:tracePt t="44638" x="9950450" y="3086100"/>
          <p14:tracePt t="44642" x="9956800" y="3086100"/>
          <p14:tracePt t="44654" x="9969500" y="3086100"/>
          <p14:tracePt t="44658" x="9975850" y="3086100"/>
          <p14:tracePt t="44671" x="9988550" y="3086100"/>
          <p14:tracePt t="44672" x="10007600" y="3079750"/>
          <p14:tracePt t="44679" x="10045700" y="3079750"/>
          <p14:tracePt t="44688" x="10102850" y="3079750"/>
          <p14:tracePt t="44702" x="10121900" y="3079750"/>
          <p14:tracePt t="44703" x="10185400" y="3079750"/>
          <p14:tracePt t="44709" x="10261600" y="3073400"/>
          <p14:tracePt t="44717" x="10280650" y="3073400"/>
          <p14:tracePt t="44724" x="10331450" y="3060700"/>
          <p14:tracePt t="44732" x="10363200" y="3060700"/>
          <p14:tracePt t="44740" x="10382250" y="3054350"/>
          <p14:tracePt t="44746" x="10388600" y="3054350"/>
          <p14:tracePt t="44755" x="10394950" y="3054350"/>
          <p14:tracePt t="44798" x="10401300" y="3048000"/>
          <p14:tracePt t="44814" x="10407650" y="3048000"/>
          <p14:tracePt t="44823" x="10414000" y="3041650"/>
          <p14:tracePt t="44837" x="10420350" y="3041650"/>
          <p14:tracePt t="44853" x="10420350" y="3035300"/>
          <p14:tracePt t="44874" x="10414000" y="3028950"/>
          <p14:tracePt t="44882" x="10414000" y="3022600"/>
          <p14:tracePt t="44891" x="10407650" y="3016250"/>
          <p14:tracePt t="44897" x="10394950" y="3009900"/>
          <p14:tracePt t="44907" x="10388600" y="3003550"/>
          <p14:tracePt t="44915" x="10369550" y="2990850"/>
          <p14:tracePt t="44924" x="10337800" y="2978150"/>
          <p14:tracePt t="44929" x="10331450" y="2978150"/>
          <p14:tracePt t="44934" x="10318750" y="2971800"/>
          <p14:tracePt t="44942" x="10306050" y="2965450"/>
          <p14:tracePt t="44950" x="10248900" y="2952750"/>
          <p14:tracePt t="44957" x="10229850" y="2952750"/>
          <p14:tracePt t="44964" x="10153650" y="2940050"/>
          <p14:tracePt t="44972" x="10128250" y="2933700"/>
          <p14:tracePt t="44980" x="10033000" y="2927350"/>
          <p14:tracePt t="44988" x="10007600" y="2921000"/>
          <p14:tracePt t="44994" x="9975850" y="2921000"/>
          <p14:tracePt t="45009" x="9931400" y="2921000"/>
          <p14:tracePt t="45017" x="9874250" y="2921000"/>
          <p14:tracePt t="45024" x="9861550" y="2921000"/>
          <p14:tracePt t="45031" x="9848850" y="2921000"/>
          <p14:tracePt t="45040" x="9829800" y="2914650"/>
          <p14:tracePt t="45046" x="9817100" y="2914650"/>
          <p14:tracePt t="45062" x="9804400" y="2914650"/>
          <p14:tracePt t="45071" x="9798050" y="2914650"/>
          <p14:tracePt t="45077" x="9779000" y="2908300"/>
          <p14:tracePt t="45088" x="9766300" y="2908300"/>
          <p14:tracePt t="45092" x="9759950" y="2908300"/>
          <p14:tracePt t="45105" x="9753600" y="2914650"/>
          <p14:tracePt t="45109" x="9740900" y="2914650"/>
          <p14:tracePt t="45121" x="9734550" y="2921000"/>
          <p14:tracePt t="45122" x="9696450" y="2952750"/>
          <p14:tracePt t="45129" x="9677400" y="2978150"/>
          <p14:tracePt t="45138" x="9645650" y="3016250"/>
          <p14:tracePt t="45145" x="9620250" y="3041650"/>
          <p14:tracePt t="45154" x="9613900" y="3048000"/>
          <p14:tracePt t="45159" x="9607550" y="3060700"/>
          <p14:tracePt t="45171" x="9588500" y="3079750"/>
          <p14:tracePt t="45175" x="9582150" y="3098800"/>
          <p14:tracePt t="45188" x="9582150" y="3111500"/>
          <p14:tracePt t="45189" x="9575800" y="3117850"/>
          <p14:tracePt t="45204" x="9575800" y="3124200"/>
          <p14:tracePt t="45211" x="9582150" y="3130550"/>
          <p14:tracePt t="45221" x="9582150" y="3136900"/>
          <p14:tracePt t="45227" x="9594850" y="3143250"/>
          <p14:tracePt t="45234" x="9607550" y="3155950"/>
          <p14:tracePt t="45242" x="9613900" y="3162300"/>
          <p14:tracePt t="45250" x="9632950" y="3175000"/>
          <p14:tracePt t="45256" x="9639300" y="3187700"/>
          <p14:tracePt t="45264" x="9645650" y="3194050"/>
          <p14:tracePt t="45271" x="9683750" y="3213100"/>
          <p14:tracePt t="45279" x="9690100" y="3219450"/>
          <p14:tracePt t="45288" x="9728200" y="3232150"/>
          <p14:tracePt t="45294" x="9747250" y="3232150"/>
          <p14:tracePt t="45305" x="9810750" y="3251200"/>
          <p14:tracePt t="45310" x="9836150" y="3257550"/>
          <p14:tracePt t="45321" x="9861550" y="3257550"/>
          <p14:tracePt t="45325" x="9880600" y="3263900"/>
          <p14:tracePt t="45338" x="9950450" y="3270250"/>
          <p14:tracePt t="45341" x="9969500" y="3270250"/>
          <p14:tracePt t="45354" x="10045700" y="3276600"/>
          <p14:tracePt t="45361" x="10058400" y="3276600"/>
          <p14:tracePt t="45371" x="10071100" y="3276600"/>
          <p14:tracePt t="45377" x="10077450" y="3270250"/>
          <p14:tracePt t="45388" x="10115550" y="3270250"/>
          <p14:tracePt t="45392" x="10134600" y="3263900"/>
          <p14:tracePt t="45405" x="10147300" y="3263900"/>
          <p14:tracePt t="45406" x="10223500" y="3244850"/>
          <p14:tracePt t="45422" x="10248900" y="3232150"/>
          <p14:tracePt t="45429" x="10274300" y="3232150"/>
          <p14:tracePt t="45430" x="10293350" y="3219450"/>
          <p14:tracePt t="45440" x="10318750" y="3219450"/>
          <p14:tracePt t="45444" x="10337800" y="3213100"/>
          <p14:tracePt t="45452" x="10382250" y="3194050"/>
          <p14:tracePt t="45459" x="10401300" y="3194050"/>
          <p14:tracePt t="45467" x="10401300" y="3187700"/>
          <p14:tracePt t="45474" x="10407650" y="3187700"/>
          <p14:tracePt t="45490" x="10414000" y="3187700"/>
          <p14:tracePt t="45549" x="10414000" y="3181350"/>
          <p14:tracePt t="45558" x="10420350" y="3175000"/>
          <p14:tracePt t="45564" x="10420350" y="3168650"/>
          <p14:tracePt t="45579" x="10426700" y="3155950"/>
          <p14:tracePt t="45594" x="10426700" y="3149600"/>
          <p14:tracePt t="45609" x="10426700" y="3136900"/>
          <p14:tracePt t="45631" x="10426700" y="3130550"/>
          <p14:tracePt t="45632" x="10426700" y="3124200"/>
          <p14:tracePt t="45654" x="10420350" y="3111500"/>
          <p14:tracePt t="45655" x="10420350" y="3105150"/>
          <p14:tracePt t="45661" x="10414000" y="3098800"/>
          <p14:tracePt t="45671" x="10407650" y="3092450"/>
          <p14:tracePt t="45676" x="10401300" y="3073400"/>
          <p14:tracePt t="45684" x="10394950" y="3073400"/>
          <p14:tracePt t="45692" x="10394950" y="3067050"/>
          <p14:tracePt t="45699" x="10382250" y="3054350"/>
          <p14:tracePt t="45706" x="10369550" y="3048000"/>
          <p14:tracePt t="45714" x="10356850" y="3041650"/>
          <p14:tracePt t="45729" x="10331450" y="3022600"/>
          <p14:tracePt t="45738" x="10325100" y="3022600"/>
          <p14:tracePt t="45744" x="10299700" y="3009900"/>
          <p14:tracePt t="45752" x="10293350" y="3003550"/>
          <p14:tracePt t="45759" x="10280650" y="3003550"/>
          <p14:tracePt t="45767" x="10248900" y="2984500"/>
          <p14:tracePt t="45775" x="10229850" y="2978150"/>
          <p14:tracePt t="45782" x="10217150" y="2971800"/>
          <p14:tracePt t="45789" x="10179050" y="2952750"/>
          <p14:tracePt t="45797" x="10166350" y="2952750"/>
          <p14:tracePt t="45805" x="10153650" y="2946400"/>
          <p14:tracePt t="45812" x="10140950" y="2946400"/>
          <p14:tracePt t="45821" x="10121900" y="2940050"/>
          <p14:tracePt t="45827" x="10109200" y="2940050"/>
          <p14:tracePt t="45838" x="10102850" y="2940050"/>
          <p14:tracePt t="45842" x="10077450" y="2940050"/>
          <p14:tracePt t="45854" x="10071100" y="2940050"/>
          <p14:tracePt t="45859" x="10064750" y="2933700"/>
          <p14:tracePt t="45871" x="10058400" y="2933700"/>
          <p14:tracePt t="45872" x="10045700" y="2933700"/>
          <p14:tracePt t="45879" x="10026650" y="2933700"/>
          <p14:tracePt t="45888" x="10013950" y="2933700"/>
          <p14:tracePt t="45895" x="10007600" y="2933700"/>
          <p14:tracePt t="45905" x="10001250" y="2940050"/>
          <p14:tracePt t="45910" x="9994900" y="2940050"/>
          <p14:tracePt t="45922" x="9982200" y="2940050"/>
          <p14:tracePt t="45939" x="9963150" y="2946400"/>
          <p14:tracePt t="45946" x="9950450" y="2952750"/>
          <p14:tracePt t="45947" x="9937750" y="2952750"/>
          <p14:tracePt t="45956" x="9918700" y="2959100"/>
          <p14:tracePt t="45962" x="9886950" y="2965450"/>
          <p14:tracePt t="45971" x="9880600" y="2971800"/>
          <p14:tracePt t="45976" x="9874250" y="2971800"/>
          <p14:tracePt t="45984" x="9861550" y="2971800"/>
          <p14:tracePt t="45991" x="9848850" y="2978150"/>
          <p14:tracePt t="45999" x="9842500" y="2978150"/>
          <p14:tracePt t="46007" x="9836150" y="2978150"/>
          <p14:tracePt t="46015" x="9829800" y="2978150"/>
          <p14:tracePt t="46021" x="9823450" y="2984500"/>
          <p14:tracePt t="46038" x="9810750" y="2984500"/>
          <p14:tracePt t="46044" x="9810750" y="2990850"/>
          <p14:tracePt t="46053" x="9798050" y="2990850"/>
          <p14:tracePt t="46059" x="9791700" y="2990850"/>
          <p14:tracePt t="46067" x="9785350" y="2997200"/>
          <p14:tracePt t="46075" x="9772650" y="2997200"/>
          <p14:tracePt t="46081" x="9759950" y="3003550"/>
          <p14:tracePt t="46090" x="9747250" y="3009900"/>
          <p14:tracePt t="46097" x="9728200" y="3016250"/>
          <p14:tracePt t="46105" x="9696450" y="3035300"/>
          <p14:tracePt t="46112" x="9690100" y="3035300"/>
          <p14:tracePt t="46127" x="9683750" y="3041650"/>
          <p14:tracePt t="46142" x="9683750" y="3048000"/>
          <p14:tracePt t="46154" x="9677400" y="3048000"/>
          <p14:tracePt t="46171" x="9677400" y="3054350"/>
          <p14:tracePt t="46179" x="9671050" y="3060700"/>
          <p14:tracePt t="46194" x="9671050" y="3067050"/>
          <p14:tracePt t="46337" x="9671050" y="3073400"/>
          <p14:tracePt t="48361" x="9664700" y="3079750"/>
          <p14:tracePt t="48372" x="9645650" y="3086100"/>
          <p14:tracePt t="48377" x="9613900" y="3092450"/>
          <p14:tracePt t="48385" x="9575800" y="3105150"/>
          <p14:tracePt t="48392" x="9531350" y="3124200"/>
          <p14:tracePt t="48399" x="9525000" y="3130550"/>
          <p14:tracePt t="48407" x="9461500" y="3155950"/>
          <p14:tracePt t="48415" x="9423400" y="3175000"/>
          <p14:tracePt t="48422" x="9366250" y="3213100"/>
          <p14:tracePt t="48429" x="9315450" y="3238500"/>
          <p14:tracePt t="48438" x="9290050" y="3251200"/>
          <p14:tracePt t="48444" x="9239250" y="3270250"/>
          <p14:tracePt t="48455" x="9220200" y="3282950"/>
          <p14:tracePt t="48460" x="9207500" y="3282950"/>
          <p14:tracePt t="48471" x="9182100" y="3295650"/>
          <p14:tracePt t="48475" x="9150350" y="3308350"/>
          <p14:tracePt t="48488" x="9118600" y="3321050"/>
          <p14:tracePt t="48491" x="9099550" y="3333750"/>
          <p14:tracePt t="48505" x="9029700" y="3365500"/>
          <p14:tracePt t="48512" x="8997950" y="3378200"/>
          <p14:tracePt t="48521" x="8959850" y="3397250"/>
          <p14:tracePt t="48527" x="8921750" y="3409950"/>
          <p14:tracePt t="48538" x="8826500" y="3454400"/>
          <p14:tracePt t="48542" x="8775700" y="3467100"/>
          <p14:tracePt t="48554" x="8731250" y="3486150"/>
          <p14:tracePt t="48558" x="8674100" y="3498850"/>
          <p14:tracePt t="48571" x="8655050" y="3505200"/>
          <p14:tracePt t="48572" x="8610600" y="3524250"/>
          <p14:tracePt t="48588" x="8502650" y="3581400"/>
          <p14:tracePt t="48594" x="8439150" y="3606800"/>
          <p14:tracePt t="48602" x="8382000" y="3638550"/>
          <p14:tracePt t="48609" x="8331200" y="3663950"/>
          <p14:tracePt t="48617" x="8318500" y="3676650"/>
          <p14:tracePt t="48624" x="8299450" y="3689350"/>
          <p14:tracePt t="48632" x="8255000" y="3721100"/>
          <p14:tracePt t="48640" x="8229600" y="3746500"/>
          <p14:tracePt t="48646" x="8204200" y="3778250"/>
          <p14:tracePt t="48655" x="8191500" y="3784600"/>
          <p14:tracePt t="48662" x="8153400" y="3816350"/>
          <p14:tracePt t="48671" x="8128000" y="3841750"/>
          <p14:tracePt t="48677" x="8121650" y="3854450"/>
          <p14:tracePt t="48688" x="8115300" y="3860800"/>
          <p14:tracePt t="48692" x="8089900" y="3886200"/>
          <p14:tracePt t="48705" x="8083550" y="3886200"/>
          <p14:tracePt t="48709" x="8064500" y="3911600"/>
          <p14:tracePt t="48721" x="8039100" y="3930650"/>
          <p14:tracePt t="48722" x="8026400" y="3943350"/>
          <p14:tracePt t="48730" x="8020050" y="3943350"/>
          <p14:tracePt t="48739" x="8013700" y="3956050"/>
          <p14:tracePt t="48744" x="7994650" y="3975100"/>
          <p14:tracePt t="48755" x="7981950" y="3981450"/>
          <p14:tracePt t="48760" x="7969250" y="4000500"/>
          <p14:tracePt t="48771" x="7962900" y="4006850"/>
          <p14:tracePt t="48776" x="7950200" y="4025900"/>
          <p14:tracePt t="48788" x="7950200" y="4032250"/>
          <p14:tracePt t="48791" x="7943850" y="4038600"/>
          <p14:tracePt t="48805" x="7931150" y="4070350"/>
          <p14:tracePt t="48812" x="7931150" y="4076700"/>
          <p14:tracePt t="48821" x="7924800" y="4089400"/>
          <p14:tracePt t="48827" x="7905750" y="4114800"/>
          <p14:tracePt t="48838" x="7905750" y="4121150"/>
          <p14:tracePt t="48842" x="7893050" y="4127500"/>
          <p14:tracePt t="48855" x="7893050" y="4133850"/>
          <p14:tracePt t="48858" x="7880350" y="4140200"/>
          <p14:tracePt t="48871" x="7861300" y="4165600"/>
          <p14:tracePt t="48872" x="7854950" y="4165600"/>
          <p14:tracePt t="48879" x="7848600" y="4171950"/>
          <p14:tracePt t="48888" x="7835900" y="4184650"/>
          <p14:tracePt t="48901" x="7829550" y="4191000"/>
          <p14:tracePt t="48903" x="7823200" y="4197350"/>
          <p14:tracePt t="48909" x="7816850" y="4203700"/>
          <p14:tracePt t="48917" x="7810500" y="4210050"/>
          <p14:tracePt t="48924" x="7810500" y="4216400"/>
          <p14:tracePt t="48932" x="7797800" y="4222750"/>
          <p14:tracePt t="48939" x="7772400" y="4241800"/>
          <p14:tracePt t="48947" x="7766050" y="4248150"/>
          <p14:tracePt t="48955" x="7759700" y="4254500"/>
          <p14:tracePt t="48961" x="7740650" y="4267200"/>
          <p14:tracePt t="48971" x="7727950" y="4286250"/>
          <p14:tracePt t="48977" x="7696200" y="4318000"/>
          <p14:tracePt t="48988" x="7683500" y="4337050"/>
          <p14:tracePt t="48992" x="7651750" y="4387850"/>
          <p14:tracePt t="49005" x="7639050" y="4400550"/>
          <p14:tracePt t="49006" x="7632700" y="4413250"/>
          <p14:tracePt t="49013" x="7607300" y="4451350"/>
          <p14:tracePt t="49022" x="7600950" y="4464050"/>
          <p14:tracePt t="49029" x="7581900" y="4489450"/>
          <p14:tracePt t="49038" x="7581900" y="4502150"/>
          <p14:tracePt t="49044" x="7575550" y="4508500"/>
          <p14:tracePt t="49054" x="7575550" y="4514850"/>
          <p14:tracePt t="49060" x="7562850" y="4546600"/>
          <p14:tracePt t="49071" x="7562850" y="4559300"/>
          <p14:tracePt t="49075" x="7556500" y="4572000"/>
          <p14:tracePt t="49088" x="7550150" y="4610100"/>
          <p14:tracePt t="49092" x="7550150" y="4616450"/>
          <p14:tracePt t="49106" x="7537450" y="4648200"/>
          <p14:tracePt t="49112" x="7537450" y="4654550"/>
          <p14:tracePt t="49127" x="7537450" y="4660900"/>
          <p14:tracePt t="49138" x="7531100" y="4667250"/>
          <p14:tracePt t="49142" x="7524750" y="4679950"/>
          <p14:tracePt t="49158" x="7524750" y="4686300"/>
          <p14:tracePt t="49172" x="7518400" y="4686300"/>
          <p14:tracePt t="49173" x="7518400" y="4692650"/>
          <p14:tracePt t="49180" x="7518400" y="4699000"/>
          <p14:tracePt t="49188" x="7518400" y="4711700"/>
          <p14:tracePt t="49203" x="7518400" y="4718050"/>
          <p14:tracePt t="49217" x="7518400" y="4724400"/>
          <p14:tracePt t="49239" x="7518400" y="4730750"/>
          <p14:tracePt t="49254" x="7518400" y="4737100"/>
          <p14:tracePt t="49262" x="7518400" y="4743450"/>
          <p14:tracePt t="49271" x="7518400" y="4756150"/>
          <p14:tracePt t="49277" x="7512050" y="4775200"/>
          <p14:tracePt t="49284" x="7512050" y="4806950"/>
          <p14:tracePt t="49292" x="7512050" y="4819650"/>
          <p14:tracePt t="49299" x="7512050" y="4857750"/>
          <p14:tracePt t="49306" x="7505700" y="4889500"/>
          <p14:tracePt t="49315" x="7499350" y="4895850"/>
          <p14:tracePt t="49322" x="7499350" y="4921250"/>
          <p14:tracePt t="49329" x="7499350" y="4927600"/>
          <p14:tracePt t="49338" x="7499350" y="4946650"/>
          <p14:tracePt t="49344" x="7499350" y="4953000"/>
          <p14:tracePt t="49355" x="7499350" y="4984750"/>
          <p14:tracePt t="49360" x="7499350" y="4991100"/>
          <p14:tracePt t="49371" x="7499350" y="5029200"/>
          <p14:tracePt t="49376" x="7505700" y="5060950"/>
          <p14:tracePt t="49388" x="7512050" y="5067300"/>
          <p14:tracePt t="49391" x="7512050" y="5080000"/>
          <p14:tracePt t="49405" x="7512050" y="5092700"/>
          <p14:tracePt t="49427" x="7518400" y="5092700"/>
          <p14:tracePt t="49442" x="7518400" y="5099050"/>
          <p14:tracePt t="49456" x="7524750" y="5105400"/>
          <p14:tracePt t="49802" x="7524750" y="5099050"/>
          <p14:tracePt t="49832" x="7524750" y="5092700"/>
          <p14:tracePt t="49842" x="7531100" y="5092700"/>
          <p14:tracePt t="49847" x="7531100" y="5086350"/>
          <p14:tracePt t="49858" x="7531100" y="5080000"/>
          <p14:tracePt t="49862" x="7531100" y="5073650"/>
          <p14:tracePt t="49871" x="7537450" y="5073650"/>
          <p14:tracePt t="49877" x="7537450" y="5067300"/>
          <p14:tracePt t="49884" x="7543800" y="5067300"/>
          <p14:tracePt t="49891" x="7543800" y="5054600"/>
          <p14:tracePt t="49906" x="7550150" y="5048250"/>
          <p14:tracePt t="49907" x="7562850" y="5029200"/>
          <p14:tracePt t="49916" x="7569200" y="5022850"/>
          <p14:tracePt t="49924" x="7569200" y="5016500"/>
          <p14:tracePt t="49929" x="7600950" y="4984750"/>
          <p14:tracePt t="49939" x="7613650" y="4972050"/>
          <p14:tracePt t="49951" x="7626350" y="4959350"/>
          <p14:tracePt t="49954" x="7651750" y="4940300"/>
          <p14:tracePt t="49959" x="7670800" y="4914900"/>
          <p14:tracePt t="49967" x="7721600" y="4851400"/>
          <p14:tracePt t="49975" x="7734300" y="4838700"/>
          <p14:tracePt t="49982" x="7766050" y="4794250"/>
          <p14:tracePt t="49989" x="7791450" y="4756150"/>
          <p14:tracePt t="49997" x="7797800" y="4743450"/>
          <p14:tracePt t="50005" x="7823200" y="4699000"/>
          <p14:tracePt t="50012" x="7835900" y="4667250"/>
          <p14:tracePt t="50021" x="7854950" y="4622800"/>
          <p14:tracePt t="50027" x="7861300" y="4610100"/>
          <p14:tracePt t="50038" x="7893050" y="4540250"/>
          <p14:tracePt t="50042" x="7924800" y="4451350"/>
          <p14:tracePt t="50055" x="7924800" y="4425950"/>
          <p14:tracePt t="50058" x="7950200" y="4337050"/>
          <p14:tracePt t="50071" x="7975600" y="4260850"/>
          <p14:tracePt t="50072" x="7981950" y="4248150"/>
          <p14:tracePt t="50079" x="8001000" y="4191000"/>
          <p14:tracePt t="50088" x="8007350" y="4178300"/>
          <p14:tracePt t="50094" x="8020050" y="4121150"/>
          <p14:tracePt t="50105" x="8026400" y="4108450"/>
          <p14:tracePt t="50110" x="8051800" y="4032250"/>
          <p14:tracePt t="50121" x="8058150" y="4006850"/>
          <p14:tracePt t="50125" x="8070850" y="3892550"/>
          <p14:tracePt t="50138" x="8077200" y="3860800"/>
          <p14:tracePt t="50139" x="8083550" y="3835400"/>
          <p14:tracePt t="50147" x="8096250" y="3746500"/>
          <p14:tracePt t="50155" x="8096250" y="3721100"/>
          <p14:tracePt t="50162" x="8102600" y="3689350"/>
          <p14:tracePt t="50171" x="8108950" y="3670300"/>
          <p14:tracePt t="50176" x="8108950" y="3657600"/>
          <p14:tracePt t="50188" x="8108950" y="3644900"/>
          <p14:tracePt t="50192" x="8115300" y="3644900"/>
          <p14:tracePt t="50205" x="8115300" y="3625850"/>
          <p14:tracePt t="50209" x="8121650" y="3606800"/>
          <p14:tracePt t="50222" x="8128000" y="3581400"/>
          <p14:tracePt t="50223" x="8134350" y="3549650"/>
          <p14:tracePt t="50229" x="8140700" y="3511550"/>
          <p14:tracePt t="50239" x="8153400" y="3460750"/>
          <p14:tracePt t="50245" x="8153400" y="3441700"/>
          <p14:tracePt t="50255" x="8159750" y="3384550"/>
          <p14:tracePt t="50260" x="8166100" y="3371850"/>
          <p14:tracePt t="50271" x="8166100" y="3333750"/>
          <p14:tracePt t="50275" x="8178800" y="3302000"/>
          <p14:tracePt t="50288" x="8185150" y="3263900"/>
          <p14:tracePt t="50289" x="8185150" y="3232150"/>
          <p14:tracePt t="50297" x="8191500" y="3219450"/>
          <p14:tracePt t="50305" x="8191500" y="3206750"/>
          <p14:tracePt t="50312" x="8197850" y="3168650"/>
          <p14:tracePt t="50321" x="8204200" y="3136900"/>
          <p14:tracePt t="50327" x="8204200" y="3124200"/>
          <p14:tracePt t="50338" x="8204200" y="3092450"/>
          <p14:tracePt t="50342" x="8204200" y="3073400"/>
          <p14:tracePt t="50354" x="8204200" y="3067050"/>
          <p14:tracePt t="50431" x="8191500" y="3035300"/>
          <p14:tracePt t="50442" x="8185150" y="3016250"/>
          <p14:tracePt t="50446" x="8185150" y="3003550"/>
          <p14:tracePt t="50457" x="8178800" y="2997200"/>
          <p14:tracePt t="50477" x="8178800" y="2990850"/>
          <p14:tracePt t="50491" x="8172450" y="2990850"/>
          <p14:tracePt t="50589" x="8172450" y="2997200"/>
          <p14:tracePt t="50604" x="8178800" y="3003550"/>
          <p14:tracePt t="50621" x="8185150" y="3003550"/>
          <p14:tracePt t="50627" x="8191500" y="3009900"/>
          <p14:tracePt t="50634" x="8216900" y="3016250"/>
          <p14:tracePt t="50642" x="8248650" y="3028950"/>
          <p14:tracePt t="50649" x="8261350" y="3035300"/>
          <p14:tracePt t="50657" x="8312150" y="3041650"/>
          <p14:tracePt t="50664" x="8362950" y="3054350"/>
          <p14:tracePt t="50672" x="8388350" y="3060700"/>
          <p14:tracePt t="50679" x="8413750" y="3060700"/>
          <p14:tracePt t="50688" x="8426450" y="3067050"/>
          <p14:tracePt t="50695" x="8502650" y="3067050"/>
          <p14:tracePt t="50705" x="8572500" y="3073400"/>
          <p14:tracePt t="50710" x="8591550" y="3073400"/>
          <p14:tracePt t="50721" x="8648700" y="3073400"/>
          <p14:tracePt t="50725" x="8674100" y="3079750"/>
          <p14:tracePt t="50739" x="8686800" y="3079750"/>
          <p14:tracePt t="50740" x="8699500" y="3079750"/>
          <p14:tracePt t="50747" x="8769350" y="3086100"/>
          <p14:tracePt t="50755" x="8788400" y="3086100"/>
          <p14:tracePt t="50761" x="8807450" y="3086100"/>
          <p14:tracePt t="50771" x="8896350" y="3086100"/>
          <p14:tracePt t="50777" x="8915400" y="3092450"/>
          <p14:tracePt t="50788" x="8991600" y="3092450"/>
          <p14:tracePt t="50792" x="9010650" y="3098800"/>
          <p14:tracePt t="50805" x="9042400" y="3098800"/>
          <p14:tracePt t="50806" x="9067800" y="3098800"/>
          <p14:tracePt t="50814" x="9086850" y="3098800"/>
          <p14:tracePt t="50822" x="9156700" y="3098800"/>
          <p14:tracePt t="50829" x="9169400" y="3098800"/>
          <p14:tracePt t="50838" x="9188450" y="3098800"/>
          <p14:tracePt t="50845" x="9213850" y="3098800"/>
          <p14:tracePt t="50855" x="9226550" y="3098800"/>
          <p14:tracePt t="50859" x="9251950" y="3098800"/>
          <p14:tracePt t="50871" x="9328150" y="3098800"/>
          <p14:tracePt t="50875" x="9359900" y="3098800"/>
          <p14:tracePt t="50888" x="9391650" y="3098800"/>
          <p14:tracePt t="50891" x="9417050" y="3098800"/>
          <p14:tracePt t="50905" x="9480550" y="3098800"/>
          <p14:tracePt t="50914" x="9556750" y="3105150"/>
          <p14:tracePt t="50922" x="9575800" y="3105150"/>
          <p14:tracePt t="50927" x="9601200" y="3111500"/>
          <p14:tracePt t="50938" x="9639300" y="3117850"/>
          <p14:tracePt t="50942" x="9753600" y="3130550"/>
          <p14:tracePt t="50955" x="9785350" y="3130550"/>
          <p14:tracePt t="50958" x="9817100" y="3136900"/>
          <p14:tracePt t="50971" x="9855200" y="3136900"/>
          <p14:tracePt t="50972" x="9893300" y="3136900"/>
          <p14:tracePt t="50980" x="9994900" y="3136900"/>
          <p14:tracePt t="50988" x="10020300" y="3136900"/>
          <p14:tracePt t="50994" x="10039350" y="3136900"/>
          <p14:tracePt t="51005" x="10128250" y="3136900"/>
          <p14:tracePt t="51009" x="10153650" y="3143250"/>
          <p14:tracePt t="51021" x="10179050" y="3149600"/>
          <p14:tracePt t="51025" x="10198100" y="3149600"/>
          <p14:tracePt t="51038" x="10217150" y="3149600"/>
          <p14:tracePt t="51041" x="10255250" y="3155950"/>
          <p14:tracePt t="51055" x="10274300" y="3155950"/>
          <p14:tracePt t="51062" x="10280650" y="3155950"/>
          <p14:tracePt t="51071" x="10287000" y="3155950"/>
          <p14:tracePt t="51084" x="10299700" y="3155950"/>
          <p14:tracePt t="51092" x="10299700" y="3149600"/>
          <p14:tracePt t="51100" x="10306050" y="3149600"/>
          <p14:tracePt t="51106" x="10312400" y="3149600"/>
          <p14:tracePt t="51122" x="10318750" y="3149600"/>
          <p14:tracePt t="51137" x="10325100" y="3149600"/>
          <p14:tracePt t="51294" x="10325100" y="3143250"/>
          <p14:tracePt t="51309" x="10325100" y="3130550"/>
          <p14:tracePt t="51324" x="10325100" y="3124200"/>
          <p14:tracePt t="51339" x="10325100" y="3117850"/>
          <p14:tracePt t="51354" x="10325100" y="3111500"/>
          <p14:tracePt t="51362" x="10318750" y="3105150"/>
          <p14:tracePt t="51371" x="10318750" y="3098800"/>
          <p14:tracePt t="51377" x="10312400" y="3098800"/>
          <p14:tracePt t="51384" x="10306050" y="3092450"/>
          <p14:tracePt t="51391" x="10299700" y="3086100"/>
          <p14:tracePt t="51399" x="10287000" y="3073400"/>
          <p14:tracePt t="51407" x="10280650" y="3067050"/>
          <p14:tracePt t="51414" x="10261600" y="3060700"/>
          <p14:tracePt t="51422" x="10261600" y="3054350"/>
          <p14:tracePt t="51429" x="10248900" y="3048000"/>
          <p14:tracePt t="51438" x="10242550" y="3048000"/>
          <p14:tracePt t="51444" x="10236200" y="3041650"/>
          <p14:tracePt t="51455" x="10229850" y="3041650"/>
          <p14:tracePt t="51459" x="10223500" y="3035300"/>
          <p14:tracePt t="51471" x="10198100" y="3022600"/>
          <p14:tracePt t="51475" x="10179050" y="3016250"/>
          <p14:tracePt t="51488" x="10160000" y="3009900"/>
          <p14:tracePt t="51491" x="10134600" y="2997200"/>
          <p14:tracePt t="51505" x="10083800" y="2984500"/>
          <p14:tracePt t="51512" x="10045700" y="2984500"/>
          <p14:tracePt t="51521" x="10001250" y="2984500"/>
          <p14:tracePt t="51527" x="9982200" y="2984500"/>
          <p14:tracePt t="51538" x="9918700" y="2984500"/>
          <p14:tracePt t="51542" x="9855200" y="2984500"/>
          <p14:tracePt t="51554" x="9842500" y="2984500"/>
          <p14:tracePt t="51558" x="9798050" y="2984500"/>
          <p14:tracePt t="51571" x="9785350" y="2984500"/>
          <p14:tracePt t="51572" x="9759950" y="2984500"/>
          <p14:tracePt t="51579" x="9734550" y="2984500"/>
          <p14:tracePt t="51588" x="9728200" y="2978150"/>
          <p14:tracePt t="51594" x="9702800" y="2978150"/>
          <p14:tracePt t="51605" x="9696450" y="2978150"/>
          <p14:tracePt t="51610" x="9690100" y="2978150"/>
          <p14:tracePt t="51621" x="9658350" y="2971800"/>
          <p14:tracePt t="51625" x="9626600" y="2971800"/>
          <p14:tracePt t="51638" x="9613900" y="2971800"/>
          <p14:tracePt t="51639" x="9575800" y="2971800"/>
          <p14:tracePt t="51647" x="9569450" y="2971800"/>
          <p14:tracePt t="51655" x="9550400" y="2971800"/>
          <p14:tracePt t="51661" x="9531350" y="2978150"/>
          <p14:tracePt t="51671" x="9474200" y="2990850"/>
          <p14:tracePt t="51677" x="9461500" y="2997200"/>
          <p14:tracePt t="51688" x="9404350" y="3009900"/>
          <p14:tracePt t="51692" x="9391650" y="3016250"/>
          <p14:tracePt t="51705" x="9353550" y="3022600"/>
          <p14:tracePt t="51706" x="9347200" y="3022600"/>
          <p14:tracePt t="51715" x="9340850" y="3022600"/>
          <p14:tracePt t="51722" x="9334500" y="3028950"/>
          <p14:tracePt t="51729" x="9321800" y="3028950"/>
          <p14:tracePt t="51739" x="9315450" y="3035300"/>
          <p14:tracePt t="51753" x="9309100" y="3048000"/>
          <p14:tracePt t="51767" x="9302750" y="3054350"/>
          <p14:tracePt t="51781" x="9302750" y="3060700"/>
          <p14:tracePt t="51796" x="9296400" y="3067050"/>
          <p14:tracePt t="51806" x="9296400" y="3073400"/>
          <p14:tracePt t="51820" x="9296400" y="3079750"/>
          <p14:tracePt t="51834" x="9296400" y="3086100"/>
          <p14:tracePt t="51857" x="9296400" y="3092450"/>
          <p14:tracePt t="52345" x="9302750" y="3098800"/>
          <p14:tracePt t="52352" x="9340850" y="3105150"/>
          <p14:tracePt t="52360" x="9353550" y="3111500"/>
          <p14:tracePt t="52367" x="9385300" y="3111500"/>
          <p14:tracePt t="52374" x="9429750" y="3124200"/>
          <p14:tracePt t="52382" x="9467850" y="3130550"/>
          <p14:tracePt t="52389" x="9505950" y="3130550"/>
          <p14:tracePt t="52397" x="9550400" y="3143250"/>
          <p14:tracePt t="52405" x="9594850" y="3149600"/>
          <p14:tracePt t="52412" x="9613900" y="3149600"/>
          <p14:tracePt t="52422" x="9645650" y="3149600"/>
          <p14:tracePt t="52427" x="9696450" y="3155950"/>
          <p14:tracePt t="52438" x="9721850" y="3155950"/>
          <p14:tracePt t="52442" x="9753600" y="3155950"/>
          <p14:tracePt t="52455" x="9772650" y="3155950"/>
          <p14:tracePt t="52458" x="9779000" y="3155950"/>
          <p14:tracePt t="52471" x="9798050" y="3155950"/>
          <p14:tracePt t="52479" x="9823450" y="3162300"/>
          <p14:tracePt t="52488" x="9836150" y="3162300"/>
          <p14:tracePt t="52494" x="9874250" y="3168650"/>
          <p14:tracePt t="52505" x="9893300" y="3168650"/>
          <p14:tracePt t="52509" x="9906000" y="3168650"/>
          <p14:tracePt t="52521" x="9944100" y="3168650"/>
          <p14:tracePt t="52525" x="9956800" y="3168650"/>
          <p14:tracePt t="52538" x="9969500" y="3168650"/>
          <p14:tracePt t="52539" x="9982200" y="3168650"/>
          <p14:tracePt t="52546" x="9994900" y="3168650"/>
          <p14:tracePt t="52555" x="10007600" y="3168650"/>
          <p14:tracePt t="52561" x="10013950" y="3168650"/>
          <p14:tracePt t="52572" x="10026650" y="3168650"/>
          <p14:tracePt t="52584" x="10033000" y="3168650"/>
          <p14:tracePt t="52591" x="10033000" y="3162300"/>
          <p14:tracePt t="52599" x="10039350" y="3162300"/>
          <p14:tracePt t="52614" x="10045700" y="3162300"/>
          <p14:tracePt t="52629" x="10052050" y="3155950"/>
          <p14:tracePt t="52644" x="10064750" y="3143250"/>
          <p14:tracePt t="52653" x="10077450" y="3136900"/>
          <p14:tracePt t="52660" x="10077450" y="3130550"/>
          <p14:tracePt t="52667" x="10083800" y="3117850"/>
          <p14:tracePt t="52674" x="10090150" y="3098800"/>
          <p14:tracePt t="52682" x="10090150" y="3092450"/>
          <p14:tracePt t="52689" x="10090150" y="3086100"/>
          <p14:tracePt t="52697" x="10090150" y="3067050"/>
          <p14:tracePt t="52705" x="10090150" y="3060700"/>
          <p14:tracePt t="52712" x="10077450" y="3048000"/>
          <p14:tracePt t="52721" x="10071100" y="3041650"/>
          <p14:tracePt t="52727" x="10058400" y="3028950"/>
          <p14:tracePt t="52739" x="10052050" y="3022600"/>
          <p14:tracePt t="52743" x="10039350" y="3022600"/>
          <p14:tracePt t="52755" x="10026650" y="3016250"/>
          <p14:tracePt t="52758" x="9988550" y="2997200"/>
          <p14:tracePt t="52771" x="9969500" y="2990850"/>
          <p14:tracePt t="52772" x="9925050" y="2984500"/>
          <p14:tracePt t="52780" x="9906000" y="2978150"/>
          <p14:tracePt t="52788" x="9899650" y="2978150"/>
          <p14:tracePt t="52794" x="9886950" y="2971800"/>
          <p14:tracePt t="52805" x="9880600" y="2971800"/>
          <p14:tracePt t="52809" x="9855200" y="2971800"/>
          <p14:tracePt t="52821" x="9848850" y="2971800"/>
          <p14:tracePt t="52825" x="9842500" y="2971800"/>
          <p14:tracePt t="52838" x="9817100" y="2971800"/>
          <p14:tracePt t="52841" x="9804400" y="2971800"/>
          <p14:tracePt t="52855" x="9772650" y="2971800"/>
          <p14:tracePt t="52861" x="9753600" y="2978150"/>
          <p14:tracePt t="52871" x="9728200" y="2984500"/>
          <p14:tracePt t="52877" x="9721850" y="2984500"/>
          <p14:tracePt t="52888" x="9709150" y="2990850"/>
          <p14:tracePt t="52892" x="9696450" y="2997200"/>
          <p14:tracePt t="52905" x="9696450" y="3003550"/>
          <p14:tracePt t="52914" x="9690100" y="3009900"/>
          <p14:tracePt t="52922" x="9690100" y="3016250"/>
          <p14:tracePt t="52929" x="9690100" y="3028950"/>
          <p14:tracePt t="52938" x="9690100" y="3035300"/>
          <p14:tracePt t="52951" x="9696450" y="3041650"/>
          <p14:tracePt t="52967" x="9702800" y="3048000"/>
          <p14:tracePt t="52981" x="9728200" y="3054350"/>
          <p14:tracePt t="52990" x="9772650" y="3067050"/>
          <p14:tracePt t="52997" x="9798050" y="3067050"/>
          <p14:tracePt t="53006" x="9836150" y="3073400"/>
          <p14:tracePt t="53011" x="9842500" y="3073400"/>
          <p14:tracePt t="53020" x="9867900" y="3073400"/>
          <p14:tracePt t="53034" x="9886950" y="3073400"/>
          <p14:tracePt t="53041" x="9906000" y="3073400"/>
          <p14:tracePt t="53049" x="9912350" y="3073400"/>
          <p14:tracePt t="53056" x="9918700" y="3073400"/>
          <p14:tracePt t="53071" x="9925050" y="3073400"/>
          <p14:tracePt t="53080" x="9925050" y="3067050"/>
          <p14:tracePt t="53094" x="9925050" y="3054350"/>
          <p14:tracePt t="53102" x="9925050" y="3041650"/>
          <p14:tracePt t="53109" x="9918700" y="3028950"/>
          <p14:tracePt t="53124" x="9906000" y="3009900"/>
          <p14:tracePt t="53132" x="9893300" y="2997200"/>
          <p14:tracePt t="53141" x="9880600" y="2984500"/>
          <p14:tracePt t="53146" x="9867900" y="2978150"/>
          <p14:tracePt t="53156" x="9855200" y="2971800"/>
          <p14:tracePt t="53162" x="9842500" y="2965450"/>
          <p14:tracePt t="53171" x="9829800" y="2965450"/>
          <p14:tracePt t="53176" x="9823450" y="2965450"/>
          <p14:tracePt t="53185" x="9817100" y="2965450"/>
          <p14:tracePt t="53192" x="9810750" y="2965450"/>
          <p14:tracePt t="53199" x="9804400" y="2965450"/>
          <p14:tracePt t="53207" x="9798050" y="2965450"/>
          <p14:tracePt t="53229" x="9798050" y="2971800"/>
          <p14:tracePt t="53237" x="9791700" y="2971800"/>
          <p14:tracePt t="53244" x="9791700" y="2978150"/>
          <p14:tracePt t="53259" x="9791700" y="2984500"/>
          <p14:tracePt t="53267" x="9785350" y="2984500"/>
          <p14:tracePt t="53274" x="9785350" y="2990850"/>
          <p14:tracePt t="53289" x="9785350" y="2997200"/>
          <p14:tracePt t="53371" x="9785350" y="3003550"/>
          <p14:tracePt t="53379" x="9779000" y="3003550"/>
          <p14:tracePt t="53388" x="9779000" y="3009900"/>
          <p14:tracePt t="53395" x="9772650" y="3009900"/>
          <p14:tracePt t="53402" x="9766300" y="3016250"/>
          <p14:tracePt t="53409" x="9759950" y="3022600"/>
          <p14:tracePt t="53416" x="9728200" y="3048000"/>
          <p14:tracePt t="53424" x="9709150" y="3054350"/>
          <p14:tracePt t="53432" x="9664700" y="3086100"/>
          <p14:tracePt t="53439" x="9582150" y="3136900"/>
          <p14:tracePt t="53446" x="9569450" y="3143250"/>
          <p14:tracePt t="53455" x="9499600" y="3187700"/>
          <p14:tracePt t="53461" x="9467850" y="3206750"/>
          <p14:tracePt t="53472" x="9442450" y="3225800"/>
          <p14:tracePt t="53477" x="9391650" y="3251200"/>
          <p14:tracePt t="53488" x="9366250" y="3270250"/>
          <p14:tracePt t="53492" x="9328150" y="3302000"/>
          <p14:tracePt t="53505" x="9315450" y="3314700"/>
          <p14:tracePt t="53506" x="9258300" y="3365500"/>
          <p14:tracePt t="53514" x="9201150" y="3422650"/>
          <p14:tracePt t="53522" x="9017000" y="3594100"/>
          <p14:tracePt t="53530" x="8921750" y="3683000"/>
          <p14:tracePt t="53538" x="8883650" y="3721100"/>
          <p14:tracePt t="53544" x="8775700" y="3822700"/>
          <p14:tracePt t="53555" x="8743950" y="3854450"/>
          <p14:tracePt t="53560" x="8648700" y="3943350"/>
          <p14:tracePt t="53571" x="8572500" y="4013200"/>
          <p14:tracePt t="53575" x="8515350" y="4070350"/>
          <p14:tracePt t="53588" x="8458200" y="4114800"/>
          <p14:tracePt t="53591" x="8439150" y="4133850"/>
          <p14:tracePt t="53605" x="8426450" y="4152900"/>
          <p14:tracePt t="53612" x="8407400" y="4184650"/>
          <p14:tracePt t="53622" x="8401050" y="4203700"/>
          <p14:tracePt t="53626" x="8394700" y="4222750"/>
          <p14:tracePt t="53638" x="8388350" y="4235450"/>
          <p14:tracePt t="53642" x="8382000" y="4254500"/>
          <p14:tracePt t="53655" x="8382000" y="4267200"/>
          <p14:tracePt t="53658" x="8375650" y="4286250"/>
          <p14:tracePt t="53671" x="8375650" y="4292600"/>
          <p14:tracePt t="53672" x="8369300" y="4311650"/>
          <p14:tracePt t="53680" x="8369300" y="4330700"/>
          <p14:tracePt t="53688" x="8362950" y="4349750"/>
          <p14:tracePt t="53694" x="8362950" y="4362450"/>
          <p14:tracePt t="53706" x="8356600" y="4381500"/>
          <p14:tracePt t="53710" x="8356600" y="4387850"/>
          <p14:tracePt t="53721" x="8356600" y="4394200"/>
          <p14:tracePt t="53725" x="8350250" y="4406900"/>
          <p14:tracePt t="53739" x="8343900" y="4419600"/>
          <p14:tracePt t="53747" x="8343900" y="4425950"/>
          <p14:tracePt t="53755" x="8337550" y="4438650"/>
          <p14:tracePt t="53770" x="8337550" y="4445000"/>
          <p14:tracePt t="53777" x="8331200" y="4445000"/>
          <p14:tracePt t="53784" x="8331200" y="4451350"/>
          <p14:tracePt t="53792" x="8331200" y="4457700"/>
          <p14:tracePt t="53814" x="8331200" y="4464050"/>
          <p14:tracePt t="53889" x="8324850" y="4464050"/>
          <p14:tracePt t="53927" x="8318500" y="4464050"/>
          <p14:tracePt t="53937" x="8318500" y="4457700"/>
          <p14:tracePt t="53957" x="8312150" y="4457700"/>
          <p14:tracePt t="53972" x="8305800" y="4457700"/>
          <p14:tracePt t="53988" x="8299450" y="4457700"/>
          <p14:tracePt t="54001" x="8293100" y="4457700"/>
          <p14:tracePt t="54009" x="8286750" y="4457700"/>
          <p14:tracePt t="54023" x="8280400" y="4457700"/>
          <p14:tracePt t="54039" x="8274050" y="4457700"/>
          <p14:tracePt t="54046" x="8267700" y="4457700"/>
          <p14:tracePt t="54055" x="8261350" y="4457700"/>
          <p14:tracePt t="54062" x="8255000" y="4457700"/>
          <p14:tracePt t="54069" x="8242300" y="4457700"/>
          <p14:tracePt t="54076" x="8229600" y="4457700"/>
          <p14:tracePt t="54084" x="8197850" y="4457700"/>
          <p14:tracePt t="54092" x="8191500" y="4457700"/>
          <p14:tracePt t="54099" x="8178800" y="4457700"/>
          <p14:tracePt t="54107" x="8159750" y="4457700"/>
          <p14:tracePt t="54114" x="8153400" y="4457700"/>
          <p14:tracePt t="54122" x="8140700" y="4457700"/>
          <p14:tracePt t="54129" x="8121650" y="4457700"/>
          <p14:tracePt t="54144" x="8115300" y="4457700"/>
          <p14:tracePt t="54155" x="8108950" y="4457700"/>
          <p14:tracePt t="54324" x="8115300" y="4457700"/>
          <p14:tracePt t="54332" x="8121650" y="4457700"/>
          <p14:tracePt t="54341" x="8140700" y="4464050"/>
          <p14:tracePt t="54347" x="8153400" y="4464050"/>
          <p14:tracePt t="54356" x="8172450" y="4464050"/>
          <p14:tracePt t="54362" x="8197850" y="4464050"/>
          <p14:tracePt t="54370" x="8204200" y="4464050"/>
          <p14:tracePt t="54377" x="8223250" y="4464050"/>
          <p14:tracePt t="54384" x="8235950" y="4457700"/>
          <p14:tracePt t="54391" x="8255000" y="4457700"/>
          <p14:tracePt t="54399" x="8261350" y="4457700"/>
          <p14:tracePt t="54406" x="8280400" y="4451350"/>
          <p14:tracePt t="54415" x="8293100" y="4451350"/>
          <p14:tracePt t="54422" x="8299450" y="4451350"/>
          <p14:tracePt t="54429" x="8305800" y="4445000"/>
          <p14:tracePt t="54438" x="8331200" y="4445000"/>
          <p14:tracePt t="54444" x="8375650" y="4432300"/>
          <p14:tracePt t="54455" x="8413750" y="4425950"/>
          <p14:tracePt t="54460" x="8445500" y="4419600"/>
          <p14:tracePt t="54471" x="8477250" y="4413250"/>
          <p14:tracePt t="54476" x="8483600" y="4406900"/>
          <p14:tracePt t="54488" x="8509000" y="4400550"/>
          <p14:tracePt t="54492" x="8521700" y="4394200"/>
          <p14:tracePt t="54505" x="8534400" y="4387850"/>
          <p14:tracePt t="54512" x="8540750" y="4387850"/>
          <p14:tracePt t="54521" x="8547100" y="4381500"/>
          <p14:tracePt t="54527" x="8553450" y="4381500"/>
          <p14:tracePt t="54542" x="8559800" y="4381500"/>
          <p14:tracePt t="54555" x="8566150" y="4375150"/>
          <p14:tracePt t="54559" x="8578850" y="4375150"/>
          <p14:tracePt t="54571" x="8591550" y="4368800"/>
          <p14:tracePt t="54572" x="8604250" y="4362450"/>
          <p14:tracePt t="54579" x="8610600" y="4356100"/>
          <p14:tracePt t="54594" x="8616950" y="4356100"/>
          <p14:tracePt t="54606" x="8623300" y="4356100"/>
          <p14:tracePt t="54610" x="8623300" y="4349750"/>
          <p14:tracePt t="54638" x="8629650" y="4349750"/>
          <p14:tracePt t="54654" x="8629650" y="4343400"/>
          <p14:tracePt t="55233" x="8636000" y="4343400"/>
          <p14:tracePt t="55247" x="8648700" y="4343400"/>
          <p14:tracePt t="55256" x="8661400" y="4343400"/>
          <p14:tracePt t="55262" x="8667750" y="4343400"/>
          <p14:tracePt t="55270" x="8674100" y="4343400"/>
          <p14:tracePt t="55277" x="8680450" y="4343400"/>
          <p14:tracePt t="55284" x="8686800" y="4343400"/>
          <p14:tracePt t="55299" x="8693150" y="4343400"/>
          <p14:tracePt t="55314" x="8699500" y="4343400"/>
          <p14:tracePt t="55328" x="8699500" y="4337050"/>
          <p14:tracePt t="55359" x="8699500" y="4330700"/>
          <p14:tracePt t="55367" x="8705850" y="4330700"/>
          <p14:tracePt t="55448" x="8705850" y="4324350"/>
          <p14:tracePt t="55458" x="8712200" y="4324350"/>
          <p14:tracePt t="55479" x="8712200" y="4318000"/>
          <p14:tracePt t="55494" x="8718550" y="4318000"/>
          <p14:tracePt t="55554" x="8724900" y="4318000"/>
          <p14:tracePt t="55570" x="8724900" y="4311650"/>
          <p14:tracePt t="55576" x="8731250" y="4305300"/>
          <p14:tracePt t="55584" x="8737600" y="4305300"/>
          <p14:tracePt t="55592" x="8743950" y="4305300"/>
          <p14:tracePt t="55599" x="8743950" y="4298950"/>
          <p14:tracePt t="55606" x="8756650" y="4298950"/>
          <p14:tracePt t="55621" x="8756650" y="4292600"/>
          <p14:tracePt t="55629" x="8763000" y="4292600"/>
          <p14:tracePt t="55638" x="8769350" y="4286250"/>
          <p14:tracePt t="55651" x="8775700" y="4286250"/>
          <p14:tracePt t="55667" x="8775700" y="4279900"/>
          <p14:tracePt t="55674" x="8782050" y="4279900"/>
          <p14:tracePt t="55719" x="8788400" y="4279900"/>
          <p14:tracePt t="55741" x="8788400" y="4273550"/>
          <p14:tracePt t="55764" x="8794750" y="4273550"/>
          <p14:tracePt t="56035" x="8794750" y="4267200"/>
          <p14:tracePt t="56101" x="8801100" y="4260850"/>
          <p14:tracePt t="56132" x="8801100" y="4254500"/>
          <p14:tracePt t="56169" x="8807450" y="4248150"/>
          <p14:tracePt t="56184" x="8807450" y="4241800"/>
          <p14:tracePt t="56222" x="8813800" y="4241800"/>
          <p14:tracePt t="56244" x="8813800" y="4235450"/>
          <p14:tracePt t="56289" x="8820150" y="4235450"/>
          <p14:tracePt t="56326" x="8820150" y="4229100"/>
          <p14:tracePt t="56454" x="8826500" y="4229100"/>
          <p14:tracePt t="56470" x="8826500" y="4222750"/>
          <p14:tracePt t="56560" x="8832850" y="4222750"/>
          <p14:tracePt t="56844" x="8839200" y="4222750"/>
          <p14:tracePt t="56854" x="8839200" y="4216400"/>
          <p14:tracePt t="56866" x="8845550" y="4216400"/>
          <p14:tracePt t="56920" x="8851900" y="4216400"/>
          <p14:tracePt t="56928" x="8851900" y="4210050"/>
          <p14:tracePt t="56934" x="8858250" y="4210050"/>
          <p14:tracePt t="56942" x="8864600" y="4210050"/>
          <p14:tracePt t="56949" x="8870950" y="4203700"/>
          <p14:tracePt t="56957" x="8877300" y="4203700"/>
          <p14:tracePt t="56964" x="8883650" y="4197350"/>
          <p14:tracePt t="56972" x="8890000" y="4197350"/>
          <p14:tracePt t="56979" x="8896350" y="4197350"/>
          <p14:tracePt t="56994" x="8896350" y="4191000"/>
          <p14:tracePt t="57001" x="8902700" y="4191000"/>
          <p14:tracePt t="57009" x="8909050" y="4191000"/>
          <p14:tracePt t="57046" x="8909050" y="4184650"/>
          <p14:tracePt t="57077" x="8915400" y="4184650"/>
          <p14:tracePt t="57144" x="8921750" y="4184650"/>
          <p14:tracePt t="57159" x="8921750" y="4178300"/>
          <p14:tracePt t="57204" x="8928100" y="4171950"/>
          <p14:tracePt t="57234" x="8934450" y="4165600"/>
          <p14:tracePt t="57271" x="8940800" y="4159250"/>
          <p14:tracePt t="57288" x="8947150" y="4152900"/>
          <p14:tracePt t="57293" x="8947150" y="4146550"/>
          <p14:tracePt t="57301" x="8953500" y="4140200"/>
          <p14:tracePt t="57316" x="8966200" y="4121150"/>
          <p14:tracePt t="57326" x="8972550" y="4121150"/>
          <p14:tracePt t="57331" x="8972550" y="4114800"/>
          <p14:tracePt t="57347" x="8978900" y="4108450"/>
          <p14:tracePt t="57370" x="8985250" y="4102100"/>
          <p14:tracePt t="57376" x="8985250" y="4095750"/>
          <p14:tracePt t="57398" x="8991600" y="4089400"/>
          <p14:tracePt t="57399" x="8991600" y="4083050"/>
          <p14:tracePt t="57406" x="8991600" y="4076700"/>
          <p14:tracePt t="57421" x="8997950" y="4070350"/>
          <p14:tracePt t="57429" x="8997950" y="4064000"/>
          <p14:tracePt t="57444" x="9004300" y="4057650"/>
          <p14:tracePt t="57459" x="9004300" y="4051300"/>
          <p14:tracePt t="57474" x="9010650" y="4044950"/>
          <p14:tracePt t="57481" x="9010650" y="4038600"/>
          <p14:tracePt t="57504" x="9017000" y="4025900"/>
          <p14:tracePt t="57511" x="9017000" y="4019550"/>
          <p14:tracePt t="57518" x="9023350" y="4019550"/>
          <p14:tracePt t="57526" x="9023350" y="4006850"/>
          <p14:tracePt t="57541" x="9029700" y="3994150"/>
          <p14:tracePt t="57549" x="9036050" y="3987800"/>
          <p14:tracePt t="57559" x="9036050" y="3981450"/>
          <p14:tracePt t="57572" x="9042400" y="3975100"/>
          <p14:tracePt t="57579" x="9055100" y="3956050"/>
          <p14:tracePt t="57589" x="9061450" y="3956050"/>
          <p14:tracePt t="57594" x="9061450" y="3949700"/>
          <p14:tracePt t="57603" x="9067800" y="3949700"/>
          <p14:tracePt t="57609" x="9067800" y="3943350"/>
          <p14:tracePt t="57616" x="9074150" y="3943350"/>
          <p14:tracePt t="57631" x="9074150" y="3937000"/>
          <p14:tracePt t="57661" x="9080500" y="3937000"/>
          <p14:tracePt t="57707" x="9080500" y="3930650"/>
          <p14:tracePt t="57797" x="9086850" y="3930650"/>
          <p14:tracePt t="57807" x="9086850" y="3924300"/>
          <p14:tracePt t="58006" x="9086850" y="3930650"/>
          <p14:tracePt t="58014" x="9086850" y="3937000"/>
          <p14:tracePt t="58025" x="9086850" y="3943350"/>
          <p14:tracePt t="58028" x="9086850" y="3949700"/>
          <p14:tracePt t="58038" x="9093200" y="3956050"/>
          <p14:tracePt t="58044" x="9093200" y="3962400"/>
          <p14:tracePt t="58059" x="9093200" y="3968750"/>
          <p14:tracePt t="59019" x="9099550" y="3968750"/>
          <p14:tracePt t="59027" x="9099550" y="3962400"/>
          <p14:tracePt t="59049" x="9105900" y="3956050"/>
          <p14:tracePt t="59056" x="9112250" y="3949700"/>
          <p14:tracePt t="59071" x="9118600" y="3943350"/>
          <p14:tracePt t="59079" x="9124950" y="3937000"/>
          <p14:tracePt t="59094" x="9131300" y="3924300"/>
          <p14:tracePt t="59102" x="9137650" y="3924300"/>
          <p14:tracePt t="59109" x="9137650" y="3917950"/>
          <p14:tracePt t="59116" x="9144000" y="3917950"/>
          <p14:tracePt t="59131" x="9144000" y="3911600"/>
          <p14:tracePt t="59334" x="9150350" y="3911600"/>
          <p14:tracePt t="59341" x="9150350" y="3905250"/>
          <p14:tracePt t="59348" x="9156700" y="3905250"/>
          <p14:tracePt t="59364" x="9163050" y="3898900"/>
          <p14:tracePt t="59379" x="9169400" y="3892550"/>
          <p14:tracePt t="59388" x="9175750" y="3892550"/>
          <p14:tracePt t="59394" x="9182100" y="3886200"/>
          <p14:tracePt t="59409" x="9182100" y="3879850"/>
          <p14:tracePt t="59416" x="9188450" y="3879850"/>
          <p14:tracePt t="59438" x="9188450" y="3873500"/>
          <p14:tracePt t="59454" x="9194800" y="3873500"/>
          <p14:tracePt t="59461" x="9194800" y="3867150"/>
          <p14:tracePt t="59471" x="9201150" y="3867150"/>
          <p14:tracePt t="59483" x="9201150" y="3860800"/>
          <p14:tracePt t="59492" x="9207500" y="3860800"/>
          <p14:tracePt t="59514" x="9213850" y="3854450"/>
          <p14:tracePt t="59566" x="9220200" y="3841750"/>
          <p14:tracePt t="59574" x="9226550" y="3835400"/>
          <p14:tracePt t="59589" x="9232900" y="3829050"/>
          <p14:tracePt t="59597" x="9239250" y="3829050"/>
          <p14:tracePt t="59606" x="9245600" y="3822700"/>
          <p14:tracePt t="59611" x="9251950" y="3816350"/>
          <p14:tracePt t="59621" x="9258300" y="3810000"/>
          <p14:tracePt t="59634" x="9264650" y="3803650"/>
          <p14:tracePt t="59649" x="9271000" y="3797300"/>
          <p14:tracePt t="59679" x="9277350" y="3790950"/>
          <p14:tracePt t="59701" x="9283700" y="3784600"/>
          <p14:tracePt t="59709" x="9283700" y="3778250"/>
          <p14:tracePt t="59716" x="9290050" y="3778250"/>
          <p14:tracePt t="59724" x="9296400" y="3771900"/>
          <p14:tracePt t="59732" x="9296400" y="3765550"/>
          <p14:tracePt t="59746" x="9302750" y="3765550"/>
          <p14:tracePt t="59761" x="9302750" y="3759200"/>
          <p14:tracePt t="59792" x="9309100" y="3759200"/>
          <p14:tracePt t="59821" x="9309100" y="3752850"/>
          <p14:tracePt t="59881" x="9315450" y="3752850"/>
          <p14:tracePt t="59927" x="9321800" y="3752850"/>
          <p14:tracePt t="60024" x="9328150" y="3752850"/>
          <p14:tracePt t="60106" x="9328150" y="3746500"/>
          <p14:tracePt t="60115" x="9334500" y="3746500"/>
          <p14:tracePt t="60144" x="9340850" y="3746500"/>
          <p14:tracePt t="60391" x="9347200" y="3746500"/>
          <p14:tracePt t="60399" x="9353550" y="3752850"/>
          <p14:tracePt t="60414" x="9359900" y="3752850"/>
          <p14:tracePt t="60424" x="9366250" y="3752850"/>
          <p14:tracePt t="60429" x="9372600" y="3752850"/>
          <p14:tracePt t="60441" x="9378950" y="3759200"/>
          <p14:tracePt t="60459" x="9385300" y="3759200"/>
          <p14:tracePt t="60489" x="9391650" y="3759200"/>
          <p14:tracePt t="60504" x="9398000" y="3759200"/>
          <p14:tracePt t="60520" x="9404350" y="3759200"/>
          <p14:tracePt t="60534" x="9410700" y="3765550"/>
          <p14:tracePt t="60542" x="9417050" y="3765550"/>
          <p14:tracePt t="60556" x="9423400" y="3771900"/>
          <p14:tracePt t="60564" x="9429750" y="3771900"/>
          <p14:tracePt t="60578" x="9442450" y="3771900"/>
          <p14:tracePt t="60588" x="9448800" y="3778250"/>
          <p14:tracePt t="60593" x="9455150" y="3778250"/>
          <p14:tracePt t="60602" x="9461500" y="3778250"/>
          <p14:tracePt t="60609" x="9474200" y="3784600"/>
          <p14:tracePt t="60616" x="9486900" y="3784600"/>
          <p14:tracePt t="60624" x="9499600" y="3784600"/>
          <p14:tracePt t="60632" x="9505950" y="3784600"/>
          <p14:tracePt t="60639" x="9512300" y="3784600"/>
          <p14:tracePt t="60654" x="9518650" y="3784600"/>
          <p14:tracePt t="60684" x="9525000" y="3784600"/>
          <p14:tracePt t="60773" x="9531350" y="3784600"/>
          <p14:tracePt t="60804" x="9537700" y="3784600"/>
          <p14:tracePt t="60819" x="9544050" y="3790950"/>
          <p14:tracePt t="60834" x="9550400" y="3790950"/>
          <p14:tracePt t="60909" x="9550400" y="3797300"/>
          <p14:tracePt t="60924" x="9556750" y="3797300"/>
          <p14:tracePt t="60954" x="9556750" y="3803650"/>
          <p14:tracePt t="60968" x="9563100" y="3803650"/>
          <p14:tracePt t="60992" x="9569450" y="3803650"/>
          <p14:tracePt t="60999" x="9569450" y="3810000"/>
          <p14:tracePt t="61029" x="9575800" y="3810000"/>
          <p14:tracePt t="61044" x="9582150" y="3810000"/>
          <p14:tracePt t="61066" x="9594850" y="3810000"/>
          <p14:tracePt t="61067" x="9607550" y="3810000"/>
          <p14:tracePt t="61074" x="9620250" y="3810000"/>
          <p14:tracePt t="61089" x="9626600" y="3810000"/>
          <p14:tracePt t="61097" x="9639300" y="3810000"/>
          <p14:tracePt t="61106" x="9645650" y="3810000"/>
          <p14:tracePt t="61111" x="9652000" y="3810000"/>
          <p14:tracePt t="61120" x="9658350" y="3810000"/>
          <p14:tracePt t="61127" x="9664700" y="3810000"/>
          <p14:tracePt t="61142" x="9671050" y="3816350"/>
          <p14:tracePt t="61156" x="9683750" y="3816350"/>
          <p14:tracePt t="61164" x="9690100" y="3816350"/>
          <p14:tracePt t="61179" x="9696450" y="3816350"/>
          <p14:tracePt t="61344" x="9709150" y="3816350"/>
          <p14:tracePt t="61359" x="9715500" y="3816350"/>
          <p14:tracePt t="61366" x="9734550" y="3816350"/>
          <p14:tracePt t="61375" x="9747250" y="3822700"/>
          <p14:tracePt t="61381" x="9759950" y="3822700"/>
          <p14:tracePt t="61390" x="9772650" y="3822700"/>
          <p14:tracePt t="61397" x="9791700" y="3829050"/>
          <p14:tracePt t="61406" x="9798050" y="3829050"/>
          <p14:tracePt t="61411" x="9810750" y="3829050"/>
          <p14:tracePt t="61472" x="9817100" y="3829050"/>
          <p14:tracePt t="61479" x="9817100" y="3835400"/>
          <p14:tracePt t="61493" x="9823450" y="3835400"/>
          <p14:tracePt t="61501" x="9829800" y="3835400"/>
          <p14:tracePt t="61516" x="9836150" y="3841750"/>
          <p14:tracePt t="61539" x="9842500" y="3841750"/>
          <p14:tracePt t="61554" x="9855200" y="3848100"/>
          <p14:tracePt t="61568" x="9867900" y="3854450"/>
          <p14:tracePt t="61584" x="9874250" y="3854450"/>
          <p14:tracePt t="61592" x="9874250" y="3860800"/>
          <p14:tracePt t="61599" x="9880600" y="3860800"/>
          <p14:tracePt t="61682" x="9886950" y="3860800"/>
          <p14:tracePt t="61696" x="9893300" y="3860800"/>
          <p14:tracePt t="61712" x="9899650" y="3867150"/>
          <p14:tracePt t="61721" x="9906000" y="3867150"/>
          <p14:tracePt t="61727" x="9912350" y="3873500"/>
          <p14:tracePt t="61734" x="9918700" y="3873500"/>
          <p14:tracePt t="61764" x="9925050" y="3879850"/>
          <p14:tracePt t="61793" x="9931400" y="3879850"/>
          <p14:tracePt t="61824" x="9931400" y="3886200"/>
          <p14:tracePt t="61839" x="9937750" y="3886200"/>
          <p14:tracePt t="61884" x="9944100" y="3892550"/>
          <p14:tracePt t="61893" x="9944100" y="3898900"/>
          <p14:tracePt t="61899" x="9950450" y="3898900"/>
          <p14:tracePt t="61906" x="9956800" y="3905250"/>
          <p14:tracePt t="61914" x="9963150" y="3905250"/>
          <p14:tracePt t="61922" x="9963150" y="3911600"/>
          <p14:tracePt t="61938" x="9963150" y="3917950"/>
          <p14:tracePt t="61944" x="9969500" y="3917950"/>
          <p14:tracePt t="61951" x="9975850" y="3917950"/>
          <p14:tracePt t="61967" x="9975850" y="3924300"/>
          <p14:tracePt t="61982" x="9982200" y="3924300"/>
          <p14:tracePt t="61989" x="9982200" y="3930650"/>
          <p14:tracePt t="61997" x="9988550" y="3930650"/>
          <p14:tracePt t="62005" x="9994900" y="3937000"/>
          <p14:tracePt t="62020" x="10001250" y="3937000"/>
          <p14:tracePt t="62033" x="10001250" y="3943350"/>
          <p14:tracePt t="62184" x="10007600" y="3949700"/>
          <p14:tracePt t="62199" x="10013950" y="3956050"/>
          <p14:tracePt t="62213" x="10020300" y="3962400"/>
          <p14:tracePt t="62223" x="10026650" y="3968750"/>
          <p14:tracePt t="62244" x="10033000" y="3968750"/>
          <p14:tracePt t="62259" x="10033000" y="3975100"/>
          <p14:tracePt t="62274" x="10039350" y="3975100"/>
          <p14:tracePt t="62296" x="10045700" y="3975100"/>
          <p14:tracePt t="62305" x="10045700" y="3981450"/>
          <p14:tracePt t="62312" x="10058400" y="3987800"/>
          <p14:tracePt t="62320" x="10071100" y="3987800"/>
          <p14:tracePt t="62327" x="10077450" y="3994150"/>
          <p14:tracePt t="62334" x="10083800" y="3994150"/>
          <p14:tracePt t="62341" x="10090150" y="4000500"/>
          <p14:tracePt t="62349" x="10096500" y="4000500"/>
          <p14:tracePt t="62364" x="10102850" y="4000500"/>
          <p14:tracePt t="62379" x="10109200" y="4006850"/>
          <p14:tracePt t="62393" x="10115550" y="4006850"/>
          <p14:tracePt t="62409" x="10121900" y="4006850"/>
          <p14:tracePt t="62423" x="10121900" y="4013200"/>
          <p14:tracePt t="62431" x="10128250" y="4013200"/>
          <p14:tracePt t="62440" x="10134600" y="4013200"/>
          <p14:tracePt t="62455" x="10140950" y="4013200"/>
          <p14:tracePt t="62461" x="10140950" y="4019550"/>
          <p14:tracePt t="62468" x="10147300" y="4019550"/>
          <p14:tracePt t="62476" x="10153650" y="4019550"/>
          <p14:tracePt t="62491" x="10166350" y="4025900"/>
          <p14:tracePt t="62506" x="10172700" y="4025900"/>
          <p14:tracePt t="62529" x="10179050" y="4025900"/>
          <p14:tracePt t="62552" x="10185400" y="4025900"/>
          <p14:tracePt t="62566" x="10191750" y="4025900"/>
          <p14:tracePt t="62575" x="10198100" y="4025900"/>
          <p14:tracePt t="62589" x="10204450" y="4025900"/>
          <p14:tracePt t="62597" x="10223500" y="4025900"/>
          <p14:tracePt t="62606" x="10229850" y="4025900"/>
          <p14:tracePt t="62612" x="10236200" y="4025900"/>
          <p14:tracePt t="62620" x="10242550" y="4025900"/>
          <p14:tracePt t="62626" x="10248900" y="4025900"/>
          <p14:tracePt t="62634" x="10255250" y="4025900"/>
          <p14:tracePt t="62648" x="10261600" y="4025900"/>
          <p14:tracePt t="62657" x="10267950" y="4025900"/>
          <p14:tracePt t="62664" x="10274300" y="4025900"/>
          <p14:tracePt t="62672" x="10280650" y="4025900"/>
          <p14:tracePt t="62688" x="10287000" y="4025900"/>
          <p14:tracePt t="62693" x="10293350" y="4025900"/>
          <p14:tracePt t="62702" x="10306050" y="4025900"/>
          <p14:tracePt t="62709" x="10331450" y="4025900"/>
          <p14:tracePt t="62716" x="10344150" y="4025900"/>
          <p14:tracePt t="62724" x="10350500" y="4025900"/>
          <p14:tracePt t="62731" x="10356850" y="4025900"/>
          <p14:tracePt t="62739" x="10369550" y="4025900"/>
          <p14:tracePt t="62747" x="10375900" y="4025900"/>
          <p14:tracePt t="62762" x="10382250" y="4025900"/>
          <p14:tracePt t="62806" x="10388600" y="4025900"/>
          <p14:tracePt t="62822" x="10394950" y="4025900"/>
          <p14:tracePt t="62851" x="10401300" y="4025900"/>
          <p14:tracePt t="62904" x="10407650" y="4025900"/>
          <p14:tracePt t="62920" x="10414000" y="4032250"/>
          <p14:tracePt t="62927" x="10426700" y="4032250"/>
          <p14:tracePt t="62934" x="10433050" y="4032250"/>
          <p14:tracePt t="62941" x="10439400" y="4038600"/>
          <p14:tracePt t="62949" x="10464800" y="4038600"/>
          <p14:tracePt t="62956" x="10471150" y="4044950"/>
          <p14:tracePt t="62964" x="10490200" y="4044950"/>
          <p14:tracePt t="62979" x="10490200" y="4051300"/>
          <p14:tracePt t="77206" x="10483850" y="4051300"/>
          <p14:tracePt t="77222" x="10477500" y="4051300"/>
          <p14:tracePt t="77304" x="10471150" y="4051300"/>
          <p14:tracePt t="77342" x="10464800" y="4051300"/>
          <p14:tracePt t="77409" x="10458450" y="4051300"/>
          <p14:tracePt t="77454" x="10452100" y="4051300"/>
          <p14:tracePt t="77468" x="10452100" y="4057650"/>
          <p14:tracePt t="77484" x="10445750" y="4057650"/>
          <p14:tracePt t="77521" x="10439400" y="4057650"/>
          <p14:tracePt t="77543" x="10433050" y="4057650"/>
          <p14:tracePt t="77559" x="10426700" y="4057650"/>
          <p14:tracePt t="77626" x="10420350" y="4057650"/>
          <p14:tracePt t="77656" x="10414000" y="4057650"/>
          <p14:tracePt t="77687" x="10414000" y="4064000"/>
          <p14:tracePt t="77693" x="10407650" y="4064000"/>
          <p14:tracePt t="77732" x="10401300" y="4064000"/>
          <p14:tracePt t="77754" x="10394950" y="4064000"/>
          <p14:tracePt t="77776" x="10388600" y="4064000"/>
          <p14:tracePt t="77798" x="10382250" y="4064000"/>
          <p14:tracePt t="77821" x="10375900" y="4064000"/>
          <p14:tracePt t="77829" x="10369550" y="4064000"/>
          <p14:tracePt t="77837" x="10363200" y="4064000"/>
          <p14:tracePt t="77844" x="10356850" y="4057650"/>
          <p14:tracePt t="77851" x="10344150" y="4057650"/>
          <p14:tracePt t="77858" x="10337800" y="4051300"/>
          <p14:tracePt t="77867" x="10331450" y="4051300"/>
          <p14:tracePt t="77873" x="10325100" y="4044950"/>
          <p14:tracePt t="77881" x="10312400" y="4044950"/>
          <p14:tracePt t="77897" x="10299700" y="4044950"/>
          <p14:tracePt t="77904" x="10293350" y="4038600"/>
          <p14:tracePt t="77914" x="10287000" y="4038600"/>
          <p14:tracePt t="77919" x="10280650" y="4032250"/>
          <p14:tracePt t="77927" x="10274300" y="4032250"/>
          <p14:tracePt t="77934" x="10267950" y="4032250"/>
          <p14:tracePt t="77941" x="10261600" y="4032250"/>
          <p14:tracePt t="77948" x="10261600" y="4025900"/>
          <p14:tracePt t="77957" x="10255250" y="4025900"/>
          <p14:tracePt t="77963" x="10248900" y="4025900"/>
          <p14:tracePt t="77988" x="10242550" y="4025900"/>
          <p14:tracePt t="78001" x="10236200" y="4025900"/>
          <p14:tracePt t="78016" x="10229850" y="4019550"/>
          <p14:tracePt t="78025" x="10223500" y="4019550"/>
          <p14:tracePt t="78031" x="10217150" y="4019550"/>
          <p14:tracePt t="78046" x="10204450" y="4019550"/>
          <p14:tracePt t="78055" x="10179050" y="4013200"/>
          <p14:tracePt t="78061" x="10160000" y="4006850"/>
          <p14:tracePt t="78071" x="10153650" y="4006850"/>
          <p14:tracePt t="78077" x="10134600" y="4006850"/>
          <p14:tracePt t="78084" x="10121900" y="4000500"/>
          <p14:tracePt t="78091" x="10109200" y="3994150"/>
          <p14:tracePt t="78098" x="10090150" y="3994150"/>
          <p14:tracePt t="78106" x="10083800" y="3987800"/>
          <p14:tracePt t="78114" x="10071100" y="3987800"/>
          <p14:tracePt t="78122" x="10058400" y="3981450"/>
          <p14:tracePt t="78138" x="10045700" y="3981450"/>
          <p14:tracePt t="78143" x="10033000" y="3975100"/>
          <p14:tracePt t="78151" x="10026650" y="3975100"/>
          <p14:tracePt t="78159" x="10020300" y="3968750"/>
          <p14:tracePt t="78166" x="10013950" y="3968750"/>
          <p14:tracePt t="78181" x="10007600" y="3968750"/>
          <p14:tracePt t="78190" x="10001250" y="3968750"/>
          <p14:tracePt t="78205" x="9988550" y="3962400"/>
          <p14:tracePt t="78219" x="9982200" y="3962400"/>
          <p14:tracePt t="78226" x="9969500" y="3956050"/>
          <p14:tracePt t="78234" x="9963150" y="3956050"/>
          <p14:tracePt t="78241" x="9950450" y="3949700"/>
          <p14:tracePt t="78249" x="9944100" y="3949700"/>
          <p14:tracePt t="78256" x="9925050" y="3943350"/>
          <p14:tracePt t="78272" x="9912350" y="3937000"/>
          <p14:tracePt t="78288" x="9893300" y="3930650"/>
          <p14:tracePt t="78294" x="9886950" y="3924300"/>
          <p14:tracePt t="78302" x="9874250" y="3917950"/>
          <p14:tracePt t="78308" x="9867900" y="3917950"/>
          <p14:tracePt t="78316" x="9861550" y="3917950"/>
          <p14:tracePt t="78323" x="9855200" y="3911600"/>
          <p14:tracePt t="78331" x="9848850" y="3911600"/>
          <p14:tracePt t="78339" x="9829800" y="3905250"/>
          <p14:tracePt t="78346" x="9823450" y="3898900"/>
          <p14:tracePt t="78355" x="9804400" y="3892550"/>
          <p14:tracePt t="78369" x="9791700" y="3892550"/>
          <p14:tracePt t="78376" x="9772650" y="3886200"/>
          <p14:tracePt t="78384" x="9759950" y="3886200"/>
          <p14:tracePt t="78391" x="9753600" y="3879850"/>
          <p14:tracePt t="78399" x="9747250" y="3879850"/>
          <p14:tracePt t="78406" x="9734550" y="3873500"/>
          <p14:tracePt t="78414" x="9721850" y="3873500"/>
          <p14:tracePt t="78422" x="9683750" y="3860800"/>
          <p14:tracePt t="78429" x="9671050" y="3860800"/>
          <p14:tracePt t="78439" x="9658350" y="3854450"/>
          <p14:tracePt t="78443" x="9645650" y="3854450"/>
          <p14:tracePt t="78455" x="9632950" y="3854450"/>
          <p14:tracePt t="78459" x="9620250" y="3854450"/>
          <p14:tracePt t="78472" x="9607550" y="3854450"/>
          <p14:tracePt t="78475" x="9601200" y="3854450"/>
          <p14:tracePt t="78489" x="9556750" y="3854450"/>
          <p14:tracePt t="78496" x="9550400" y="3854450"/>
          <p14:tracePt t="78506" x="9537700" y="3854450"/>
          <p14:tracePt t="78511" x="9525000" y="3854450"/>
          <p14:tracePt t="78522" x="9512300" y="3854450"/>
          <p14:tracePt t="78526" x="9499600" y="3854450"/>
          <p14:tracePt t="78539" x="9493250" y="3854450"/>
          <p14:tracePt t="78543" x="9486900" y="3854450"/>
          <p14:tracePt t="78555" x="9480550" y="3854450"/>
          <p14:tracePt t="78556" x="9467850" y="3854450"/>
          <p14:tracePt t="78564" x="9461500" y="3854450"/>
          <p14:tracePt t="78572" x="9455150" y="3854450"/>
          <p14:tracePt t="78587" x="9448800" y="3854450"/>
          <p14:tracePt t="78594" x="9442450" y="3854450"/>
          <p14:tracePt t="78609" x="9436100" y="3854450"/>
          <p14:tracePt t="78631" x="9429750" y="3854450"/>
          <p14:tracePt t="78641" x="9429750" y="3860800"/>
          <p14:tracePt t="78646" x="9423400" y="3860800"/>
          <p14:tracePt t="78655" x="9423400" y="3867150"/>
          <p14:tracePt t="78661" x="9417050" y="3867150"/>
          <p14:tracePt t="78668" x="9410700" y="3873500"/>
          <p14:tracePt t="78676" x="9410700" y="3879850"/>
          <p14:tracePt t="78684" x="9404350" y="3879850"/>
          <p14:tracePt t="78691" x="9398000" y="3886200"/>
          <p14:tracePt t="78699" x="9391650" y="3886200"/>
          <p14:tracePt t="78722" x="9385300" y="3892550"/>
          <p14:tracePt t="78737" x="9378950" y="3892550"/>
          <p14:tracePt t="78744" x="9378950" y="3898900"/>
          <p14:tracePt t="78751" x="9372600" y="3898900"/>
          <p14:tracePt t="78781" x="9372600" y="39052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a:t>KÖSZÖNÖM A FIGYELMET!</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7" name="Text Placeholder 6">
            <a:extLst>
              <a:ext uri="{FF2B5EF4-FFF2-40B4-BE49-F238E27FC236}">
                <a16:creationId xmlns:a16="http://schemas.microsoft.com/office/drawing/2014/main" id="{8CE8E8F7-34E4-E127-DA91-AAC8004E2E7A}"/>
              </a:ext>
            </a:extLst>
          </p:cNvPr>
          <p:cNvSpPr>
            <a:spLocks noGrp="1"/>
          </p:cNvSpPr>
          <p:nvPr>
            <p:ph type="body" sz="quarter" idx="13"/>
          </p:nvPr>
        </p:nvSpPr>
        <p:spPr/>
        <p:txBody>
          <a:bodyPr/>
          <a:lstStyle/>
          <a:p>
            <a:endParaRPr lang="en-US" dirty="0"/>
          </a:p>
        </p:txBody>
      </p:sp>
      <p:pic>
        <p:nvPicPr>
          <p:cNvPr id="3" name="Picture 2">
            <a:extLst>
              <a:ext uri="{FF2B5EF4-FFF2-40B4-BE49-F238E27FC236}">
                <a16:creationId xmlns:a16="http://schemas.microsoft.com/office/drawing/2014/main" id="{D0212DFA-7A55-D719-9173-F3FE83D7BCEA}"/>
              </a:ext>
            </a:extLst>
          </p:cNvPr>
          <p:cNvPicPr>
            <a:picLocks noChangeAspect="1"/>
          </p:cNvPicPr>
          <p:nvPr/>
        </p:nvPicPr>
        <p:blipFill>
          <a:blip r:embed="rId5"/>
          <a:stretch>
            <a:fillRect/>
          </a:stretch>
        </p:blipFill>
        <p:spPr>
          <a:xfrm>
            <a:off x="10748430" y="4258675"/>
            <a:ext cx="1203857" cy="1203857"/>
          </a:xfrm>
          <a:prstGeom prst="rect">
            <a:avLst/>
          </a:prstGeom>
        </p:spPr>
      </p:pic>
      <p:pic>
        <p:nvPicPr>
          <p:cNvPr id="9" name="Audio 8">
            <a:extLst>
              <a:ext uri="{FF2B5EF4-FFF2-40B4-BE49-F238E27FC236}">
                <a16:creationId xmlns:a16="http://schemas.microsoft.com/office/drawing/2014/main" id="{32148A9E-A380-C6FF-9370-CBFD7A5A6C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6468011"/>
      </p:ext>
    </p:extLst>
  </p:cSld>
  <p:clrMapOvr>
    <a:masterClrMapping/>
  </p:clrMapOvr>
  <mc:AlternateContent xmlns:mc="http://schemas.openxmlformats.org/markup-compatibility/2006">
    <mc:Choice xmlns:p14="http://schemas.microsoft.com/office/powerpoint/2010/main" Requires="p14">
      <p:transition spd="slow" p14:dur="2000" advTm="4642"/>
    </mc:Choice>
    <mc:Fallback>
      <p:transition spd="slow" advTm="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368" x="9404350" y="3905250"/>
          <p14:tracePt t="2376" x="9429750" y="3898900"/>
          <p14:tracePt t="2386" x="9455150" y="3892550"/>
          <p14:tracePt t="2391" x="9461500" y="3892550"/>
          <p14:tracePt t="2402" x="9474200" y="3892550"/>
          <p14:tracePt t="2406" x="9505950" y="3886200"/>
          <p14:tracePt t="2418" x="9537700" y="3886200"/>
          <p14:tracePt t="2422" x="9582150" y="3879850"/>
          <p14:tracePt t="2435" x="9645650" y="3879850"/>
          <p14:tracePt t="2436" x="9734550" y="3873500"/>
          <p14:tracePt t="2443" x="9791700" y="3867150"/>
          <p14:tracePt t="2452" x="9918700" y="3854450"/>
          <p14:tracePt t="2458" x="10096500" y="3816350"/>
          <p14:tracePt t="2468" x="10306050" y="3765550"/>
          <p14:tracePt t="2473" x="10534650" y="3702050"/>
          <p14:tracePt t="2486" x="10814050" y="3619500"/>
          <p14:tracePt t="2489" x="10941050" y="3581400"/>
          <p14:tracePt t="2502" x="11087100" y="3549650"/>
          <p14:tracePt t="2505" x="11226800" y="3505200"/>
          <p14:tracePt t="2519" x="11709400" y="3390900"/>
          <p14:tracePt t="2526" x="11855450" y="3352800"/>
          <p14:tracePt t="2535" x="12065000" y="3295650"/>
          <p14:tracePt t="2541" x="12166600" y="32575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chor="t"/>
          <a:lstStyle/>
          <a:p>
            <a:r>
              <a:rPr lang="hu-HU" dirty="0"/>
              <a:t>A radiológiai képek 3D-s adatkészletek</a:t>
            </a:r>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4" name="Rectangle 3">
            <a:extLst>
              <a:ext uri="{FF2B5EF4-FFF2-40B4-BE49-F238E27FC236}">
                <a16:creationId xmlns:a16="http://schemas.microsoft.com/office/drawing/2014/main" id="{EC1762E5-664A-FFC0-0EEA-8A07DC1B5DFD}"/>
              </a:ext>
            </a:extLst>
          </p:cNvPr>
          <p:cNvSpPr/>
          <p:nvPr/>
        </p:nvSpPr>
        <p:spPr>
          <a:xfrm>
            <a:off x="-1" y="1997762"/>
            <a:ext cx="12209945" cy="3655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Kép 2">
            <a:extLst>
              <a:ext uri="{FF2B5EF4-FFF2-40B4-BE49-F238E27FC236}">
                <a16:creationId xmlns:a16="http://schemas.microsoft.com/office/drawing/2014/main" id="{F009375B-950F-4A60-6D4C-68E77CCBFFA1}"/>
              </a:ext>
            </a:extLst>
          </p:cNvPr>
          <p:cNvPicPr>
            <a:picLocks noChangeAspect="1"/>
          </p:cNvPicPr>
          <p:nvPr/>
        </p:nvPicPr>
        <p:blipFill rotWithShape="1">
          <a:blip r:embed="rId5"/>
          <a:srcRect t="945" r="67589"/>
          <a:stretch/>
        </p:blipFill>
        <p:spPr>
          <a:xfrm>
            <a:off x="8209051" y="1976206"/>
            <a:ext cx="2630185" cy="3657619"/>
          </a:xfrm>
          <a:prstGeom prst="rect">
            <a:avLst/>
          </a:prstGeom>
        </p:spPr>
      </p:pic>
      <p:pic>
        <p:nvPicPr>
          <p:cNvPr id="7" name="Kép 1">
            <a:extLst>
              <a:ext uri="{FF2B5EF4-FFF2-40B4-BE49-F238E27FC236}">
                <a16:creationId xmlns:a16="http://schemas.microsoft.com/office/drawing/2014/main" id="{94F34F49-81B1-A916-C6F9-ED0FAB17686D}"/>
              </a:ext>
            </a:extLst>
          </p:cNvPr>
          <p:cNvPicPr>
            <a:picLocks noChangeAspect="1"/>
          </p:cNvPicPr>
          <p:nvPr/>
        </p:nvPicPr>
        <p:blipFill rotWithShape="1">
          <a:blip r:embed="rId6"/>
          <a:srcRect l="779"/>
          <a:stretch/>
        </p:blipFill>
        <p:spPr>
          <a:xfrm>
            <a:off x="1027188" y="1997762"/>
            <a:ext cx="7181864" cy="364449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BE4DA61-C0AA-D209-9CE6-7CE18C6FD3BA}"/>
              </a:ext>
            </a:extLst>
          </p:cNvPr>
          <p:cNvPicPr>
            <a:picLocks noChangeAspect="1"/>
          </p:cNvPicPr>
          <p:nvPr/>
        </p:nvPicPr>
        <p:blipFill rotWithShape="1">
          <a:blip r:embed="rId7"/>
          <a:srcRect l="80232"/>
          <a:stretch/>
        </p:blipFill>
        <p:spPr>
          <a:xfrm>
            <a:off x="11215206" y="0"/>
            <a:ext cx="994738" cy="1043777"/>
          </a:xfrm>
          <a:prstGeom prst="rect">
            <a:avLst/>
          </a:prstGeom>
        </p:spPr>
      </p:pic>
      <p:pic>
        <p:nvPicPr>
          <p:cNvPr id="20" name="Audio 19">
            <a:extLst>
              <a:ext uri="{FF2B5EF4-FFF2-40B4-BE49-F238E27FC236}">
                <a16:creationId xmlns:a16="http://schemas.microsoft.com/office/drawing/2014/main" id="{FED10CC9-D86E-DE16-322F-C06D7357DA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13083923"/>
      </p:ext>
    </p:extLst>
  </p:cSld>
  <p:clrMapOvr>
    <a:masterClrMapping/>
  </p:clrMapOvr>
  <mc:AlternateContent xmlns:mc="http://schemas.openxmlformats.org/markup-compatibility/2006">
    <mc:Choice xmlns:p14="http://schemas.microsoft.com/office/powerpoint/2010/main" Requires="p14">
      <p:transition spd="slow" p14:dur="2000" advTm="86120"/>
    </mc:Choice>
    <mc:Fallback>
      <p:transition spd="slow" advTm="8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tracePt t="21187" x="4083050" y="2921000"/>
          <p14:tracePt t="21203" x="4083050" y="2914650"/>
          <p14:tracePt t="21217" x="4083050" y="2908300"/>
          <p14:tracePt t="21239" x="4076700" y="2901950"/>
          <p14:tracePt t="21254" x="4076700" y="2895600"/>
          <p14:tracePt t="21307" x="4070350" y="2895600"/>
          <p14:tracePt t="21308" x="4070350" y="2889250"/>
          <p14:tracePt t="21329" x="4070350" y="2882900"/>
          <p14:tracePt t="21351" x="4070350" y="2876550"/>
          <p14:tracePt t="21389" x="4070350" y="2870200"/>
          <p14:tracePt t="21419" x="4070350" y="2863850"/>
          <p14:tracePt t="21434" x="4070350" y="2857500"/>
          <p14:tracePt t="21442" x="4064000" y="2857500"/>
          <p14:tracePt t="21457" x="4064000" y="2844800"/>
          <p14:tracePt t="21465" x="4064000" y="2838450"/>
          <p14:tracePt t="21474" x="4064000" y="2825750"/>
          <p14:tracePt t="21487" x="4064000" y="2813050"/>
          <p14:tracePt t="21495" x="4064000" y="2806700"/>
          <p14:tracePt t="21503" x="4057650" y="2806700"/>
          <p14:tracePt t="21509" x="4057650" y="2794000"/>
          <p14:tracePt t="21524" x="4057650" y="2781300"/>
          <p14:tracePt t="21540" x="4057650" y="2768600"/>
          <p14:tracePt t="21547" x="4051300" y="2755900"/>
          <p14:tracePt t="21557" x="4051300" y="2743200"/>
          <p14:tracePt t="21562" x="4051300" y="2730500"/>
          <p14:tracePt t="21571" x="4044950" y="2717800"/>
          <p14:tracePt t="21576" x="4044950" y="2698750"/>
          <p14:tracePt t="21585" x="4044950" y="2679700"/>
          <p14:tracePt t="21592" x="4038600" y="2673350"/>
          <p14:tracePt t="21600" x="4038600" y="2667000"/>
          <p14:tracePt t="21607" x="4032250" y="2641600"/>
          <p14:tracePt t="21614" x="4019550" y="2616200"/>
          <p14:tracePt t="21622" x="4019550" y="2609850"/>
          <p14:tracePt t="21630" x="4006850" y="2571750"/>
          <p14:tracePt t="21637" x="3987800" y="2527300"/>
          <p14:tracePt t="21644" x="3981450" y="2508250"/>
          <p14:tracePt t="21654" x="3975100" y="2489200"/>
          <p14:tracePt t="21659" x="3968750" y="2476500"/>
          <p14:tracePt t="21671" x="3943350" y="2419350"/>
          <p14:tracePt t="21675" x="3917950" y="2368550"/>
          <p14:tracePt t="21687" x="3911600" y="2355850"/>
          <p14:tracePt t="21691" x="3886200" y="2317750"/>
          <p14:tracePt t="21704" x="3873500" y="2305050"/>
          <p14:tracePt t="21705" x="3867150" y="2292350"/>
          <p14:tracePt t="21711" x="3860800" y="2279650"/>
          <p14:tracePt t="21734" x="3841750" y="2254250"/>
          <p14:tracePt t="21736" x="3829050" y="2247900"/>
          <p14:tracePt t="21737" x="3810000" y="2209800"/>
          <p14:tracePt t="21742" x="3797300" y="2197100"/>
          <p14:tracePt t="21750" x="3784600" y="2184400"/>
          <p14:tracePt t="21757" x="3771900" y="2165350"/>
          <p14:tracePt t="21765" x="3759200" y="2152650"/>
          <p14:tracePt t="21772" x="3727450" y="2101850"/>
          <p14:tracePt t="21779" x="3714750" y="2089150"/>
          <p14:tracePt t="21788" x="3702050" y="2082800"/>
          <p14:tracePt t="21794" x="3670300" y="2051050"/>
          <p14:tracePt t="21804" x="3657600" y="2038350"/>
          <p14:tracePt t="21810" x="3651250" y="2032000"/>
          <p14:tracePt t="21821" x="3638550" y="2025650"/>
          <p14:tracePt t="21826" x="3632200" y="2019300"/>
          <p14:tracePt t="21838" x="3600450" y="1987550"/>
          <p14:tracePt t="21842" x="3581400" y="1981200"/>
          <p14:tracePt t="21854" x="3568700" y="1968500"/>
          <p14:tracePt t="21855" x="3549650" y="1955800"/>
          <p14:tracePt t="21862" x="3536950" y="1949450"/>
          <p14:tracePt t="21871" x="3524250" y="1943100"/>
          <p14:tracePt t="21877" x="3505200" y="1936750"/>
          <p14:tracePt t="21888" x="3467100" y="1917700"/>
          <p14:tracePt t="21893" x="3454400" y="1911350"/>
          <p14:tracePt t="21904" x="3441700" y="1911350"/>
          <p14:tracePt t="21908" x="3429000" y="1905000"/>
          <p14:tracePt t="21921" x="3416300" y="1905000"/>
          <p14:tracePt t="21924" x="3403600" y="1905000"/>
          <p14:tracePt t="21938" x="3378200" y="1898650"/>
          <p14:tracePt t="21945" x="3333750" y="1892300"/>
          <p14:tracePt t="21954" x="3314700" y="1885950"/>
          <p14:tracePt t="21959" x="3263900" y="1873250"/>
          <p14:tracePt t="21971" x="3244850" y="1860550"/>
          <p14:tracePt t="21975" x="3232150" y="1860550"/>
          <p14:tracePt t="21987" x="3213100" y="1854200"/>
          <p14:tracePt t="21992" x="3162300" y="1841500"/>
          <p14:tracePt t="22004" x="3143250" y="1835150"/>
          <p14:tracePt t="22005" x="3098800" y="1822450"/>
          <p14:tracePt t="22012" x="3086100" y="1822450"/>
          <p14:tracePt t="22021" x="3067050" y="1822450"/>
          <p14:tracePt t="22027" x="3054350" y="1816100"/>
          <p14:tracePt t="22037" x="3041650" y="1816100"/>
          <p14:tracePt t="22042" x="2984500" y="1809750"/>
          <p14:tracePt t="22054" x="2971800" y="1809750"/>
          <p14:tracePt t="22058" x="2952750" y="1809750"/>
          <p14:tracePt t="22071" x="2927350" y="1809750"/>
          <p14:tracePt t="22072" x="2851150" y="1809750"/>
          <p14:tracePt t="22080" x="2825750" y="1809750"/>
          <p14:tracePt t="22087" x="2794000" y="1809750"/>
          <p14:tracePt t="22094" x="2762250" y="1809750"/>
          <p14:tracePt t="22104" x="2736850" y="1809750"/>
          <p14:tracePt t="22109" x="2711450" y="1816100"/>
          <p14:tracePt t="22121" x="2641600" y="1822450"/>
          <p14:tracePt t="22125" x="2628900" y="1822450"/>
          <p14:tracePt t="22138" x="2609850" y="1822450"/>
          <p14:tracePt t="22141" x="2590800" y="1828800"/>
          <p14:tracePt t="22154" x="2578100" y="1828800"/>
          <p14:tracePt t="22155" x="2559050" y="1828800"/>
          <p14:tracePt t="22162" x="2540000" y="1828800"/>
          <p14:tracePt t="22171" x="2520950" y="1828800"/>
          <p14:tracePt t="22176" x="2444750" y="1835150"/>
          <p14:tracePt t="22187" x="2425700" y="1835150"/>
          <p14:tracePt t="22192" x="2406650" y="1841500"/>
          <p14:tracePt t="22204" x="2381250" y="1847850"/>
          <p14:tracePt t="22208" x="2362200" y="1847850"/>
          <p14:tracePt t="22221" x="2349500" y="1847850"/>
          <p14:tracePt t="22224" x="2324100" y="1854200"/>
          <p14:tracePt t="22238" x="2279650" y="1866900"/>
          <p14:tracePt t="22245" x="2254250" y="1866900"/>
          <p14:tracePt t="22254" x="2228850" y="1873250"/>
          <p14:tracePt t="22260" x="2203450" y="1879600"/>
          <p14:tracePt t="22271" x="2178050" y="1879600"/>
          <p14:tracePt t="22274" x="2152650" y="1879600"/>
          <p14:tracePt t="22287" x="2133600" y="1885950"/>
          <p14:tracePt t="22291" x="2114550" y="1892300"/>
          <p14:tracePt t="22304" x="2089150" y="1898650"/>
          <p14:tracePt t="22305" x="2070100" y="1898650"/>
          <p14:tracePt t="22311" x="2044700" y="1905000"/>
          <p14:tracePt t="22321" x="2019300" y="1911350"/>
          <p14:tracePt t="22327" x="1987550" y="1917700"/>
          <p14:tracePt t="22340" x="1968500" y="1930400"/>
          <p14:tracePt t="22344" x="1936750" y="1943100"/>
          <p14:tracePt t="22354" x="1905000" y="1949450"/>
          <p14:tracePt t="22359" x="1885950" y="1955800"/>
          <p14:tracePt t="22371" x="1860550" y="1968500"/>
          <p14:tracePt t="22374" x="1835150" y="1974850"/>
          <p14:tracePt t="22388" x="1803400" y="1987550"/>
          <p14:tracePt t="22394" x="1790700" y="2000250"/>
          <p14:tracePt t="22404" x="1771650" y="2006600"/>
          <p14:tracePt t="22410" x="1758950" y="2019300"/>
          <p14:tracePt t="22421" x="1739900" y="2032000"/>
          <p14:tracePt t="22425" x="1727200" y="2044700"/>
          <p14:tracePt t="22438" x="1708150" y="2063750"/>
          <p14:tracePt t="22441" x="1689100" y="2076450"/>
          <p14:tracePt t="22454" x="1670050" y="2101850"/>
          <p14:tracePt t="22462" x="1644650" y="2120900"/>
          <p14:tracePt t="22471" x="1619250" y="2139950"/>
          <p14:tracePt t="22477" x="1593850" y="2165350"/>
          <p14:tracePt t="22488" x="1568450" y="2184400"/>
          <p14:tracePt t="22492" x="1555750" y="2197100"/>
          <p14:tracePt t="22504" x="1543050" y="2209800"/>
          <p14:tracePt t="22508" x="1530350" y="2216150"/>
          <p14:tracePt t="22521" x="1524000" y="2228850"/>
          <p14:tracePt t="22524" x="1517650" y="2241550"/>
          <p14:tracePt t="22538" x="1492250" y="2273300"/>
          <p14:tracePt t="22544" x="1454150" y="2317750"/>
          <p14:tracePt t="22554" x="1435100" y="2336800"/>
          <p14:tracePt t="22560" x="1422400" y="2349500"/>
          <p14:tracePt t="22571" x="1403350" y="2368550"/>
          <p14:tracePt t="22575" x="1390650" y="2387600"/>
          <p14:tracePt t="22587" x="1371600" y="2406650"/>
          <p14:tracePt t="22591" x="1358900" y="2425700"/>
          <p14:tracePt t="22604" x="1327150" y="2463800"/>
          <p14:tracePt t="22612" x="1314450" y="2476500"/>
          <p14:tracePt t="22621" x="1301750" y="2495550"/>
          <p14:tracePt t="22627" x="1289050" y="2514600"/>
          <p14:tracePt t="22638" x="1276350" y="2533650"/>
          <p14:tracePt t="22643" x="1263650" y="2559050"/>
          <p14:tracePt t="22654" x="1244600" y="2584450"/>
          <p14:tracePt t="22658" x="1225550" y="2609850"/>
          <p14:tracePt t="22671" x="1149350" y="2717800"/>
          <p14:tracePt t="22672" x="1136650" y="2743200"/>
          <p14:tracePt t="22680" x="1111250" y="2787650"/>
          <p14:tracePt t="22687" x="1085850" y="2819400"/>
          <p14:tracePt t="22694" x="1060450" y="2851150"/>
          <p14:tracePt t="22704" x="1041400" y="2882900"/>
          <p14:tracePt t="22710" x="1035050" y="2908300"/>
          <p14:tracePt t="22721" x="1022350" y="2940050"/>
          <p14:tracePt t="22725" x="1009650" y="2965450"/>
          <p14:tracePt t="22738" x="990600" y="2997200"/>
          <p14:tracePt t="22739" x="977900" y="3028950"/>
          <p14:tracePt t="22747" x="965200" y="3067050"/>
          <p14:tracePt t="22755" x="946150" y="3105150"/>
          <p14:tracePt t="22762" x="927100" y="3143250"/>
          <p14:tracePt t="22771" x="914400" y="3181350"/>
          <p14:tracePt t="22777" x="901700" y="3219450"/>
          <p14:tracePt t="22787" x="889000" y="3251200"/>
          <p14:tracePt t="22792" x="876300" y="3282950"/>
          <p14:tracePt t="22804" x="869950" y="3314700"/>
          <p14:tracePt t="22808" x="863600" y="3340100"/>
          <p14:tracePt t="22821" x="850900" y="3365500"/>
          <p14:tracePt t="22824" x="844550" y="3397250"/>
          <p14:tracePt t="22839" x="831850" y="3473450"/>
          <p14:tracePt t="22845" x="819150" y="3505200"/>
          <p14:tracePt t="22854" x="812800" y="3530600"/>
          <p14:tracePt t="22860" x="806450" y="3568700"/>
          <p14:tracePt t="22871" x="806450" y="3606800"/>
          <p14:tracePt t="22874" x="806450" y="3638550"/>
          <p14:tracePt t="22887" x="800100" y="3683000"/>
          <p14:tracePt t="22891" x="800100" y="3721100"/>
          <p14:tracePt t="22904" x="793750" y="3797300"/>
          <p14:tracePt t="22912" x="787400" y="3835400"/>
          <p14:tracePt t="22921" x="787400" y="3873500"/>
          <p14:tracePt t="22927" x="787400" y="3911600"/>
          <p14:tracePt t="22938" x="787400" y="3949700"/>
          <p14:tracePt t="22942" x="793750" y="3987800"/>
          <p14:tracePt t="22954" x="800100" y="4013200"/>
          <p14:tracePt t="22958" x="806450" y="4051300"/>
          <p14:tracePt t="22971" x="806450" y="4083050"/>
          <p14:tracePt t="22972" x="812800" y="4114800"/>
          <p14:tracePt t="22979" x="819150" y="4133850"/>
          <p14:tracePt t="22988" x="825500" y="4165600"/>
          <p14:tracePt t="22994" x="831850" y="4184650"/>
          <p14:tracePt t="23004" x="838200" y="4203700"/>
          <p14:tracePt t="23010" x="850900" y="4229100"/>
          <p14:tracePt t="23021" x="863600" y="4254500"/>
          <p14:tracePt t="23025" x="876300" y="4273550"/>
          <p14:tracePt t="23038" x="882650" y="4298950"/>
          <p14:tracePt t="23041" x="895350" y="4324350"/>
          <p14:tracePt t="23054" x="914400" y="4368800"/>
          <p14:tracePt t="23062" x="920750" y="4394200"/>
          <p14:tracePt t="23071" x="927100" y="4413250"/>
          <p14:tracePt t="23077" x="933450" y="4425950"/>
          <p14:tracePt t="23092" x="946150" y="4445000"/>
          <p14:tracePt t="23099" x="952500" y="4464050"/>
          <p14:tracePt t="23107" x="965200" y="4483100"/>
          <p14:tracePt t="23114" x="971550" y="4502150"/>
          <p14:tracePt t="23122" x="984250" y="4527550"/>
          <p14:tracePt t="23129" x="996950" y="4552950"/>
          <p14:tracePt t="23137" x="1009650" y="4572000"/>
          <p14:tracePt t="23144" x="1022350" y="4597400"/>
          <p14:tracePt t="23154" x="1035050" y="4629150"/>
          <p14:tracePt t="23160" x="1047750" y="4648200"/>
          <p14:tracePt t="23171" x="1054100" y="4673600"/>
          <p14:tracePt t="23175" x="1066800" y="4705350"/>
          <p14:tracePt t="23187" x="1079500" y="4724400"/>
          <p14:tracePt t="23191" x="1085850" y="4743450"/>
          <p14:tracePt t="23204" x="1092200" y="4762500"/>
          <p14:tracePt t="23205" x="1104900" y="4787900"/>
          <p14:tracePt t="23212" x="1149350" y="4851400"/>
          <p14:tracePt t="23221" x="1168400" y="4870450"/>
          <p14:tracePt t="23227" x="1181100" y="4889500"/>
          <p14:tracePt t="23238" x="1200150" y="4908550"/>
          <p14:tracePt t="23242" x="1212850" y="4933950"/>
          <p14:tracePt t="23254" x="1231900" y="4946650"/>
          <p14:tracePt t="23259" x="1250950" y="4972050"/>
          <p14:tracePt t="23271" x="1263650" y="4991100"/>
          <p14:tracePt t="23272" x="1289050" y="5016500"/>
          <p14:tracePt t="23280" x="1308100" y="5035550"/>
          <p14:tracePt t="23287" x="1327150" y="5060950"/>
          <p14:tracePt t="23295" x="1358900" y="5086350"/>
          <p14:tracePt t="23304" x="1397000" y="5118100"/>
          <p14:tracePt t="23309" x="1428750" y="5149850"/>
          <p14:tracePt t="23321" x="1466850" y="5181600"/>
          <p14:tracePt t="23325" x="1498600" y="5207000"/>
          <p14:tracePt t="23338" x="1530350" y="5226050"/>
          <p14:tracePt t="23343" x="1562100" y="5245100"/>
          <p14:tracePt t="23354" x="1600200" y="5270500"/>
          <p14:tracePt t="23362" x="1644650" y="5295900"/>
          <p14:tracePt t="23371" x="1695450" y="5321300"/>
          <p14:tracePt t="23377" x="1739900" y="5346700"/>
          <p14:tracePt t="23388" x="1790700" y="5372100"/>
          <p14:tracePt t="23392" x="1854200" y="5403850"/>
          <p14:tracePt t="23404" x="1898650" y="5422900"/>
          <p14:tracePt t="23408" x="1955800" y="5454650"/>
          <p14:tracePt t="23421" x="2000250" y="5473700"/>
          <p14:tracePt t="23424" x="2184400" y="5543550"/>
          <p14:tracePt t="23439" x="2279650" y="5575300"/>
          <p14:tracePt t="23444" x="2324100" y="5594350"/>
          <p14:tracePt t="23454" x="2368550" y="5600700"/>
          <p14:tracePt t="23459" x="2413000" y="5619750"/>
          <p14:tracePt t="23471" x="2451100" y="5626100"/>
          <p14:tracePt t="23475" x="2489200" y="5638800"/>
          <p14:tracePt t="23487" x="2527300" y="5638800"/>
          <p14:tracePt t="23490" x="2565400" y="5651500"/>
          <p14:tracePt t="23504" x="2635250" y="5664200"/>
          <p14:tracePt t="23512" x="2679700" y="5676900"/>
          <p14:tracePt t="23521" x="2717800" y="5676900"/>
          <p14:tracePt t="23527" x="2876550" y="5715000"/>
          <p14:tracePt t="23538" x="2921000" y="5721350"/>
          <p14:tracePt t="23542" x="2965450" y="5721350"/>
          <p14:tracePt t="23554" x="3009900" y="5734050"/>
          <p14:tracePt t="23558" x="3060700" y="5740400"/>
          <p14:tracePt t="23571" x="3105150" y="5746750"/>
          <p14:tracePt t="23572" x="3143250" y="5746750"/>
          <p14:tracePt t="23579" x="3181350" y="5746750"/>
          <p14:tracePt t="23588" x="3213100" y="5746750"/>
          <p14:tracePt t="23594" x="3238500" y="5746750"/>
          <p14:tracePt t="23604" x="3270250" y="5746750"/>
          <p14:tracePt t="23610" x="3295650" y="5740400"/>
          <p14:tracePt t="23621" x="3321050" y="5734050"/>
          <p14:tracePt t="23625" x="3346450" y="5734050"/>
          <p14:tracePt t="23638" x="3371850" y="5727700"/>
          <p14:tracePt t="23642" x="3384550" y="5727700"/>
          <p14:tracePt t="23654" x="3397250" y="5721350"/>
          <p14:tracePt t="23655" x="3409950" y="5721350"/>
          <p14:tracePt t="23662" x="3416300" y="5721350"/>
          <p14:tracePt t="23671" x="3422650" y="5715000"/>
          <p14:tracePt t="23677" x="3435350" y="5708650"/>
          <p14:tracePt t="23688" x="3454400" y="5702300"/>
          <p14:tracePt t="23692" x="3467100" y="5695950"/>
          <p14:tracePt t="23704" x="3492500" y="5689600"/>
          <p14:tracePt t="23708" x="3498850" y="5683250"/>
          <p14:tracePt t="23721" x="3517900" y="5676900"/>
          <p14:tracePt t="23724" x="3530600" y="5670550"/>
          <p14:tracePt t="23738" x="3625850" y="5645150"/>
          <p14:tracePt t="23745" x="3689350" y="5626100"/>
          <p14:tracePt t="23754" x="3714750" y="5626100"/>
          <p14:tracePt t="23759" x="3740150" y="5613400"/>
          <p14:tracePt t="23771" x="3803650" y="5600700"/>
          <p14:tracePt t="23775" x="3829050" y="5588000"/>
          <p14:tracePt t="23787" x="3886200" y="5562600"/>
          <p14:tracePt t="23791" x="3905250" y="5549900"/>
          <p14:tracePt t="23804" x="3968750" y="5492750"/>
          <p14:tracePt t="23812" x="3975100" y="5492750"/>
          <p14:tracePt t="23821" x="3981450" y="5473700"/>
          <p14:tracePt t="23827" x="4000500" y="5435600"/>
          <p14:tracePt t="23838" x="4000500" y="5422900"/>
          <p14:tracePt t="23842" x="4006850" y="5384800"/>
          <p14:tracePt t="23855" x="4019550" y="5340350"/>
          <p14:tracePt t="23859" x="4038600" y="5283200"/>
          <p14:tracePt t="23871" x="4038600" y="5264150"/>
          <p14:tracePt t="23872" x="4051300" y="5207000"/>
          <p14:tracePt t="23880" x="4057650" y="5149850"/>
          <p14:tracePt t="23887" x="4070350" y="5105400"/>
          <p14:tracePt t="23895" x="4070350" y="5060950"/>
          <p14:tracePt t="23904" x="4070350" y="5041900"/>
          <p14:tracePt t="23909" x="4076700" y="4978400"/>
          <p14:tracePt t="23921" x="4083050" y="4889500"/>
          <p14:tracePt t="23925" x="4089400" y="4864100"/>
          <p14:tracePt t="23938" x="4095750" y="4826000"/>
          <p14:tracePt t="23939" x="4108450" y="4730750"/>
          <p14:tracePt t="23947" x="4114800" y="4692650"/>
          <p14:tracePt t="23955" x="4133850" y="4578350"/>
          <p14:tracePt t="23962" x="4146550" y="4476750"/>
          <p14:tracePt t="23971" x="4159250" y="4445000"/>
          <p14:tracePt t="23977" x="4165600" y="4419600"/>
          <p14:tracePt t="23988" x="4165600" y="4394200"/>
          <p14:tracePt t="23992" x="4171950" y="4318000"/>
          <p14:tracePt t="24004" x="4171950" y="4241800"/>
          <p14:tracePt t="24008" x="4171950" y="4210050"/>
          <p14:tracePt t="24021" x="4171950" y="4171950"/>
          <p14:tracePt t="24024" x="4171950" y="4064000"/>
          <p14:tracePt t="24038" x="4171950" y="3994150"/>
          <p14:tracePt t="24044" x="4178300" y="3917950"/>
          <p14:tracePt t="24054" x="4178300" y="3886200"/>
          <p14:tracePt t="24059" x="4178300" y="3841750"/>
          <p14:tracePt t="24071" x="4178300" y="3822700"/>
          <p14:tracePt t="24074" x="4178300" y="3803650"/>
          <p14:tracePt t="24087" x="4178300" y="3797300"/>
          <p14:tracePt t="24091" x="4178300" y="3778250"/>
          <p14:tracePt t="24104" x="4178300" y="3759200"/>
          <p14:tracePt t="24105" x="4178300" y="3695700"/>
          <p14:tracePt t="24112" x="4178300" y="3683000"/>
          <p14:tracePt t="24121" x="4178300" y="3613150"/>
          <p14:tracePt t="24127" x="4178300" y="3536950"/>
          <p14:tracePt t="24137" x="4178300" y="3524250"/>
          <p14:tracePt t="24142" x="4178300" y="3467100"/>
          <p14:tracePt t="24154" x="4171950" y="3429000"/>
          <p14:tracePt t="24158" x="4171950" y="3390900"/>
          <p14:tracePt t="24171" x="4165600" y="3359150"/>
          <p14:tracePt t="24174" x="4165600" y="3352800"/>
          <p14:tracePt t="24188" x="4159250" y="3282950"/>
          <p14:tracePt t="24195" x="4152900" y="3270250"/>
          <p14:tracePt t="24204" x="4152900" y="3263900"/>
          <p14:tracePt t="24209" x="4140200" y="3213100"/>
          <p14:tracePt t="24221" x="4127500" y="3149600"/>
          <p14:tracePt t="24225" x="4121150" y="3124200"/>
          <p14:tracePt t="24238" x="4102100" y="3060700"/>
          <p14:tracePt t="24241" x="4083050" y="3016250"/>
          <p14:tracePt t="24254" x="4076700" y="2997200"/>
          <p14:tracePt t="24255" x="4070350" y="2990850"/>
          <p14:tracePt t="24262" x="4070350" y="2978150"/>
          <p14:tracePt t="24271" x="4051300" y="2940050"/>
          <p14:tracePt t="24277" x="4032250" y="2908300"/>
          <p14:tracePt t="24288" x="4025900" y="2901950"/>
          <p14:tracePt t="24292" x="4019550" y="2889250"/>
          <p14:tracePt t="24304" x="4013200" y="2876550"/>
          <p14:tracePt t="24308" x="3987800" y="2825750"/>
          <p14:tracePt t="24321" x="3956050" y="2768600"/>
          <p14:tracePt t="24324" x="3943350" y="2743200"/>
          <p14:tracePt t="24338" x="3854450" y="2603500"/>
          <p14:tracePt t="24344" x="3810000" y="2552700"/>
          <p14:tracePt t="24354" x="3771900" y="2495550"/>
          <p14:tracePt t="24359" x="3759200" y="2482850"/>
          <p14:tracePt t="24371" x="3746500" y="2470150"/>
          <p14:tracePt t="24375" x="3714750" y="2444750"/>
          <p14:tracePt t="24387" x="3702050" y="2432050"/>
          <p14:tracePt t="24391" x="3657600" y="2406650"/>
          <p14:tracePt t="24404" x="3644900" y="2393950"/>
          <p14:tracePt t="24405" x="3594100" y="2362200"/>
          <p14:tracePt t="24412" x="3581400" y="2349500"/>
          <p14:tracePt t="24421" x="3568700" y="2343150"/>
          <p14:tracePt t="24427" x="3524250" y="2305050"/>
          <p14:tracePt t="24438" x="3511550" y="2292350"/>
          <p14:tracePt t="24442" x="3460750" y="2247900"/>
          <p14:tracePt t="24454" x="3448050" y="2228850"/>
          <p14:tracePt t="24458" x="3390900" y="2178050"/>
          <p14:tracePt t="24471" x="3371850" y="2165350"/>
          <p14:tracePt t="24472" x="3352800" y="2152650"/>
          <p14:tracePt t="24479" x="3333750" y="2139950"/>
          <p14:tracePt t="24488" x="3270250" y="2089150"/>
          <p14:tracePt t="24494" x="3251200" y="2076450"/>
          <p14:tracePt t="24504" x="3238500" y="2063750"/>
          <p14:tracePt t="24510" x="3175000" y="2019300"/>
          <p14:tracePt t="24521" x="3149600" y="2006600"/>
          <p14:tracePt t="24525" x="3124200" y="1993900"/>
          <p14:tracePt t="24538" x="3105150" y="1981200"/>
          <p14:tracePt t="24539" x="3073400" y="1968500"/>
          <p14:tracePt t="24547" x="2990850" y="1930400"/>
          <p14:tracePt t="24555" x="2971800" y="1917700"/>
          <p14:tracePt t="24562" x="2940050" y="1905000"/>
          <p14:tracePt t="24571" x="2927350" y="1898650"/>
          <p14:tracePt t="24577" x="2914650" y="1898650"/>
          <p14:tracePt t="24588" x="2908300" y="1892300"/>
          <p14:tracePt t="24592" x="2870200" y="1879600"/>
          <p14:tracePt t="24604" x="2825750" y="1873250"/>
          <p14:tracePt t="24608" x="2813050" y="1866900"/>
          <p14:tracePt t="24621" x="2794000" y="1860550"/>
          <p14:tracePt t="24624" x="2730500" y="1854200"/>
          <p14:tracePt t="24638" x="2692400" y="1847850"/>
          <p14:tracePt t="24644" x="2641600" y="1835150"/>
          <p14:tracePt t="24654" x="2628900" y="1828800"/>
          <p14:tracePt t="24659" x="2616200" y="1828800"/>
          <p14:tracePt t="24671" x="2578100" y="1822450"/>
          <p14:tracePt t="24675" x="2565400" y="1822450"/>
          <p14:tracePt t="24687" x="2559050" y="1822450"/>
          <p14:tracePt t="24691" x="2546350" y="1822450"/>
          <p14:tracePt t="24704" x="2533650" y="1822450"/>
          <p14:tracePt t="24705" x="2489200" y="1822450"/>
          <p14:tracePt t="24712" x="2470150" y="1822450"/>
          <p14:tracePt t="24721" x="2406650" y="1835150"/>
          <p14:tracePt t="24726" x="2381250" y="1835150"/>
          <p14:tracePt t="24738" x="2355850" y="1841500"/>
          <p14:tracePt t="24742" x="2260600" y="1873250"/>
          <p14:tracePt t="24754" x="2228850" y="1879600"/>
          <p14:tracePt t="24758" x="2139950" y="1905000"/>
          <p14:tracePt t="24771" x="2108200" y="1911350"/>
          <p14:tracePt t="24772" x="2032000" y="1936750"/>
          <p14:tracePt t="24779" x="2012950" y="1943100"/>
          <p14:tracePt t="24788" x="1993900" y="1943100"/>
          <p14:tracePt t="24794" x="1974850" y="1949450"/>
          <p14:tracePt t="24804" x="1930400" y="1962150"/>
          <p14:tracePt t="24809" x="1911350" y="1968500"/>
          <p14:tracePt t="24821" x="1898650" y="1974850"/>
          <p14:tracePt t="24825" x="1860550" y="1987550"/>
          <p14:tracePt t="24838" x="1847850" y="1993900"/>
          <p14:tracePt t="24841" x="1784350" y="2019300"/>
          <p14:tracePt t="24855" x="1758950" y="2038350"/>
          <p14:tracePt t="24856" x="1733550" y="2057400"/>
          <p14:tracePt t="24862" x="1708150" y="2076450"/>
          <p14:tracePt t="24871" x="1676400" y="2095500"/>
          <p14:tracePt t="24877" x="1574800" y="2165350"/>
          <p14:tracePt t="24888" x="1549400" y="2184400"/>
          <p14:tracePt t="24893" x="1530350" y="2209800"/>
          <p14:tracePt t="24904" x="1517650" y="2222500"/>
          <p14:tracePt t="24908" x="1492250" y="2241550"/>
          <p14:tracePt t="24921" x="1479550" y="2260600"/>
          <p14:tracePt t="24922" x="1441450" y="2311400"/>
          <p14:tracePt t="24929" x="1422400" y="2330450"/>
          <p14:tracePt t="24937" x="1416050" y="2343150"/>
          <p14:tracePt t="24944" x="1397000" y="2362200"/>
          <p14:tracePt t="24954" x="1390650" y="2381250"/>
          <p14:tracePt t="24960" x="1371600" y="2400300"/>
          <p14:tracePt t="24971" x="1358900" y="2425700"/>
          <p14:tracePt t="24975" x="1346200" y="2444750"/>
          <p14:tracePt t="24987" x="1301750" y="2527300"/>
          <p14:tracePt t="24991" x="1289050" y="2552700"/>
          <p14:tracePt t="25004" x="1276350" y="2578100"/>
          <p14:tracePt t="25005" x="1263650" y="2603500"/>
          <p14:tracePt t="25011" x="1250950" y="2622550"/>
          <p14:tracePt t="25021" x="1244600" y="2647950"/>
          <p14:tracePt t="25027" x="1231900" y="2673350"/>
          <p14:tracePt t="25037" x="1225550" y="2686050"/>
          <p14:tracePt t="25042" x="1212850" y="2717800"/>
          <p14:tracePt t="25054" x="1187450" y="2794000"/>
          <p14:tracePt t="25058" x="1181100" y="2825750"/>
          <p14:tracePt t="25071" x="1174750" y="2844800"/>
          <p14:tracePt t="25074" x="1168400" y="2870200"/>
          <p14:tracePt t="25087" x="1130300" y="2984500"/>
          <p14:tracePt t="25094" x="1123950" y="3003550"/>
          <p14:tracePt t="25104" x="1111250" y="3035300"/>
          <p14:tracePt t="25109" x="1104900" y="3060700"/>
          <p14:tracePt t="25121" x="1098550" y="3079750"/>
          <p14:tracePt t="25125" x="1092200" y="3111500"/>
          <p14:tracePt t="25138" x="1085850" y="3149600"/>
          <p14:tracePt t="25142" x="1066800" y="3263900"/>
          <p14:tracePt t="25154" x="1066800" y="3295650"/>
          <p14:tracePt t="25155" x="1060450" y="3327400"/>
          <p14:tracePt t="25162" x="1060450" y="3359150"/>
          <p14:tracePt t="25171" x="1054100" y="3390900"/>
          <p14:tracePt t="25177" x="1054100" y="3422650"/>
          <p14:tracePt t="25188" x="1054100" y="3448050"/>
          <p14:tracePt t="25192" x="1054100" y="3479800"/>
          <p14:tracePt t="25204" x="1054100" y="3517900"/>
          <p14:tracePt t="25208" x="1066800" y="3644900"/>
          <p14:tracePt t="25221" x="1066800" y="3683000"/>
          <p14:tracePt t="25224" x="1066800" y="3727450"/>
          <p14:tracePt t="25238" x="1066800" y="3822700"/>
          <p14:tracePt t="25244" x="1073150" y="3860800"/>
          <p14:tracePt t="25254" x="1085850" y="3905250"/>
          <p14:tracePt t="25259" x="1092200" y="3943350"/>
          <p14:tracePt t="25271" x="1098550" y="3987800"/>
          <p14:tracePt t="25275" x="1104900" y="4032250"/>
          <p14:tracePt t="25287" x="1117600" y="4083050"/>
          <p14:tracePt t="25291" x="1130300" y="4127500"/>
          <p14:tracePt t="25304" x="1149350" y="4229100"/>
          <p14:tracePt t="25311" x="1162050" y="4273550"/>
          <p14:tracePt t="25321" x="1174750" y="4330700"/>
          <p14:tracePt t="25326" x="1181100" y="4381500"/>
          <p14:tracePt t="25340" x="1187450" y="4438650"/>
          <p14:tracePt t="25345" x="1193800" y="4502150"/>
          <p14:tracePt t="25355" x="1212850" y="4578350"/>
          <p14:tracePt t="25358" x="1225550" y="4654550"/>
          <p14:tracePt t="25371" x="1244600" y="4718050"/>
          <p14:tracePt t="25372" x="1263650" y="4787900"/>
          <p14:tracePt t="25379" x="1282700" y="4838700"/>
          <p14:tracePt t="25388" x="1308100" y="4895850"/>
          <p14:tracePt t="25394" x="1333500" y="4946650"/>
          <p14:tracePt t="25404" x="1352550" y="4984750"/>
          <p14:tracePt t="25410" x="1371600" y="5016500"/>
          <p14:tracePt t="25421" x="1390650" y="5041900"/>
          <p14:tracePt t="25425" x="1403350" y="5067300"/>
          <p14:tracePt t="25438" x="1447800" y="5130800"/>
          <p14:tracePt t="25439" x="1460500" y="5143500"/>
          <p14:tracePt t="25447" x="1473200" y="5162550"/>
          <p14:tracePt t="25455" x="1492250" y="5181600"/>
          <p14:tracePt t="25462" x="1504950" y="5194300"/>
          <p14:tracePt t="25471" x="1555750" y="5257800"/>
          <p14:tracePt t="25477" x="1568450" y="5270500"/>
          <p14:tracePt t="25488" x="1593850" y="5289550"/>
          <p14:tracePt t="25492" x="1651000" y="5346700"/>
          <p14:tracePt t="25504" x="1663700" y="5365750"/>
          <p14:tracePt t="25508" x="1682750" y="5384800"/>
          <p14:tracePt t="25521" x="1695450" y="5397500"/>
          <p14:tracePt t="25524" x="1714500" y="5416550"/>
          <p14:tracePt t="25538" x="1771650" y="5467350"/>
          <p14:tracePt t="25544" x="1790700" y="5480050"/>
          <p14:tracePt t="25555" x="1809750" y="5492750"/>
          <p14:tracePt t="25559" x="1822450" y="5505450"/>
          <p14:tracePt t="25571" x="1835150" y="5518150"/>
          <p14:tracePt t="25575" x="1847850" y="5530850"/>
          <p14:tracePt t="25587" x="1866900" y="5543550"/>
          <p14:tracePt t="25592" x="1885950" y="5556250"/>
          <p14:tracePt t="25604" x="1981200" y="5626100"/>
          <p14:tracePt t="25612" x="2012950" y="5638800"/>
          <p14:tracePt t="25621" x="2038350" y="5657850"/>
          <p14:tracePt t="25627" x="2063750" y="5670550"/>
          <p14:tracePt t="25638" x="2082800" y="5676900"/>
          <p14:tracePt t="25642" x="2108200" y="5689600"/>
          <p14:tracePt t="25654" x="2127250" y="5695950"/>
          <p14:tracePt t="25659" x="2146300" y="5695950"/>
          <p14:tracePt t="25671" x="2152650" y="5702300"/>
          <p14:tracePt t="25672" x="2171700" y="5708650"/>
          <p14:tracePt t="25680" x="2184400" y="5715000"/>
          <p14:tracePt t="25688" x="2197100" y="5715000"/>
          <p14:tracePt t="25694" x="2209800" y="5715000"/>
          <p14:tracePt t="25704" x="2222500" y="5715000"/>
          <p14:tracePt t="25709" x="2235200" y="5715000"/>
          <p14:tracePt t="25721" x="2247900" y="5715000"/>
          <p14:tracePt t="25725" x="2254250" y="5721350"/>
          <p14:tracePt t="25738" x="2266950" y="5721350"/>
          <p14:tracePt t="25741" x="2273300" y="5721350"/>
          <p14:tracePt t="25754" x="2286000" y="5721350"/>
          <p14:tracePt t="25755" x="2292350" y="5721350"/>
          <p14:tracePt t="25762" x="2298700" y="5721350"/>
          <p14:tracePt t="25771" x="2305050" y="5727700"/>
          <p14:tracePt t="25777" x="2311400" y="5727700"/>
          <p14:tracePt t="25787" x="2317750" y="5727700"/>
          <p14:tracePt t="25814" x="2324100" y="5727700"/>
          <p14:tracePt t="25837" x="2330450" y="5727700"/>
          <p14:tracePt t="25860" x="2330450" y="5734050"/>
          <p14:tracePt t="26137" x="2330450" y="5727700"/>
          <p14:tracePt t="26158" x="2324100" y="5727700"/>
          <p14:tracePt t="26167" x="2324100" y="5721350"/>
          <p14:tracePt t="26189" x="2324100" y="5715000"/>
          <p14:tracePt t="26227" x="2317750" y="5715000"/>
          <p14:tracePt t="26242" x="2317750" y="5708650"/>
          <p14:tracePt t="26249" x="2317750" y="5702300"/>
          <p14:tracePt t="26258" x="2311400" y="5702300"/>
          <p14:tracePt t="26265" x="2311400" y="5695950"/>
          <p14:tracePt t="26279" x="2305050" y="5689600"/>
          <p14:tracePt t="26294" x="2305050" y="5683250"/>
          <p14:tracePt t="26303" x="2305050" y="5676900"/>
          <p14:tracePt t="26316" x="2298700" y="5676900"/>
          <p14:tracePt t="26324" x="2298700" y="5670550"/>
          <p14:tracePt t="26332" x="2298700" y="5664200"/>
          <p14:tracePt t="26346" x="2292350" y="5657850"/>
          <p14:tracePt t="26356" x="2292350" y="5651500"/>
          <p14:tracePt t="26370" x="2286000" y="5638800"/>
          <p14:tracePt t="26377" x="2279650" y="5632450"/>
          <p14:tracePt t="26385" x="2279650" y="5626100"/>
          <p14:tracePt t="26392" x="2273300" y="5619750"/>
          <p14:tracePt t="26400" x="2273300" y="5613400"/>
          <p14:tracePt t="26407" x="2266950" y="5607050"/>
          <p14:tracePt t="26414" x="2266950" y="5600700"/>
          <p14:tracePt t="26422" x="2266950" y="5594350"/>
          <p14:tracePt t="26429" x="2260600" y="5575300"/>
          <p14:tracePt t="26444" x="2260600" y="5556250"/>
          <p14:tracePt t="26454" x="2254250" y="5537200"/>
          <p14:tracePt t="26459" x="2254250" y="5530850"/>
          <p14:tracePt t="26471" x="2247900" y="5511800"/>
          <p14:tracePt t="26475" x="2247900" y="5505450"/>
          <p14:tracePt t="26487" x="2247900" y="5499100"/>
          <p14:tracePt t="26491" x="2241550" y="5480050"/>
          <p14:tracePt t="26504" x="2235200" y="5448300"/>
          <p14:tracePt t="26512" x="2235200" y="5429250"/>
          <p14:tracePt t="26521" x="2235200" y="5422900"/>
          <p14:tracePt t="26527" x="2235200" y="5410200"/>
          <p14:tracePt t="26538" x="2235200" y="5397500"/>
          <p14:tracePt t="26542" x="2235200" y="5372100"/>
          <p14:tracePt t="26554" x="2235200" y="5359400"/>
          <p14:tracePt t="26558" x="2235200" y="5321300"/>
          <p14:tracePt t="26571" x="2235200" y="5308600"/>
          <p14:tracePt t="26572" x="2241550" y="5283200"/>
          <p14:tracePt t="26580" x="2241550" y="5270500"/>
          <p14:tracePt t="26587" x="2241550" y="5264150"/>
          <p14:tracePt t="26594" x="2247900" y="5251450"/>
          <p14:tracePt t="26604" x="2247900" y="5238750"/>
          <p14:tracePt t="26610" x="2247900" y="5219700"/>
          <p14:tracePt t="26621" x="2254250" y="5207000"/>
          <p14:tracePt t="26625" x="2254250" y="5194300"/>
          <p14:tracePt t="26638" x="2254250" y="5187950"/>
          <p14:tracePt t="26639" x="2260600" y="5175250"/>
          <p14:tracePt t="26647" x="2266950" y="5118100"/>
          <p14:tracePt t="26655" x="2273300" y="5099050"/>
          <p14:tracePt t="26662" x="2273300" y="5080000"/>
          <p14:tracePt t="26671" x="2286000" y="5035550"/>
          <p14:tracePt t="26677" x="2292350" y="5016500"/>
          <p14:tracePt t="26688" x="2292350" y="5003800"/>
          <p14:tracePt t="26692" x="2292350" y="4991100"/>
          <p14:tracePt t="26704" x="2292350" y="4978400"/>
          <p14:tracePt t="26708" x="2298700" y="4972050"/>
          <p14:tracePt t="26721" x="2298700" y="4959350"/>
          <p14:tracePt t="26722" x="2305050" y="4921250"/>
          <p14:tracePt t="26729" x="2311400" y="4908550"/>
          <p14:tracePt t="26737" x="2317750" y="4895850"/>
          <p14:tracePt t="26744" x="2317750" y="4876800"/>
          <p14:tracePt t="26754" x="2324100" y="4851400"/>
          <p14:tracePt t="26760" x="2330450" y="4838700"/>
          <p14:tracePt t="26771" x="2336800" y="4819650"/>
          <p14:tracePt t="26775" x="2343150" y="4800600"/>
          <p14:tracePt t="26787" x="2349500" y="4787900"/>
          <p14:tracePt t="26792" x="2355850" y="4749800"/>
          <p14:tracePt t="26804" x="2355850" y="4743450"/>
          <p14:tracePt t="26805" x="2362200" y="4737100"/>
          <p14:tracePt t="26812" x="2362200" y="4730750"/>
          <p14:tracePt t="26821" x="2368550" y="4724400"/>
          <p14:tracePt t="26827" x="2368550" y="4718050"/>
          <p14:tracePt t="26837" x="2368550" y="4711700"/>
          <p14:tracePt t="26843" x="2368550" y="4705350"/>
          <p14:tracePt t="26854" x="2374900" y="4692650"/>
          <p14:tracePt t="26858" x="2374900" y="4679950"/>
          <p14:tracePt t="26871" x="2381250" y="4673600"/>
          <p14:tracePt t="26874" x="2387600" y="4660900"/>
          <p14:tracePt t="26887" x="2393950" y="4641850"/>
          <p14:tracePt t="26894" x="2400300" y="4629150"/>
          <p14:tracePt t="26904" x="2400300" y="4622800"/>
          <p14:tracePt t="26909" x="2400300" y="4616450"/>
          <p14:tracePt t="26921" x="2406650" y="4610100"/>
          <p14:tracePt t="26925" x="2406650" y="4603750"/>
          <p14:tracePt t="26939" x="2406650" y="4597400"/>
          <p14:tracePt t="26962" x="2413000" y="4597400"/>
          <p14:tracePt t="26970" x="2413000" y="4591050"/>
          <p14:tracePt t="26985" x="2413000" y="4584700"/>
          <p14:tracePt t="26999" x="2419350" y="4578350"/>
          <p14:tracePt t="27007" x="2419350" y="4572000"/>
          <p14:tracePt t="27022" x="2432050" y="4552950"/>
          <p14:tracePt t="27029" x="2432050" y="4546600"/>
          <p14:tracePt t="27038" x="2444750" y="4527550"/>
          <p14:tracePt t="27044" x="2451100" y="4514850"/>
          <p14:tracePt t="27053" x="2463800" y="4495800"/>
          <p14:tracePt t="27060" x="2463800" y="4489450"/>
          <p14:tracePt t="27066" x="2470150" y="4489450"/>
          <p14:tracePt t="27074" x="2476500" y="4470400"/>
          <p14:tracePt t="27082" x="2482850" y="4470400"/>
          <p14:tracePt t="27089" x="2482850" y="4457700"/>
          <p14:tracePt t="27097" x="2489200" y="4457700"/>
          <p14:tracePt t="27105" x="2495550" y="4445000"/>
          <p14:tracePt t="27112" x="2501900" y="4432300"/>
          <p14:tracePt t="27121" x="2501900" y="4425950"/>
          <p14:tracePt t="27127" x="2508250" y="4419600"/>
          <p14:tracePt t="27142" x="2520950" y="4406900"/>
          <p14:tracePt t="27154" x="2527300" y="4394200"/>
          <p14:tracePt t="27159" x="2533650" y="4381500"/>
          <p14:tracePt t="27171" x="2540000" y="4375150"/>
          <p14:tracePt t="27172" x="2540000" y="4368800"/>
          <p14:tracePt t="27179" x="2546350" y="4362450"/>
          <p14:tracePt t="27188" x="2552700" y="4349750"/>
          <p14:tracePt t="27202" x="2565400" y="4337050"/>
          <p14:tracePt t="27209" x="2565400" y="4330700"/>
          <p14:tracePt t="27216" x="2571750" y="4330700"/>
          <p14:tracePt t="27224" x="2584450" y="4318000"/>
          <p14:tracePt t="27239" x="2590800" y="4311650"/>
          <p14:tracePt t="27246" x="2590800" y="4305300"/>
          <p14:tracePt t="27255" x="2603500" y="4292600"/>
          <p14:tracePt t="27261" x="2628900" y="4254500"/>
          <p14:tracePt t="27270" x="2641600" y="4241800"/>
          <p14:tracePt t="27277" x="2647950" y="4229100"/>
          <p14:tracePt t="27284" x="2660650" y="4210050"/>
          <p14:tracePt t="27292" x="2673350" y="4197350"/>
          <p14:tracePt t="27299" x="2679700" y="4178300"/>
          <p14:tracePt t="27307" x="2698750" y="4140200"/>
          <p14:tracePt t="27314" x="2705100" y="4133850"/>
          <p14:tracePt t="27322" x="2711450" y="4121150"/>
          <p14:tracePt t="27329" x="2724150" y="4108450"/>
          <p14:tracePt t="27340" x="2724150" y="4102100"/>
          <p14:tracePt t="27351" x="2730500" y="4095750"/>
          <p14:tracePt t="27354" x="2736850" y="4083050"/>
          <p14:tracePt t="27359" x="2743200" y="4070350"/>
          <p14:tracePt t="27367" x="2762250" y="4044950"/>
          <p14:tracePt t="27374" x="2768600" y="4032250"/>
          <p14:tracePt t="27381" x="2774950" y="4019550"/>
          <p14:tracePt t="27390" x="2781300" y="4013200"/>
          <p14:tracePt t="27397" x="2787650" y="4000500"/>
          <p14:tracePt t="27404" x="2794000" y="3981450"/>
          <p14:tracePt t="27412" x="2800350" y="3968750"/>
          <p14:tracePt t="27421" x="2813050" y="3956050"/>
          <p14:tracePt t="27427" x="2819400" y="3943350"/>
          <p14:tracePt t="27438" x="2825750" y="3930650"/>
          <p14:tracePt t="27442" x="2832100" y="3911600"/>
          <p14:tracePt t="27454" x="2838450" y="3905250"/>
          <p14:tracePt t="27458" x="2844800" y="3892550"/>
          <p14:tracePt t="27471" x="2851150" y="3879850"/>
          <p14:tracePt t="27472" x="2857500" y="3873500"/>
          <p14:tracePt t="27480" x="2863850" y="3867150"/>
          <p14:tracePt t="27488" x="2863850" y="3854450"/>
          <p14:tracePt t="27494" x="2876550" y="3841750"/>
          <p14:tracePt t="27505" x="2882900" y="3835400"/>
          <p14:tracePt t="27509" x="2882900" y="3829050"/>
          <p14:tracePt t="27521" x="2889250" y="3816350"/>
          <p14:tracePt t="27525" x="2889250" y="3810000"/>
          <p14:tracePt t="27538" x="2895600" y="3803650"/>
          <p14:tracePt t="27539" x="2908300" y="3778250"/>
          <p14:tracePt t="27547" x="2927350" y="3752850"/>
          <p14:tracePt t="27554" x="2927350" y="3746500"/>
          <p14:tracePt t="27561" x="2933700" y="3740150"/>
          <p14:tracePt t="27571" x="2946400" y="3721100"/>
          <p14:tracePt t="27584" x="2952750" y="3708400"/>
          <p14:tracePt t="27592" x="2959100" y="3702050"/>
          <p14:tracePt t="27600" x="2965450" y="3689350"/>
          <p14:tracePt t="27607" x="2971800" y="3683000"/>
          <p14:tracePt t="27614" x="2971800" y="3676650"/>
          <p14:tracePt t="27622" x="2984500" y="3663950"/>
          <p14:tracePt t="27629" x="2984500" y="3651250"/>
          <p14:tracePt t="27638" x="2990850" y="3644900"/>
          <p14:tracePt t="27644" x="2997200" y="3619500"/>
          <p14:tracePt t="27654" x="3003550" y="3613150"/>
          <p14:tracePt t="27659" x="3016250" y="3587750"/>
          <p14:tracePt t="27671" x="3022600" y="3581400"/>
          <p14:tracePt t="27675" x="3028950" y="3575050"/>
          <p14:tracePt t="27688" x="3035300" y="3568700"/>
          <p14:tracePt t="27691" x="3048000" y="3543300"/>
          <p14:tracePt t="27704" x="3054350" y="3530600"/>
          <p14:tracePt t="27705" x="3060700" y="3524250"/>
          <p14:tracePt t="27712" x="3079750" y="3498850"/>
          <p14:tracePt t="27721" x="3086100" y="3492500"/>
          <p14:tracePt t="27727" x="3092450" y="3479800"/>
          <p14:tracePt t="27738" x="3098800" y="3473450"/>
          <p14:tracePt t="27742" x="3105150" y="3467100"/>
          <p14:tracePt t="27754" x="3111500" y="3460750"/>
          <p14:tracePt t="27758" x="3124200" y="3441700"/>
          <p14:tracePt t="27771" x="3124200" y="3435350"/>
          <p14:tracePt t="27774" x="3130550" y="3429000"/>
          <p14:tracePt t="27788" x="3136900" y="3416300"/>
          <p14:tracePt t="27794" x="3143250" y="3409950"/>
          <p14:tracePt t="27804" x="3162300" y="3390900"/>
          <p14:tracePt t="27809" x="3162300" y="3384550"/>
          <p14:tracePt t="27821" x="3168650" y="3378200"/>
          <p14:tracePt t="27826" x="3175000" y="3371850"/>
          <p14:tracePt t="27837" x="3181350" y="3359150"/>
          <p14:tracePt t="27841" x="3181350" y="3352800"/>
          <p14:tracePt t="27855" x="3194050" y="3340100"/>
          <p14:tracePt t="27862" x="3194050" y="3327400"/>
          <p14:tracePt t="27871" x="3206750" y="3314700"/>
          <p14:tracePt t="27877" x="3213100" y="3308350"/>
          <p14:tracePt t="27888" x="3213100" y="3302000"/>
          <p14:tracePt t="27892" x="3219450" y="3295650"/>
          <p14:tracePt t="27904" x="3219450" y="3289300"/>
          <p14:tracePt t="27908" x="3225800" y="3289300"/>
          <p14:tracePt t="27921" x="3225800" y="3282950"/>
          <p14:tracePt t="27924" x="3232150" y="3276600"/>
          <p14:tracePt t="27939" x="3238500" y="3270250"/>
          <p14:tracePt t="27945" x="3244850" y="3263900"/>
          <p14:tracePt t="27954" x="3244850" y="3257550"/>
          <p14:tracePt t="27974" x="3251200" y="3257550"/>
          <p14:tracePt t="27981" x="3251200" y="3251200"/>
          <p14:tracePt t="28034" x="3251200" y="3244850"/>
          <p14:tracePt t="28057" x="3251200" y="3238500"/>
          <p14:tracePt t="28320" x="3251200" y="3244850"/>
          <p14:tracePt t="28425" x="3244850" y="3244850"/>
          <p14:tracePt t="28432" x="3244850" y="3251200"/>
          <p14:tracePt t="28470" x="3257550" y="3251200"/>
          <p14:tracePt t="28477" x="3263900" y="3251200"/>
          <p14:tracePt t="28483" x="3270250" y="3251200"/>
          <p14:tracePt t="28492" x="3302000" y="3238500"/>
          <p14:tracePt t="28500" x="3359150" y="3213100"/>
          <p14:tracePt t="28506" x="3409950" y="3175000"/>
          <p14:tracePt t="28515" x="3467100" y="3143250"/>
          <p14:tracePt t="28522" x="3505200" y="3130550"/>
          <p14:tracePt t="28529" x="3524250" y="3117850"/>
          <p14:tracePt t="28538" x="3568700" y="3105150"/>
          <p14:tracePt t="28544" x="3625850" y="3086100"/>
          <p14:tracePt t="28555" x="3689350" y="3073400"/>
          <p14:tracePt t="28560" x="3765550" y="3048000"/>
          <p14:tracePt t="28571" x="3854450" y="3016250"/>
          <p14:tracePt t="28575" x="3911600" y="2997200"/>
          <p14:tracePt t="28588" x="4019550" y="2959100"/>
          <p14:tracePt t="28591" x="4038600" y="2952750"/>
          <p14:tracePt t="28604" x="4140200" y="2914650"/>
          <p14:tracePt t="28605" x="4178300" y="2908300"/>
          <p14:tracePt t="28611" x="4210050" y="2895600"/>
          <p14:tracePt t="28621" x="4241800" y="2876550"/>
          <p14:tracePt t="28627" x="4254500" y="2870200"/>
          <p14:tracePt t="28638" x="4267200" y="2863850"/>
          <p14:tracePt t="28642" x="4267200" y="2857500"/>
          <p14:tracePt t="28654" x="4286250" y="2857500"/>
          <p14:tracePt t="28658" x="4318000" y="2851150"/>
          <p14:tracePt t="28671" x="4362450" y="2844800"/>
          <p14:tracePt t="28672" x="4540250" y="2863850"/>
          <p14:tracePt t="28679" x="4679950" y="2882900"/>
          <p14:tracePt t="28688" x="4826000" y="2908300"/>
          <p14:tracePt t="28695" x="4870450" y="2914650"/>
          <p14:tracePt t="28704" x="5010150" y="2927350"/>
          <p14:tracePt t="28710" x="5080000" y="2940050"/>
          <p14:tracePt t="28721" x="5130800" y="2959100"/>
          <p14:tracePt t="28725" x="5149850" y="2965450"/>
          <p14:tracePt t="28738" x="5156200" y="2971800"/>
          <p14:tracePt t="29047" x="5156200" y="2965450"/>
          <p14:tracePt t="29056" x="5149850" y="2965450"/>
          <p14:tracePt t="29061" x="5143500" y="2965450"/>
          <p14:tracePt t="29084" x="5149850" y="2965450"/>
          <p14:tracePt t="29106" x="5156200" y="2965450"/>
          <p14:tracePt t="29109" x="5162550" y="2965450"/>
          <p14:tracePt t="29114" x="5162550" y="2959100"/>
          <p14:tracePt t="29144" x="5156200" y="2959100"/>
          <p14:tracePt t="29151" x="5156200" y="2952750"/>
          <p14:tracePt t="29189" x="5156200" y="2946400"/>
          <p14:tracePt t="29227" x="5156200" y="2940050"/>
          <p14:tracePt t="29249" x="5162550" y="2940050"/>
          <p14:tracePt t="29265" x="5162550" y="2933700"/>
          <p14:tracePt t="29287" x="5156200" y="2933700"/>
          <p14:tracePt t="29332" x="5162550" y="2933700"/>
          <p14:tracePt t="29361" x="5162550" y="2940050"/>
          <p14:tracePt t="29429" x="5162550" y="2946400"/>
          <p14:tracePt t="33007" x="5168900" y="2946400"/>
          <p14:tracePt t="33021" x="5168900" y="2952750"/>
          <p14:tracePt t="33022" x="5175250" y="2952750"/>
          <p14:tracePt t="33029" x="5181600" y="2959100"/>
          <p14:tracePt t="33038" x="5187950" y="2965450"/>
          <p14:tracePt t="33044" x="5200650" y="2971800"/>
          <p14:tracePt t="33054" x="5213350" y="2978150"/>
          <p14:tracePt t="33060" x="5226050" y="2978150"/>
          <p14:tracePt t="33071" x="5238750" y="2978150"/>
          <p14:tracePt t="33075" x="5238750" y="2984500"/>
          <p14:tracePt t="33087" x="5245100" y="2984500"/>
          <p14:tracePt t="33262" x="5251450" y="2984500"/>
          <p14:tracePt t="33291" x="5257800" y="2990850"/>
          <p14:tracePt t="33314" x="5264150" y="2990850"/>
          <p14:tracePt t="33325" x="5264150" y="2997200"/>
          <p14:tracePt t="33340" x="5270500" y="2997200"/>
          <p14:tracePt t="33404" x="5276850" y="2997200"/>
          <p14:tracePt t="33412" x="5289550" y="2997200"/>
          <p14:tracePt t="33427" x="5295900" y="2997200"/>
          <p14:tracePt t="33442" x="5308600" y="3003550"/>
          <p14:tracePt t="33457" x="5314950" y="3003550"/>
          <p14:tracePt t="33660" x="5321300" y="3003550"/>
          <p14:tracePt t="33682" x="5327650" y="3003550"/>
          <p14:tracePt t="33696" x="5327650" y="3009900"/>
          <p14:tracePt t="33719" x="5327650" y="3016250"/>
          <p14:tracePt t="33741" x="5327650" y="3022600"/>
          <p14:tracePt t="33922" x="5334000" y="3016250"/>
          <p14:tracePt t="33944" x="5340350" y="3016250"/>
          <p14:tracePt t="33953" x="5340350" y="3009900"/>
          <p14:tracePt t="33959" x="5346700" y="3009900"/>
          <p14:tracePt t="33973" x="5346700" y="3003550"/>
          <p14:tracePt t="33982" x="5353050" y="3003550"/>
          <p14:tracePt t="34019" x="5353050" y="2997200"/>
          <p14:tracePt t="34034" x="5359400" y="2997200"/>
          <p14:tracePt t="34049" x="5365750" y="2990850"/>
          <p14:tracePt t="34058" x="5372100" y="2990850"/>
          <p14:tracePt t="34086" x="5378450" y="2990850"/>
          <p14:tracePt t="34109" x="5384800" y="2984500"/>
          <p14:tracePt t="34132" x="5384800" y="2978150"/>
          <p14:tracePt t="34141" x="5391150" y="2978150"/>
          <p14:tracePt t="34214" x="5391150" y="2971800"/>
          <p14:tracePt t="34229" x="5397500" y="2971800"/>
          <p14:tracePt t="34252" x="5397500" y="2965450"/>
          <p14:tracePt t="34281" x="5403850" y="2965450"/>
          <p14:tracePt t="34291" x="5403850" y="2959100"/>
          <p14:tracePt t="34326" x="5403850" y="2952750"/>
          <p14:tracePt t="34342" x="5410200" y="2952750"/>
          <p14:tracePt t="34349" x="5410200" y="2946400"/>
          <p14:tracePt t="34358" x="5410200" y="2940050"/>
          <p14:tracePt t="34364" x="5416550" y="2933700"/>
          <p14:tracePt t="34379" x="5422900" y="2921000"/>
          <p14:tracePt t="34388" x="5422900" y="2914650"/>
          <p14:tracePt t="34394" x="5422900" y="2908300"/>
          <p14:tracePt t="34409" x="5429250" y="2901950"/>
          <p14:tracePt t="34423" x="5429250" y="2895600"/>
          <p14:tracePt t="34432" x="5429250" y="2882900"/>
          <p14:tracePt t="34446" x="5429250" y="2876550"/>
          <p14:tracePt t="34455" x="5429250" y="2870200"/>
          <p14:tracePt t="34461" x="5435600" y="2870200"/>
          <p14:tracePt t="34470" x="5435600" y="2863850"/>
          <p14:tracePt t="34484" x="5435600" y="2857500"/>
          <p14:tracePt t="34499" x="5435600" y="2851150"/>
          <p14:tracePt t="34508" x="5435600" y="2844800"/>
          <p14:tracePt t="34514" x="5435600" y="2838450"/>
          <p14:tracePt t="34529" x="5435600" y="2832100"/>
          <p14:tracePt t="34537" x="5435600" y="2825750"/>
          <p14:tracePt t="34544" x="5435600" y="2819400"/>
          <p14:tracePt t="34551" x="5435600" y="2813050"/>
          <p14:tracePt t="34559" x="5435600" y="2806700"/>
          <p14:tracePt t="34567" x="5435600" y="2794000"/>
          <p14:tracePt t="34581" x="5435600" y="2774950"/>
          <p14:tracePt t="34590" x="5435600" y="2762250"/>
          <p14:tracePt t="34597" x="5435600" y="2755900"/>
          <p14:tracePt t="34606" x="5435600" y="2749550"/>
          <p14:tracePt t="34612" x="5435600" y="2743200"/>
          <p14:tracePt t="34620" x="5435600" y="2730500"/>
          <p14:tracePt t="34634" x="5435600" y="2724150"/>
          <p14:tracePt t="34642" x="5435600" y="2717800"/>
          <p14:tracePt t="34664" x="5435600" y="2711450"/>
          <p14:tracePt t="34687" x="5435600" y="2705100"/>
          <p14:tracePt t="34702" x="5435600" y="2698750"/>
          <p14:tracePt t="34709" x="5435600" y="2692400"/>
          <p14:tracePt t="34724" x="5435600" y="2686050"/>
          <p14:tracePt t="34732" x="5435600" y="2679700"/>
          <p14:tracePt t="34741" x="5435600" y="2673350"/>
          <p14:tracePt t="34762" x="5435600" y="2667000"/>
          <p14:tracePt t="34770" x="5435600" y="2660650"/>
          <p14:tracePt t="34784" x="5435600" y="2654300"/>
          <p14:tracePt t="34792" x="5435600" y="2647950"/>
          <p14:tracePt t="34807" x="5435600" y="2641600"/>
          <p14:tracePt t="34814" x="5429250" y="2635250"/>
          <p14:tracePt t="34829" x="5429250" y="2628900"/>
          <p14:tracePt t="34866" x="5422900" y="2622550"/>
          <p14:tracePt t="34882" x="5422900" y="2616200"/>
          <p14:tracePt t="34896" x="5422900" y="2609850"/>
          <p14:tracePt t="34911" x="5422900" y="2603500"/>
          <p14:tracePt t="34921" x="5416550" y="2603500"/>
          <p14:tracePt t="34927" x="5416550" y="2597150"/>
          <p14:tracePt t="34941" x="5416550" y="2590800"/>
          <p14:tracePt t="34956" x="5416550" y="2584450"/>
          <p14:tracePt t="34964" x="5416550" y="2578100"/>
          <p14:tracePt t="34972" x="5410200" y="2578100"/>
          <p14:tracePt t="34979" x="5410200" y="2571750"/>
          <p14:tracePt t="34994" x="5410200" y="2565400"/>
          <p14:tracePt t="35024" x="5403850" y="2559050"/>
          <p14:tracePt t="35046" x="5403850" y="2552700"/>
          <p14:tracePt t="35062" x="5403850" y="2546350"/>
          <p14:tracePt t="35071" x="5397500" y="2546350"/>
          <p14:tracePt t="35084" x="5397500" y="2540000"/>
          <p14:tracePt t="35099" x="5397500" y="2533650"/>
          <p14:tracePt t="35108" x="5391150" y="2533650"/>
          <p14:tracePt t="35122" x="5391150" y="2527300"/>
          <p14:tracePt t="35143" x="5384800" y="2527300"/>
          <p14:tracePt t="35152" x="5384800" y="2520950"/>
          <p14:tracePt t="35166" x="5384800" y="2514600"/>
          <p14:tracePt t="35188" x="5384800" y="2508250"/>
          <p14:tracePt t="35197" x="5378450" y="2508250"/>
          <p14:tracePt t="35211" x="5378450" y="2501900"/>
          <p14:tracePt t="35226" x="5372100" y="2495550"/>
          <p14:tracePt t="35249" x="5365750" y="2495550"/>
          <p14:tracePt t="35258" x="5365750" y="2489200"/>
          <p14:tracePt t="35302" x="5359400" y="2489200"/>
          <p14:tracePt t="35331" x="5353050" y="2495550"/>
          <p14:tracePt t="35344" x="5346700" y="2501900"/>
          <p14:tracePt t="35349" x="5340350" y="2501900"/>
          <p14:tracePt t="35359" x="5334000" y="2508250"/>
          <p14:tracePt t="35371" x="5334000" y="2514600"/>
          <p14:tracePt t="35377" x="5327650" y="2514600"/>
          <p14:tracePt t="35392" x="5321300" y="2514600"/>
          <p14:tracePt t="35400" x="5321300" y="2520950"/>
          <p14:tracePt t="35415" x="5314950" y="2527300"/>
          <p14:tracePt t="35437" x="5314950" y="2533650"/>
          <p14:tracePt t="35444" x="5308600" y="2540000"/>
          <p14:tracePt t="35452" x="5308600" y="2546350"/>
          <p14:tracePt t="35459" x="5308600" y="2552700"/>
          <p14:tracePt t="35467" x="5308600" y="2559050"/>
          <p14:tracePt t="35473" x="5302250" y="2559050"/>
          <p14:tracePt t="35481" x="5302250" y="2565400"/>
          <p14:tracePt t="35489" x="5302250" y="2571750"/>
          <p14:tracePt t="35496" x="5302250" y="2578100"/>
          <p14:tracePt t="35504" x="5295900" y="2584450"/>
          <p14:tracePt t="35520" x="5295900" y="2590800"/>
          <p14:tracePt t="35534" x="5295900" y="2597150"/>
          <p14:tracePt t="35557" x="5295900" y="2603500"/>
          <p14:tracePt t="35564" x="5289550" y="2609850"/>
          <p14:tracePt t="35579" x="5289550" y="2622550"/>
          <p14:tracePt t="35594" x="5289550" y="2628900"/>
          <p14:tracePt t="35603" x="5289550" y="2635250"/>
          <p14:tracePt t="35609" x="5289550" y="2641600"/>
          <p14:tracePt t="35624" x="5289550" y="2647950"/>
          <p14:tracePt t="35638" x="5289550" y="2654300"/>
          <p14:tracePt t="35661" x="5289550" y="2660650"/>
          <p14:tracePt t="35676" x="5289550" y="2667000"/>
          <p14:tracePt t="35707" x="5289550" y="2673350"/>
          <p14:tracePt t="35722" x="5289550" y="2679700"/>
          <p14:tracePt t="35737" x="5289550" y="2686050"/>
          <p14:tracePt t="35758" x="5289550" y="2692400"/>
          <p14:tracePt t="35766" x="5289550" y="2698750"/>
          <p14:tracePt t="35782" x="5289550" y="2705100"/>
          <p14:tracePt t="35804" x="5295900" y="2711450"/>
          <p14:tracePt t="35819" x="5295900" y="2717800"/>
          <p14:tracePt t="35833" x="5295900" y="2724150"/>
          <p14:tracePt t="35864" x="5295900" y="2730500"/>
          <p14:tracePt t="35879" x="5295900" y="2736850"/>
          <p14:tracePt t="35894" x="5295900" y="2743200"/>
          <p14:tracePt t="35909" x="5295900" y="2749550"/>
          <p14:tracePt t="35931" x="5295900" y="2755900"/>
          <p14:tracePt t="35940" x="5295900" y="2762250"/>
          <p14:tracePt t="35954" x="5295900" y="2768600"/>
          <p14:tracePt t="35976" x="5295900" y="2774950"/>
          <p14:tracePt t="35999" x="5295900" y="2781300"/>
          <p14:tracePt t="36029" x="5295900" y="2787650"/>
          <p14:tracePt t="36044" x="5295900" y="2794000"/>
          <p14:tracePt t="36058" x="5295900" y="2800350"/>
          <p14:tracePt t="36066" x="5295900" y="2806700"/>
          <p14:tracePt t="36081" x="5295900" y="2813050"/>
          <p14:tracePt t="36090" x="5295900" y="2819400"/>
          <p14:tracePt t="36104" x="5295900" y="2825750"/>
          <p14:tracePt t="36120" x="5295900" y="2832100"/>
          <p14:tracePt t="36127" x="5302250" y="2838450"/>
          <p14:tracePt t="36134" x="5302250" y="2844800"/>
          <p14:tracePt t="36149" x="5302250" y="2851150"/>
          <p14:tracePt t="36164" x="5302250" y="2857500"/>
          <p14:tracePt t="36179" x="5302250" y="2863850"/>
          <p14:tracePt t="36194" x="5308600" y="2870200"/>
          <p14:tracePt t="36203" x="5308600" y="2876550"/>
          <p14:tracePt t="36224" x="5308600" y="2882900"/>
          <p14:tracePt t="36232" x="5308600" y="2889250"/>
          <p14:tracePt t="36240" x="5308600" y="2895600"/>
          <p14:tracePt t="36247" x="5308600" y="2901950"/>
          <p14:tracePt t="36256" x="5314950" y="2908300"/>
          <p14:tracePt t="36277" x="5314950" y="2914650"/>
          <p14:tracePt t="36284" x="5314950" y="2921000"/>
          <p14:tracePt t="36299" x="5321300" y="2927350"/>
          <p14:tracePt t="36308" x="5321300" y="2933700"/>
          <p14:tracePt t="36315" x="5321300" y="2940050"/>
          <p14:tracePt t="36329" x="5327650" y="2946400"/>
          <p14:tracePt t="36341" x="5327650" y="2952750"/>
          <p14:tracePt t="36346" x="5327650" y="2959100"/>
          <p14:tracePt t="36359" x="5327650" y="2965450"/>
          <p14:tracePt t="36374" x="5334000" y="2965450"/>
          <p14:tracePt t="36381" x="5334000" y="2971800"/>
          <p14:tracePt t="36396" x="5334000" y="2978150"/>
          <p14:tracePt t="36419" x="5334000" y="2984500"/>
          <p14:tracePt t="36457" x="5334000" y="2990850"/>
          <p14:tracePt t="36464" x="5340350" y="2990850"/>
          <p14:tracePt t="36473" x="5340350" y="2997200"/>
          <p14:tracePt t="36479" x="5340350" y="3003550"/>
          <p14:tracePt t="36502" x="5346700" y="3009900"/>
          <p14:tracePt t="36524" x="5346700" y="3016250"/>
          <p14:tracePt t="36546" x="5353050" y="3022600"/>
          <p14:tracePt t="36562" x="5353050" y="3028950"/>
          <p14:tracePt t="36607" x="5353050" y="3035300"/>
          <p14:tracePt t="36629" x="5359400" y="3035300"/>
          <p14:tracePt t="36651" x="5359400" y="3041650"/>
          <p14:tracePt t="36696" x="5359400" y="3048000"/>
          <p14:tracePt t="36726" x="5365750" y="3048000"/>
          <p14:tracePt t="36741" x="5365750" y="3054350"/>
          <p14:tracePt t="36787" x="5372100" y="3060700"/>
          <p14:tracePt t="36794" x="5372100" y="3067050"/>
          <p14:tracePt t="36801" x="5378450" y="3073400"/>
          <p14:tracePt t="36809" x="5384800" y="3073400"/>
          <p14:tracePt t="36817" x="5384800" y="3079750"/>
          <p14:tracePt t="36839" x="5391150" y="3079750"/>
          <p14:tracePt t="36846" x="5391150" y="3086100"/>
          <p14:tracePt t="36862" x="5397500" y="3092450"/>
          <p14:tracePt t="36891" x="5397500" y="3098800"/>
          <p14:tracePt t="36906" x="5403850" y="3098800"/>
          <p14:tracePt t="36966" x="5410200" y="3098800"/>
          <p14:tracePt t="37011" x="5416550" y="3098800"/>
          <p14:tracePt t="37079" x="5422900" y="3098800"/>
          <p14:tracePt t="37089" x="5422900" y="3092450"/>
          <p14:tracePt t="37095" x="5429250" y="3092450"/>
          <p14:tracePt t="37103" x="5429250" y="3086100"/>
          <p14:tracePt t="37109" x="5435600" y="3079750"/>
          <p14:tracePt t="37124" x="5441950" y="3067050"/>
          <p14:tracePt t="37146" x="5448300" y="3067050"/>
          <p14:tracePt t="37155" x="5448300" y="3060700"/>
          <p14:tracePt t="37199" x="5448300" y="3054350"/>
          <p14:tracePt t="37236" x="5448300" y="3048000"/>
          <p14:tracePt t="37244" x="5454650" y="3048000"/>
          <p14:tracePt t="37251" x="5454650" y="3041650"/>
          <p14:tracePt t="37266" x="5454650" y="3035300"/>
          <p14:tracePt t="37281" x="5454650" y="3028950"/>
          <p14:tracePt t="37290" x="5454650" y="3022600"/>
          <p14:tracePt t="37311" x="5454650" y="3016250"/>
          <p14:tracePt t="37334" x="5454650" y="3009900"/>
          <p14:tracePt t="37349" x="5454650" y="3003550"/>
          <p14:tracePt t="37358" x="5454650" y="2997200"/>
          <p14:tracePt t="37364" x="5454650" y="2990850"/>
          <p14:tracePt t="37373" x="5454650" y="2984500"/>
          <p14:tracePt t="37379" x="5454650" y="2971800"/>
          <p14:tracePt t="37388" x="5454650" y="2959100"/>
          <p14:tracePt t="37394" x="5454650" y="2940050"/>
          <p14:tracePt t="37401" x="5448300" y="2914650"/>
          <p14:tracePt t="37409" x="5441950" y="2889250"/>
          <p14:tracePt t="37417" x="5441950" y="2876550"/>
          <p14:tracePt t="37424" x="5435600" y="2857500"/>
          <p14:tracePt t="37432" x="5435600" y="2832100"/>
          <p14:tracePt t="37438" x="5429250" y="2819400"/>
          <p14:tracePt t="37446" x="5429250" y="2800350"/>
          <p14:tracePt t="37455" x="5422900" y="2774950"/>
          <p14:tracePt t="37461" x="5403850" y="2711450"/>
          <p14:tracePt t="37471" x="5397500" y="2686050"/>
          <p14:tracePt t="37476" x="5391150" y="2667000"/>
          <p14:tracePt t="37488" x="5391150" y="2641600"/>
          <p14:tracePt t="37498" x="5384800" y="2616200"/>
          <p14:tracePt t="37499" x="5378450" y="2590800"/>
          <p14:tracePt t="37507" x="5372100" y="2578100"/>
          <p14:tracePt t="37514" x="5359400" y="2520950"/>
          <p14:tracePt t="37522" x="5353050" y="2508250"/>
          <p14:tracePt t="37529" x="5346700" y="2489200"/>
          <p14:tracePt t="37544" x="5340350" y="2476500"/>
          <p14:tracePt t="37554" x="5340350" y="2470150"/>
          <p14:tracePt t="37559" x="5340350" y="2463800"/>
          <p14:tracePt t="37571" x="5340350" y="2457450"/>
          <p14:tracePt t="37575" x="5334000" y="2457450"/>
          <p14:tracePt t="37588" x="5334000" y="2451100"/>
          <p14:tracePt t="37605" x="5334000" y="2444750"/>
          <p14:tracePt t="37611" x="5334000" y="2438400"/>
          <p14:tracePt t="37621" x="5327650" y="2438400"/>
          <p14:tracePt t="37626" x="5327650" y="2432050"/>
          <p14:tracePt t="37638" x="5321300" y="2425700"/>
          <p14:tracePt t="37642" x="5321300" y="2406650"/>
          <p14:tracePt t="37654" x="5321300" y="2400300"/>
          <p14:tracePt t="37657" x="5314950" y="2400300"/>
          <p14:tracePt t="37671" x="5308600" y="2381250"/>
          <p14:tracePt t="37672" x="5308600" y="2374900"/>
          <p14:tracePt t="37679" x="5302250" y="2368550"/>
          <p14:tracePt t="37694" x="5302250" y="2362200"/>
          <p14:tracePt t="37704" x="5302250" y="2355850"/>
          <p14:tracePt t="37716" x="5295900" y="2355850"/>
          <p14:tracePt t="37724" x="5295900" y="2349500"/>
          <p14:tracePt t="37731" x="5295900" y="2343150"/>
          <p14:tracePt t="37746" x="5295900" y="2336800"/>
          <p14:tracePt t="37761" x="5289550" y="2330450"/>
          <p14:tracePt t="37776" x="5289550" y="2324100"/>
          <p14:tracePt t="37881" x="5289550" y="2330450"/>
          <p14:tracePt t="37890" x="5283200" y="2330450"/>
          <p14:tracePt t="37896" x="5264150" y="2362200"/>
          <p14:tracePt t="37907" x="5257800" y="2374900"/>
          <p14:tracePt t="37911" x="5251450" y="2393950"/>
          <p14:tracePt t="37921" x="5251450" y="2400300"/>
          <p14:tracePt t="37926" x="5245100" y="2413000"/>
          <p14:tracePt t="37934" x="5238750" y="2419350"/>
          <p14:tracePt t="37942" x="5238750" y="2432050"/>
          <p14:tracePt t="37948" x="5238750" y="2438400"/>
          <p14:tracePt t="37956" x="5238750" y="2451100"/>
          <p14:tracePt t="37963" x="5238750" y="2463800"/>
          <p14:tracePt t="37972" x="5232400" y="2463800"/>
          <p14:tracePt t="37979" x="5232400" y="2470150"/>
          <p14:tracePt t="37988" x="5232400" y="2482850"/>
          <p14:tracePt t="37994" x="5232400" y="2495550"/>
          <p14:tracePt t="38004" x="5232400" y="2508250"/>
          <p14:tracePt t="38009" x="5232400" y="2520950"/>
          <p14:tracePt t="38021" x="5232400" y="2533650"/>
          <p14:tracePt t="38025" x="5232400" y="2546350"/>
          <p14:tracePt t="38038" x="5238750" y="2559050"/>
          <p14:tracePt t="38039" x="5238750" y="2565400"/>
          <p14:tracePt t="38047" x="5238750" y="2584450"/>
          <p14:tracePt t="38054" x="5245100" y="2590800"/>
          <p14:tracePt t="38061" x="5245100" y="2597150"/>
          <p14:tracePt t="38071" x="5245100" y="2603500"/>
          <p14:tracePt t="38076" x="5245100" y="2609850"/>
          <p14:tracePt t="38088" x="5245100" y="2616200"/>
          <p14:tracePt t="38091" x="5245100" y="2622550"/>
          <p14:tracePt t="38104" x="5251450" y="2628900"/>
          <p14:tracePt t="38108" x="5251450" y="2635250"/>
          <p14:tracePt t="38121" x="5257800" y="2654300"/>
          <p14:tracePt t="38128" x="5264150" y="2667000"/>
          <p14:tracePt t="38143" x="5264150" y="2673350"/>
          <p14:tracePt t="38154" x="5264150" y="2679700"/>
          <p14:tracePt t="38161" x="5270500" y="2686050"/>
          <p14:tracePt t="38171" x="5270500" y="2692400"/>
          <p14:tracePt t="38175" x="5276850" y="2698750"/>
          <p14:tracePt t="38189" x="5276850" y="2711450"/>
          <p14:tracePt t="38196" x="5283200" y="2717800"/>
          <p14:tracePt t="38204" x="5283200" y="2724150"/>
          <p14:tracePt t="38212" x="5289550" y="2736850"/>
          <p14:tracePt t="38227" x="5295900" y="2749550"/>
          <p14:tracePt t="38238" x="5295900" y="2755900"/>
          <p14:tracePt t="38242" x="5302250" y="2762250"/>
          <p14:tracePt t="38254" x="5302250" y="2768600"/>
          <p14:tracePt t="38258" x="5302250" y="2774950"/>
          <p14:tracePt t="38271" x="5308600" y="2787650"/>
          <p14:tracePt t="38279" x="5314950" y="2800350"/>
          <p14:tracePt t="38288" x="5314950" y="2806700"/>
          <p14:tracePt t="38294" x="5314950" y="2819400"/>
          <p14:tracePt t="38305" x="5321300" y="2825750"/>
          <p14:tracePt t="38309" x="5327650" y="2844800"/>
          <p14:tracePt t="38321" x="5327650" y="2857500"/>
          <p14:tracePt t="38326" x="5334000" y="2863850"/>
          <p14:tracePt t="38340" x="5334000" y="2889250"/>
          <p14:tracePt t="38342" x="5340350" y="2895600"/>
          <p14:tracePt t="38347" x="5340350" y="2921000"/>
          <p14:tracePt t="38355" x="5340350" y="2927350"/>
          <p14:tracePt t="38362" x="5340350" y="2933700"/>
          <p14:tracePt t="38371" x="5340350" y="2940050"/>
          <p14:tracePt t="38377" x="5340350" y="2946400"/>
          <p14:tracePt t="38388" x="5340350" y="2952750"/>
          <p14:tracePt t="38392" x="5340350" y="2971800"/>
          <p14:tracePt t="38404" x="5340350" y="2978150"/>
          <p14:tracePt t="38408" x="5340350" y="2990850"/>
          <p14:tracePt t="38421" x="5340350" y="2997200"/>
          <p14:tracePt t="38422" x="5340350" y="3003550"/>
          <p14:tracePt t="38429" x="5346700" y="3009900"/>
          <p14:tracePt t="38438" x="5346700" y="3022600"/>
          <p14:tracePt t="38444" x="5346700" y="3035300"/>
          <p14:tracePt t="38455" x="5346700" y="3048000"/>
          <p14:tracePt t="38459" x="5346700" y="3054350"/>
          <p14:tracePt t="38471" x="5346700" y="3067050"/>
          <p14:tracePt t="38475" x="5346700" y="3073400"/>
          <p14:tracePt t="38488" x="5346700" y="3086100"/>
          <p14:tracePt t="38489" x="5334000" y="3098800"/>
          <p14:tracePt t="38496" x="5334000" y="3111500"/>
          <p14:tracePt t="38504" x="5334000" y="3117850"/>
          <p14:tracePt t="38512" x="5334000" y="3130550"/>
          <p14:tracePt t="38526" x="5327650" y="3149600"/>
          <p14:tracePt t="38538" x="5327650" y="3155950"/>
          <p14:tracePt t="38542" x="5321300" y="3175000"/>
          <p14:tracePt t="38558" x="5314950" y="3200400"/>
          <p14:tracePt t="38571" x="5308600" y="3206750"/>
          <p14:tracePt t="38572" x="5302250" y="3219450"/>
          <p14:tracePt t="38580" x="5289550" y="3257550"/>
          <p14:tracePt t="38588" x="5283200" y="3263900"/>
          <p14:tracePt t="38594" x="5264150" y="3314700"/>
          <p14:tracePt t="38605" x="5257800" y="3327400"/>
          <p14:tracePt t="38609" x="5251450" y="3340100"/>
          <p14:tracePt t="38621" x="5238750" y="3371850"/>
          <p14:tracePt t="38625" x="5232400" y="3384550"/>
          <p14:tracePt t="38638" x="5232400" y="3397250"/>
          <p14:tracePt t="38639" x="5226050" y="3403600"/>
          <p14:tracePt t="38646" x="5219700" y="3422650"/>
          <p14:tracePt t="38654" x="5213350" y="3429000"/>
          <p14:tracePt t="38662" x="5213350" y="3435350"/>
          <p14:tracePt t="38671" x="5200650" y="3454400"/>
          <p14:tracePt t="38676" x="5200650" y="3460750"/>
          <p14:tracePt t="38688" x="5194300" y="3473450"/>
          <p14:tracePt t="38692" x="5187950" y="3479800"/>
          <p14:tracePt t="38704" x="5181600" y="3486150"/>
          <p14:tracePt t="38708" x="5175250" y="3498850"/>
          <p14:tracePt t="38721" x="5143500" y="3543300"/>
          <p14:tracePt t="38722" x="5137150" y="3562350"/>
          <p14:tracePt t="38729" x="5124450" y="3575050"/>
          <p14:tracePt t="38738" x="5111750" y="3600450"/>
          <p14:tracePt t="38744" x="5105400" y="3619500"/>
          <p14:tracePt t="38754" x="5099050" y="3638550"/>
          <p14:tracePt t="38759" x="5092700" y="3651250"/>
          <p14:tracePt t="38771" x="5086350" y="3695700"/>
          <p14:tracePt t="38775" x="5086350" y="3702050"/>
          <p14:tracePt t="38788" x="5080000" y="3714750"/>
          <p14:tracePt t="38789" x="5080000" y="3727450"/>
          <p14:tracePt t="38797" x="5080000" y="3733800"/>
          <p14:tracePt t="38804" x="5073650" y="3740150"/>
          <p14:tracePt t="38811" x="5073650" y="3752850"/>
          <p14:tracePt t="38821" x="5073650" y="3765550"/>
          <p14:tracePt t="38826" x="5073650" y="3778250"/>
          <p14:tracePt t="38838" x="5073650" y="3822700"/>
          <p14:tracePt t="38841" x="5073650" y="3841750"/>
          <p14:tracePt t="38855" x="5073650" y="3860800"/>
          <p14:tracePt t="38856" x="5073650" y="3867150"/>
          <p14:tracePt t="38863" x="5073650" y="3879850"/>
          <p14:tracePt t="38872" x="5080000" y="3886200"/>
          <p14:tracePt t="38879" x="5080000" y="3892550"/>
          <p14:tracePt t="38888" x="5080000" y="3898900"/>
          <p14:tracePt t="38894" x="5080000" y="3905250"/>
          <p14:tracePt t="38909" x="5080000" y="3917950"/>
          <p14:tracePt t="38924" x="5080000" y="3930650"/>
          <p14:tracePt t="38938" x="5080000" y="3937000"/>
          <p14:tracePt t="38939" x="5080000" y="3949700"/>
          <p14:tracePt t="38946" x="5086350" y="3962400"/>
          <p14:tracePt t="38961" x="5086350" y="3968750"/>
          <p14:tracePt t="38962" x="5086350" y="3975100"/>
          <p14:tracePt t="38971" x="5086350" y="3987800"/>
          <p14:tracePt t="38977" x="5086350" y="3994150"/>
          <p14:tracePt t="38984" x="5086350" y="4006850"/>
          <p14:tracePt t="38992" x="5086350" y="4013200"/>
          <p14:tracePt t="38999" x="5086350" y="4019550"/>
          <p14:tracePt t="39007" x="5086350" y="4025900"/>
          <p14:tracePt t="39015" x="5086350" y="4032250"/>
          <p14:tracePt t="39022" x="5086350" y="4038600"/>
          <p14:tracePt t="39029" x="5086350" y="4044950"/>
          <p14:tracePt t="39038" x="5086350" y="4051300"/>
          <p14:tracePt t="39044" x="5086350" y="4057650"/>
          <p14:tracePt t="39060" x="5086350" y="4064000"/>
          <p14:tracePt t="39074" x="5086350" y="4070350"/>
          <p14:tracePt t="39126" x="5086350" y="4064000"/>
          <p14:tracePt t="39142" x="5086350" y="4051300"/>
          <p14:tracePt t="39156" x="5086350" y="4044950"/>
          <p14:tracePt t="39164" x="5086350" y="4038600"/>
          <p14:tracePt t="39173" x="5086350" y="4025900"/>
          <p14:tracePt t="39179" x="5092700" y="4000500"/>
          <p14:tracePt t="39189" x="5099050" y="3968750"/>
          <p14:tracePt t="39194" x="5099050" y="3943350"/>
          <p14:tracePt t="39203" x="5111750" y="3917950"/>
          <p14:tracePt t="39209" x="5124450" y="3886200"/>
          <p14:tracePt t="39216" x="5124450" y="3873500"/>
          <p14:tracePt t="39224" x="5130800" y="3854450"/>
          <p14:tracePt t="39232" x="5137150" y="3835400"/>
          <p14:tracePt t="39239" x="5137150" y="3822700"/>
          <p14:tracePt t="39247" x="5143500" y="3803650"/>
          <p14:tracePt t="39254" x="5149850" y="3784600"/>
          <p14:tracePt t="39262" x="5149850" y="3778250"/>
          <p14:tracePt t="39271" x="5162550" y="3714750"/>
          <p14:tracePt t="39277" x="5162550" y="3695700"/>
          <p14:tracePt t="39288" x="5162550" y="3683000"/>
          <p14:tracePt t="39292" x="5168900" y="3625850"/>
          <p14:tracePt t="39304" x="5175250" y="3613150"/>
          <p14:tracePt t="39308" x="5181600" y="3543300"/>
          <p14:tracePt t="39321" x="5181600" y="3524250"/>
          <p14:tracePt t="39322" x="5181600" y="3467100"/>
          <p14:tracePt t="39330" x="5181600" y="3448050"/>
          <p14:tracePt t="39340" x="5187950" y="3429000"/>
          <p14:tracePt t="39345" x="5194300" y="3397250"/>
          <p14:tracePt t="39355" x="5194300" y="3390900"/>
          <p14:tracePt t="39359" x="5194300" y="3378200"/>
          <p14:tracePt t="39371" x="5194300" y="3352800"/>
          <p14:tracePt t="39375" x="5200650" y="3327400"/>
          <p14:tracePt t="39388" x="5200650" y="3321050"/>
          <p14:tracePt t="39389" x="5207000" y="3289300"/>
          <p14:tracePt t="39396" x="5213350" y="3251200"/>
          <p14:tracePt t="39404" x="5213350" y="3213100"/>
          <p14:tracePt t="39412" x="5207000" y="3187700"/>
          <p14:tracePt t="39421" x="5200650" y="3162300"/>
          <p14:tracePt t="39426" x="5200650" y="3149600"/>
          <p14:tracePt t="39438" x="5194300" y="3136900"/>
          <p14:tracePt t="39458" x="5194300" y="3130550"/>
          <p14:tracePt t="39471" x="5194300" y="3124200"/>
          <p14:tracePt t="39472" x="5194300" y="3117850"/>
          <p14:tracePt t="39479" x="5194300" y="3111500"/>
          <p14:tracePt t="39488" x="5194300" y="3105150"/>
          <p14:tracePt t="39494" x="5194300" y="3092450"/>
          <p14:tracePt t="39505" x="5194300" y="3079750"/>
          <p14:tracePt t="39509" x="5194300" y="3054350"/>
          <p14:tracePt t="39521" x="5200650" y="3041650"/>
          <p14:tracePt t="39525" x="5207000" y="3009900"/>
          <p14:tracePt t="39538" x="5213350" y="2984500"/>
          <p14:tracePt t="39539" x="5219700" y="2978150"/>
          <p14:tracePt t="39547" x="5219700" y="2971800"/>
          <p14:tracePt t="39554" x="5219700" y="2959100"/>
          <p14:tracePt t="39562" x="5232400" y="2940050"/>
          <p14:tracePt t="39571" x="5238750" y="2927350"/>
          <p14:tracePt t="39577" x="5245100" y="2914650"/>
          <p14:tracePt t="39588" x="5251450" y="2901950"/>
          <p14:tracePt t="39592" x="5257800" y="2889250"/>
          <p14:tracePt t="39608" x="5257800" y="2882900"/>
          <p14:tracePt t="39621" x="5257800" y="2876550"/>
          <p14:tracePt t="39622" x="5264150" y="2863850"/>
          <p14:tracePt t="39637" x="5270500" y="2851150"/>
          <p14:tracePt t="39652" x="5270500" y="2844800"/>
          <p14:tracePt t="39659" x="5276850" y="2844800"/>
          <p14:tracePt t="39824" x="5283200" y="2844800"/>
          <p14:tracePt t="39839" x="5289550" y="2851150"/>
          <p14:tracePt t="39847" x="5295900" y="2851150"/>
          <p14:tracePt t="39861" x="5302250" y="2857500"/>
          <p14:tracePt t="39876" x="5308600" y="2863850"/>
          <p14:tracePt t="39899" x="5308600" y="2870200"/>
          <p14:tracePt t="39914" x="5314950" y="2876550"/>
          <p14:tracePt t="39929" x="5314950" y="2882900"/>
          <p14:tracePt t="39938" x="5314950" y="2889250"/>
          <p14:tracePt t="39944" x="5327650" y="2908300"/>
          <p14:tracePt t="39951" x="5334000" y="2921000"/>
          <p14:tracePt t="39959" x="5340350" y="2933700"/>
          <p14:tracePt t="39967" x="5346700" y="2946400"/>
          <p14:tracePt t="39974" x="5353050" y="2952750"/>
          <p14:tracePt t="39982" x="5353050" y="2959100"/>
          <p14:tracePt t="39996" x="5359400" y="2965450"/>
          <p14:tracePt t="40012" x="5359400" y="2971800"/>
          <p14:tracePt t="40034" x="5365750" y="2971800"/>
          <p14:tracePt t="40057" x="5365750" y="2978150"/>
          <p14:tracePt t="40064" x="5372100" y="2978150"/>
          <p14:tracePt t="40108" x="5378450" y="2978150"/>
          <p14:tracePt t="40492" x="5372100" y="2978150"/>
          <p14:tracePt t="40506" x="5365750" y="2978150"/>
          <p14:tracePt t="40514" x="5365750" y="2984500"/>
          <p14:tracePt t="40523" x="5359400" y="2984500"/>
          <p14:tracePt t="40574" x="5353050" y="2984500"/>
          <p14:tracePt t="40642" x="5346700" y="2984500"/>
          <p14:tracePt t="41227" x="5340350" y="2984500"/>
          <p14:tracePt t="41257" x="5334000" y="2984500"/>
          <p14:tracePt t="41909" x="5340350" y="2984500"/>
          <p14:tracePt t="41917" x="5346700" y="2990850"/>
          <p14:tracePt t="41924" x="5372100" y="3016250"/>
          <p14:tracePt t="41931" x="5378450" y="3016250"/>
          <p14:tracePt t="41938" x="5410200" y="3035300"/>
          <p14:tracePt t="41947" x="5441950" y="3060700"/>
          <p14:tracePt t="41955" x="5486400" y="3086100"/>
          <p14:tracePt t="41961" x="5505450" y="3117850"/>
          <p14:tracePt t="41971" x="5505450" y="3124200"/>
          <p14:tracePt t="42382" x="5511800" y="3130550"/>
          <p14:tracePt t="42392" x="5518150" y="3130550"/>
          <p14:tracePt t="42396" x="5543550" y="3130550"/>
          <p14:tracePt t="42406" x="5549900" y="3130550"/>
          <p14:tracePt t="42412" x="5556250" y="3130550"/>
          <p14:tracePt t="42426" x="5562600" y="3130550"/>
          <p14:tracePt t="42434" x="5568950" y="3130550"/>
          <p14:tracePt t="42442" x="5575300" y="3130550"/>
          <p14:tracePt t="42449" x="5581650" y="3136900"/>
          <p14:tracePt t="42457" x="5588000" y="3143250"/>
          <p14:tracePt t="42464" x="5594350" y="3143250"/>
          <p14:tracePt t="42472" x="5600700" y="3143250"/>
          <p14:tracePt t="42479" x="5607050" y="3143250"/>
          <p14:tracePt t="42488" x="5607050" y="3149600"/>
          <p14:tracePt t="42494" x="5607050" y="3155950"/>
          <p14:tracePt t="42505" x="5619750" y="3181350"/>
          <p14:tracePt t="42510" x="5626100" y="3194050"/>
          <p14:tracePt t="42521" x="5645150" y="3225800"/>
          <p14:tracePt t="42526" x="5651500" y="3232150"/>
          <p14:tracePt t="42539" x="5664200" y="3244850"/>
          <p14:tracePt t="42539" x="5683250" y="3257550"/>
          <p14:tracePt t="42547" x="5708650" y="3276600"/>
          <p14:tracePt t="42555" x="5734050" y="3302000"/>
          <p14:tracePt t="42561" x="5765800" y="3321050"/>
          <p14:tracePt t="42571" x="5791200" y="3346450"/>
          <p14:tracePt t="42577" x="5829300" y="3365500"/>
          <p14:tracePt t="42588" x="5835650" y="3378200"/>
          <p14:tracePt t="42592" x="5880100" y="3409950"/>
          <p14:tracePt t="42604" x="5911850" y="3435350"/>
          <p14:tracePt t="42608" x="5937250" y="3448050"/>
          <p14:tracePt t="42621" x="5969000" y="3467100"/>
          <p14:tracePt t="42622" x="5994400" y="3486150"/>
          <p14:tracePt t="42629" x="6019800" y="3498850"/>
          <p14:tracePt t="42638" x="6026150" y="3505200"/>
          <p14:tracePt t="42643" x="6057900" y="3517900"/>
          <p14:tracePt t="42654" x="6083300" y="3530600"/>
          <p14:tracePt t="42659" x="6108700" y="3536950"/>
          <p14:tracePt t="42671" x="6121400" y="3549650"/>
          <p14:tracePt t="42675" x="6165850" y="3568700"/>
          <p14:tracePt t="42688" x="6191250" y="3581400"/>
          <p14:tracePt t="42689" x="6223000" y="3594100"/>
          <p14:tracePt t="42696" x="6229350" y="3600450"/>
          <p14:tracePt t="42705" x="6242050" y="3600450"/>
          <p14:tracePt t="42711" x="6286500" y="3613150"/>
          <p14:tracePt t="42721" x="6337300" y="3625850"/>
          <p14:tracePt t="42727" x="6369050" y="3638550"/>
          <p14:tracePt t="42738" x="6419850" y="3644900"/>
          <p14:tracePt t="42742" x="6432550" y="3651250"/>
          <p14:tracePt t="42754" x="6477000" y="3651250"/>
          <p14:tracePt t="42758" x="6508750" y="3651250"/>
          <p14:tracePt t="42771" x="6534150" y="3651250"/>
          <p14:tracePt t="42772" x="6553200" y="3651250"/>
          <p14:tracePt t="42779" x="6559550" y="3651250"/>
          <p14:tracePt t="42788" x="6565900" y="3651250"/>
          <p14:tracePt t="42801" x="6572250" y="3651250"/>
          <p14:tracePt t="42839" x="6572250" y="3644900"/>
          <p14:tracePt t="42861" x="6572250" y="3638550"/>
          <p14:tracePt t="42891" x="6572250" y="3632200"/>
          <p14:tracePt t="42899" x="6572250" y="3625850"/>
          <p14:tracePt t="42914" x="6572250" y="3619500"/>
          <p14:tracePt t="42929" x="6565900" y="3613150"/>
          <p14:tracePt t="42938" x="6565900" y="3606800"/>
          <p14:tracePt t="42951" x="6553200" y="3581400"/>
          <p14:tracePt t="42959" x="6546850" y="3575050"/>
          <p14:tracePt t="42966" x="6540500" y="3562350"/>
          <p14:tracePt t="42974" x="6515100" y="3536950"/>
          <p14:tracePt t="42982" x="6502400" y="3524250"/>
          <p14:tracePt t="42989" x="6496050" y="3511550"/>
          <p14:tracePt t="42996" x="6445250" y="3454400"/>
          <p14:tracePt t="43005" x="6426200" y="3435350"/>
          <p14:tracePt t="43011" x="6330950" y="3346450"/>
          <p14:tracePt t="43021" x="6305550" y="3327400"/>
          <p14:tracePt t="43027" x="6286500" y="3308350"/>
          <p14:tracePt t="43038" x="6261100" y="3282950"/>
          <p14:tracePt t="43042" x="6172200" y="3225800"/>
          <p14:tracePt t="43054" x="6146800" y="3213100"/>
          <p14:tracePt t="43058" x="6064250" y="3168650"/>
          <p14:tracePt t="43071" x="6038850" y="3162300"/>
          <p14:tracePt t="43072" x="6013450" y="3149600"/>
          <p14:tracePt t="43079" x="5981700" y="3143250"/>
          <p14:tracePt t="43088" x="5867400" y="3105150"/>
          <p14:tracePt t="43094" x="5829300" y="3092450"/>
          <p14:tracePt t="43105" x="5715000" y="3067050"/>
          <p14:tracePt t="43109" x="5689600" y="3054350"/>
          <p14:tracePt t="43121" x="5619750" y="3035300"/>
          <p14:tracePt t="43126" x="5613400" y="3028950"/>
          <p14:tracePt t="43138" x="5594350" y="3022600"/>
          <p14:tracePt t="43142" x="5581650" y="3016250"/>
          <p14:tracePt t="43155" x="5511800" y="2984500"/>
          <p14:tracePt t="43162" x="5454650" y="2959100"/>
          <p14:tracePt t="43171" x="5441950" y="2959100"/>
          <p14:tracePt t="43177" x="5422900" y="2952750"/>
          <p14:tracePt t="43188" x="5416550" y="2946400"/>
          <p14:tracePt t="43192" x="5384800" y="2940050"/>
          <p14:tracePt t="43204" x="5378450" y="2933700"/>
          <p14:tracePt t="43208" x="5353050" y="2927350"/>
          <p14:tracePt t="43221" x="5346700" y="2927350"/>
          <p14:tracePt t="43222" x="5327650" y="2921000"/>
          <p14:tracePt t="43229" x="5327650" y="2914650"/>
          <p14:tracePt t="43238" x="5321300" y="2914650"/>
          <p14:tracePt t="43243" x="5314950" y="2914650"/>
          <p14:tracePt t="43255" x="5308600" y="2914650"/>
          <p14:tracePt t="43259" x="5302250" y="2908300"/>
          <p14:tracePt t="43271" x="5295900" y="2908300"/>
          <p14:tracePt t="43275" x="5276850" y="2901950"/>
          <p14:tracePt t="43288" x="5270500" y="2895600"/>
          <p14:tracePt t="43289" x="5264150" y="2895600"/>
          <p14:tracePt t="43296" x="5257800" y="2895600"/>
          <p14:tracePt t="43305" x="5251450" y="2889250"/>
          <p14:tracePt t="43311" x="5245100" y="2889250"/>
          <p14:tracePt t="43321" x="5232400" y="2882900"/>
          <p14:tracePt t="43327" x="5226050" y="2882900"/>
          <p14:tracePt t="43341" x="5226050" y="2876550"/>
          <p14:tracePt t="43343" x="5219700" y="2876550"/>
          <p14:tracePt t="43349" x="5213350" y="2870200"/>
          <p14:tracePt t="43356" x="5207000" y="2863850"/>
          <p14:tracePt t="43364" x="5194300" y="2857500"/>
          <p14:tracePt t="43372" x="5175250" y="2851150"/>
          <p14:tracePt t="43379" x="5149850" y="2844800"/>
          <p14:tracePt t="43388" x="5130800" y="2838450"/>
          <p14:tracePt t="43394" x="5124450" y="2832100"/>
          <p14:tracePt t="43405" x="5099050" y="2832100"/>
          <p14:tracePt t="43409" x="5092700" y="2825750"/>
          <p14:tracePt t="43421" x="5067300" y="2825750"/>
          <p14:tracePt t="43425" x="5041900" y="2819400"/>
          <p14:tracePt t="43439" x="5022850" y="2819400"/>
          <p14:tracePt t="43447" x="5016500" y="2819400"/>
          <p14:tracePt t="43462" x="5010150" y="2819400"/>
          <p14:tracePt t="43665" x="5016500" y="2819400"/>
          <p14:tracePt t="43674" x="5022850" y="2819400"/>
          <p14:tracePt t="43687" x="5029200" y="2819400"/>
          <p14:tracePt t="43694" x="5041900" y="2813050"/>
          <p14:tracePt t="43702" x="5048250" y="2813050"/>
          <p14:tracePt t="43709" x="5054600" y="2813050"/>
          <p14:tracePt t="43717" x="5067300" y="2806700"/>
          <p14:tracePt t="43732" x="5073650" y="2800350"/>
          <p14:tracePt t="43746" x="5080000" y="2800350"/>
          <p14:tracePt t="43755" x="5086350" y="2800350"/>
          <p14:tracePt t="43770" x="5092700" y="2794000"/>
          <p14:tracePt t="43777" x="5099050" y="2794000"/>
          <p14:tracePt t="43791" x="5111750" y="2787650"/>
          <p14:tracePt t="43799" x="5118100" y="2787650"/>
          <p14:tracePt t="43808" x="5124450" y="2787650"/>
          <p14:tracePt t="43814" x="5130800" y="2781300"/>
          <p14:tracePt t="43824" x="5143500" y="2781300"/>
          <p14:tracePt t="43829" x="5143500" y="2774950"/>
          <p14:tracePt t="43838" x="5149850" y="2774950"/>
          <p14:tracePt t="43844" x="5156200" y="2774950"/>
          <p14:tracePt t="43859" x="5162550" y="2774950"/>
          <p14:tracePt t="43888" x="5168900" y="2774950"/>
          <p14:tracePt t="43904" x="5175250" y="2774950"/>
          <p14:tracePt t="43926" x="5181600" y="2774950"/>
          <p14:tracePt t="43993" x="5187950" y="2774950"/>
          <p14:tracePt t="44009" x="5194300" y="2774950"/>
          <p14:tracePt t="44016" x="5200650" y="2774950"/>
          <p14:tracePt t="44026" x="5213350" y="2781300"/>
          <p14:tracePt t="44039" x="5226050" y="2781300"/>
          <p14:tracePt t="44046" x="5232400" y="2781300"/>
          <p14:tracePt t="44056" x="5238750" y="2781300"/>
          <p14:tracePt t="44070" x="5257800" y="2781300"/>
          <p14:tracePt t="44077" x="5264150" y="2781300"/>
          <p14:tracePt t="44084" x="5276850" y="2787650"/>
          <p14:tracePt t="44091" x="5283200" y="2787650"/>
          <p14:tracePt t="44106" x="5289550" y="2787650"/>
          <p14:tracePt t="44114" x="5295900" y="2787650"/>
          <p14:tracePt t="44123" x="5302250" y="2794000"/>
          <p14:tracePt t="44137" x="5314950" y="2794000"/>
          <p14:tracePt t="44144" x="5321300" y="2794000"/>
          <p14:tracePt t="44153" x="5327650" y="2794000"/>
          <p14:tracePt t="44166" x="5334000" y="2794000"/>
          <p14:tracePt t="44175" x="5340350" y="2794000"/>
          <p14:tracePt t="44181" x="5353050" y="2794000"/>
          <p14:tracePt t="44197" x="5359400" y="2794000"/>
          <p14:tracePt t="44211" x="5365750" y="2794000"/>
          <p14:tracePt t="44220" x="5372100" y="2794000"/>
          <p14:tracePt t="44234" x="5384800" y="2794000"/>
          <p14:tracePt t="44241" x="5391150" y="2794000"/>
          <p14:tracePt t="44249" x="5397500" y="2794000"/>
          <p14:tracePt t="44264" x="5403850" y="2794000"/>
          <p14:tracePt t="44279" x="5416550" y="2794000"/>
          <p14:tracePt t="44294" x="5435600" y="2800350"/>
          <p14:tracePt t="44301" x="5441950" y="2800350"/>
          <p14:tracePt t="44309" x="5448300" y="2800350"/>
          <p14:tracePt t="44317" x="5454650" y="2800350"/>
          <p14:tracePt t="44324" x="5461000" y="2800350"/>
          <p14:tracePt t="44331" x="5467350" y="2800350"/>
          <p14:tracePt t="44342" x="5473700" y="2800350"/>
          <p14:tracePt t="44347" x="5480050" y="2800350"/>
          <p14:tracePt t="44355" x="5486400" y="2800350"/>
          <p14:tracePt t="44361" x="5492750" y="2800350"/>
          <p14:tracePt t="44376" x="5505450" y="2800350"/>
          <p14:tracePt t="44388" x="5511800" y="2800350"/>
          <p14:tracePt t="44392" x="5518150" y="2800350"/>
          <p14:tracePt t="44404" x="5524500" y="2806700"/>
          <p14:tracePt t="44408" x="5530850" y="2806700"/>
          <p14:tracePt t="44421" x="5537200" y="2806700"/>
          <p14:tracePt t="44422" x="5549900" y="2806700"/>
          <p14:tracePt t="44429" x="5562600" y="2813050"/>
          <p14:tracePt t="44438" x="5568950" y="2813050"/>
          <p14:tracePt t="44444" x="5600700" y="2819400"/>
          <p14:tracePt t="44454" x="5613400" y="2825750"/>
          <p14:tracePt t="44459" x="5626100" y="2825750"/>
          <p14:tracePt t="44471" x="5695950" y="2832100"/>
          <p14:tracePt t="44475" x="5715000" y="2838450"/>
          <p14:tracePt t="44488" x="5740400" y="2838450"/>
          <p14:tracePt t="44491" x="5765800" y="2844800"/>
          <p14:tracePt t="44505" x="5861050" y="2844800"/>
          <p14:tracePt t="44512" x="5886450" y="2844800"/>
          <p14:tracePt t="44521" x="5918200" y="2844800"/>
          <p14:tracePt t="44526" x="5937250" y="2844800"/>
          <p14:tracePt t="44538" x="5969000" y="2844800"/>
          <p14:tracePt t="44542" x="6007100" y="2851150"/>
          <p14:tracePt t="44554" x="6108700" y="2857500"/>
          <p14:tracePt t="44559" x="6146800" y="2857500"/>
          <p14:tracePt t="44571" x="6203950" y="2870200"/>
          <p14:tracePt t="44579" x="6235700" y="2870200"/>
          <p14:tracePt t="44588" x="6324600" y="2882900"/>
          <p14:tracePt t="44594" x="6350000" y="2882900"/>
          <p14:tracePt t="44605" x="6381750" y="2882900"/>
          <p14:tracePt t="44609" x="6407150" y="2895600"/>
          <p14:tracePt t="44621" x="6438900" y="2895600"/>
          <p14:tracePt t="44625" x="6457950" y="2901950"/>
          <p14:tracePt t="44639" x="6489700" y="2908300"/>
          <p14:tracePt t="44639" x="6515100" y="2914650"/>
          <p14:tracePt t="44647" x="6534150" y="2921000"/>
          <p14:tracePt t="44655" x="6559550" y="2927350"/>
          <p14:tracePt t="44661" x="6584950" y="2940050"/>
          <p14:tracePt t="44671" x="6610350" y="2946400"/>
          <p14:tracePt t="44676" x="6635750" y="2952750"/>
          <p14:tracePt t="44688" x="6661150" y="2965450"/>
          <p14:tracePt t="44692" x="6680200" y="2978150"/>
          <p14:tracePt t="44704" x="6711950" y="2990850"/>
          <p14:tracePt t="44708" x="6737350" y="3003550"/>
          <p14:tracePt t="44721" x="6769100" y="3009900"/>
          <p14:tracePt t="44722" x="6794500" y="3022600"/>
          <p14:tracePt t="44729" x="6826250" y="3035300"/>
          <p14:tracePt t="44738" x="6858000" y="3041650"/>
          <p14:tracePt t="44744" x="6883400" y="3054350"/>
          <p14:tracePt t="44754" x="6915150" y="3067050"/>
          <p14:tracePt t="44759" x="6946900" y="3073400"/>
          <p14:tracePt t="44771" x="6978650" y="3079750"/>
          <p14:tracePt t="44775" x="6997700" y="3086100"/>
          <p14:tracePt t="44788" x="7023100" y="3092450"/>
          <p14:tracePt t="44791" x="7048500" y="3098800"/>
          <p14:tracePt t="44805" x="7086600" y="3111500"/>
          <p14:tracePt t="44812" x="7105650" y="3117850"/>
          <p14:tracePt t="44821" x="7118350" y="3117850"/>
          <p14:tracePt t="44827" x="7137400" y="3124200"/>
          <p14:tracePt t="44838" x="7143750" y="3124200"/>
          <p14:tracePt t="44842" x="7156450" y="3130550"/>
          <p14:tracePt t="44855" x="7169150" y="3130550"/>
          <p14:tracePt t="44858" x="7175500" y="3130550"/>
          <p14:tracePt t="44872" x="7181850" y="3130550"/>
          <p14:tracePt t="44873" x="7188200" y="3136900"/>
          <p14:tracePt t="44879" x="7200900" y="3136900"/>
          <p14:tracePt t="44888" x="7207250" y="3136900"/>
          <p14:tracePt t="44894" x="7213600" y="3136900"/>
          <p14:tracePt t="44905" x="7226300" y="3136900"/>
          <p14:tracePt t="44909" x="7232650" y="3136900"/>
          <p14:tracePt t="44921" x="7239000" y="3143250"/>
          <p14:tracePt t="44925" x="7251700" y="3143250"/>
          <p14:tracePt t="44939" x="7270750" y="3143250"/>
          <p14:tracePt t="44946" x="7283450" y="3149600"/>
          <p14:tracePt t="44955" x="7302500" y="3149600"/>
          <p14:tracePt t="44962" x="7340600" y="3155950"/>
          <p14:tracePt t="44971" x="7353300" y="3155950"/>
          <p14:tracePt t="44977" x="7397750" y="3162300"/>
          <p14:tracePt t="44988" x="7448550" y="3162300"/>
          <p14:tracePt t="44992" x="7454900" y="3162300"/>
          <p14:tracePt t="45004" x="7493000" y="3162300"/>
          <p14:tracePt t="45008" x="7512050" y="3162300"/>
          <p14:tracePt t="45021" x="7524750" y="3162300"/>
          <p14:tracePt t="45029" x="7537450" y="3155950"/>
          <p14:tracePt t="45038" x="7543800" y="3155950"/>
          <p14:tracePt t="45044" x="7543800" y="3149600"/>
          <p14:tracePt t="45055" x="7550150" y="3149600"/>
          <p14:tracePt t="45071" x="7556500" y="3149600"/>
          <p14:tracePt t="45075" x="7556500" y="3143250"/>
          <p14:tracePt t="45088" x="7562850" y="3143250"/>
          <p14:tracePt t="45097" x="7581900" y="3136900"/>
          <p14:tracePt t="45105" x="7588250" y="3136900"/>
          <p14:tracePt t="45111" x="7607300" y="3136900"/>
          <p14:tracePt t="45121" x="7607300" y="3130550"/>
          <p14:tracePt t="45126" x="7620000" y="3130550"/>
          <p14:tracePt t="45142" x="7626350" y="3130550"/>
          <p14:tracePt t="45154" x="7626350" y="3124200"/>
          <p14:tracePt t="45178" x="7632700" y="3124200"/>
          <p14:tracePt t="45201" x="7632700" y="3117850"/>
          <p14:tracePt t="45209" x="7639050" y="3117850"/>
          <p14:tracePt t="45224" x="7645400" y="3111500"/>
          <p14:tracePt t="45246" x="7645400" y="3105150"/>
          <p14:tracePt t="45255" x="7651750" y="3105150"/>
          <p14:tracePt t="45314" x="7645400" y="3105150"/>
          <p14:tracePt t="45324" x="7639050" y="3105150"/>
          <p14:tracePt t="45329" x="7632700" y="3098800"/>
          <p14:tracePt t="45344" x="7620000" y="3098800"/>
          <p14:tracePt t="45353" x="7607300" y="3092450"/>
          <p14:tracePt t="45360" x="7600950" y="3092450"/>
          <p14:tracePt t="45367" x="7594600" y="3092450"/>
          <p14:tracePt t="45374" x="7588250" y="3086100"/>
          <p14:tracePt t="45381" x="7581900" y="3086100"/>
          <p14:tracePt t="45396" x="7575550" y="3079750"/>
          <p14:tracePt t="45509" x="7581900" y="3079750"/>
          <p14:tracePt t="45524" x="7588250" y="3079750"/>
          <p14:tracePt t="45532" x="7594600" y="3079750"/>
          <p14:tracePt t="45541" x="7600950" y="3073400"/>
          <p14:tracePt t="45546" x="7607300" y="3073400"/>
          <p14:tracePt t="45555" x="7613650" y="3073400"/>
          <p14:tracePt t="45562" x="7626350" y="3073400"/>
          <p14:tracePt t="45570" x="7632700" y="3073400"/>
          <p14:tracePt t="45577" x="7639050" y="3067050"/>
          <p14:tracePt t="45584" x="7651750" y="3067050"/>
          <p14:tracePt t="45591" x="7664450" y="3067050"/>
          <p14:tracePt t="45599" x="7670800" y="3067050"/>
          <p14:tracePt t="45606" x="7683500" y="3060700"/>
          <p14:tracePt t="45614" x="7683500" y="3054350"/>
          <p14:tracePt t="45622" x="7689850" y="3054350"/>
          <p14:tracePt t="45638" x="7696200" y="3054350"/>
          <p14:tracePt t="45644" x="7696200" y="3048000"/>
          <p14:tracePt t="45651" x="7702550" y="3048000"/>
          <p14:tracePt t="45666" x="7702550" y="3041650"/>
          <p14:tracePt t="45704" x="7708900" y="3035300"/>
          <p14:tracePt t="45719" x="7708900" y="3028950"/>
          <p14:tracePt t="45742" x="7708900" y="3022600"/>
          <p14:tracePt t="45750" x="7708900" y="3016250"/>
          <p14:tracePt t="45758" x="7708900" y="3009900"/>
          <p14:tracePt t="45771" x="7708900" y="2997200"/>
          <p14:tracePt t="45787" x="7708900" y="2990850"/>
          <p14:tracePt t="45794" x="7702550" y="2984500"/>
          <p14:tracePt t="45808" x="7696200" y="2971800"/>
          <p14:tracePt t="45817" x="7696200" y="2965450"/>
          <p14:tracePt t="45824" x="7689850" y="2959100"/>
          <p14:tracePt t="45831" x="7683500" y="2933700"/>
          <p14:tracePt t="45839" x="7677150" y="2927350"/>
          <p14:tracePt t="45847" x="7670800" y="2914650"/>
          <p14:tracePt t="45862" x="7658100" y="2895600"/>
          <p14:tracePt t="45871" x="7639050" y="2844800"/>
          <p14:tracePt t="45877" x="7620000" y="2806700"/>
          <p14:tracePt t="45884" x="7607300" y="2768600"/>
          <p14:tracePt t="45891" x="7600950" y="2755900"/>
          <p14:tracePt t="45899" x="7594600" y="2749550"/>
          <p14:tracePt t="45907" x="7575550" y="2717800"/>
          <p14:tracePt t="45914" x="7562850" y="2686050"/>
          <p14:tracePt t="45922" x="7556500" y="2679700"/>
          <p14:tracePt t="45929" x="7543800" y="2654300"/>
          <p14:tracePt t="45944" x="7537450" y="2647950"/>
          <p14:tracePt t="45944" x="7537450" y="2641600"/>
          <p14:tracePt t="45952" x="7524750" y="2628900"/>
          <p14:tracePt t="45959" x="7518400" y="2622550"/>
          <p14:tracePt t="45966" x="7505700" y="2603500"/>
          <p14:tracePt t="45974" x="7499350" y="2597150"/>
          <p14:tracePt t="45982" x="7486650" y="2578100"/>
          <p14:tracePt t="45989" x="7480300" y="2578100"/>
          <p14:tracePt t="45997" x="7461250" y="2559050"/>
          <p14:tracePt t="46005" x="7454900" y="2559050"/>
          <p14:tracePt t="46011" x="7442200" y="2552700"/>
          <p14:tracePt t="46021" x="7435850" y="2552700"/>
          <p14:tracePt t="46026" x="7410450" y="2540000"/>
          <p14:tracePt t="46038" x="7404100" y="2533650"/>
          <p14:tracePt t="46042" x="7391400" y="2533650"/>
          <p14:tracePt t="46055" x="7353300" y="2527300"/>
          <p14:tracePt t="46059" x="7340600" y="2520950"/>
          <p14:tracePt t="46071" x="7327900" y="2520950"/>
          <p14:tracePt t="46072" x="7315200" y="2520950"/>
          <p14:tracePt t="46079" x="7302500" y="2520950"/>
          <p14:tracePt t="46088" x="7245350" y="2514600"/>
          <p14:tracePt t="46094" x="7232650" y="2514600"/>
          <p14:tracePt t="46105" x="7213600" y="2514600"/>
          <p14:tracePt t="46109" x="7200900" y="2514600"/>
          <p14:tracePt t="46121" x="7194550" y="2514600"/>
          <p14:tracePt t="46125" x="7156450" y="2514600"/>
          <p14:tracePt t="46138" x="7143750" y="2514600"/>
          <p14:tracePt t="46139" x="7131050" y="2514600"/>
          <p14:tracePt t="46147" x="7118350" y="2520950"/>
          <p14:tracePt t="46155" x="7061200" y="2527300"/>
          <p14:tracePt t="46161" x="7035800" y="2533650"/>
          <p14:tracePt t="46171" x="7023100" y="2533650"/>
          <p14:tracePt t="46177" x="7004050" y="2540000"/>
          <p14:tracePt t="46188" x="6985000" y="2546350"/>
          <p14:tracePt t="46192" x="6965950" y="2552700"/>
          <p14:tracePt t="46205" x="6953250" y="2559050"/>
          <p14:tracePt t="46208" x="6940550" y="2559050"/>
          <p14:tracePt t="46221" x="6934200" y="2565400"/>
          <p14:tracePt t="46222" x="6921500" y="2565400"/>
          <p14:tracePt t="46238" x="6902450" y="2571750"/>
          <p14:tracePt t="46244" x="6870700" y="2584450"/>
          <p14:tracePt t="46253" x="6858000" y="2584450"/>
          <p14:tracePt t="46259" x="6845300" y="2590800"/>
          <p14:tracePt t="46267" x="6838950" y="2597150"/>
          <p14:tracePt t="46274" x="6826250" y="2603500"/>
          <p14:tracePt t="46281" x="6819900" y="2609850"/>
          <p14:tracePt t="46289" x="6807200" y="2616200"/>
          <p14:tracePt t="46296" x="6800850" y="2616200"/>
          <p14:tracePt t="46304" x="6794500" y="2622550"/>
          <p14:tracePt t="46312" x="6781800" y="2628900"/>
          <p14:tracePt t="46321" x="6775450" y="2635250"/>
          <p14:tracePt t="46326" x="6769100" y="2635250"/>
          <p14:tracePt t="46340" x="6756400" y="2641600"/>
          <p14:tracePt t="46345" x="6750050" y="2641600"/>
          <p14:tracePt t="46355" x="6743700" y="2647950"/>
          <p14:tracePt t="46371" x="6737350" y="2654300"/>
          <p14:tracePt t="46372" x="6731000" y="2654300"/>
          <p14:tracePt t="46379" x="6731000" y="2660650"/>
          <p14:tracePt t="46388" x="6724650" y="2660650"/>
          <p14:tracePt t="46394" x="6718300" y="2667000"/>
          <p14:tracePt t="46408" x="6718300" y="2673350"/>
          <p14:tracePt t="46409" x="6711950" y="2673350"/>
          <p14:tracePt t="46416" x="6705600" y="2679700"/>
          <p14:tracePt t="46424" x="6705600" y="2686050"/>
          <p14:tracePt t="46431" x="6699250" y="2692400"/>
          <p14:tracePt t="46446" x="6692900" y="2698750"/>
          <p14:tracePt t="46461" x="6686550" y="2705100"/>
          <p14:tracePt t="46476" x="6686550" y="2711450"/>
          <p14:tracePt t="46499" x="6680200" y="2717800"/>
          <p14:tracePt t="46508" x="6673850" y="2724150"/>
          <p14:tracePt t="46514" x="6673850" y="2730500"/>
          <p14:tracePt t="46523" x="6667500" y="2736850"/>
          <p14:tracePt t="46538" x="6661150" y="2743200"/>
          <p14:tracePt t="46544" x="6661150" y="2749550"/>
          <p14:tracePt t="46551" x="6654800" y="2755900"/>
          <p14:tracePt t="46573" x="6648450" y="2762250"/>
          <p14:tracePt t="46588" x="6648450" y="2768600"/>
          <p14:tracePt t="46597" x="6642100" y="2774950"/>
          <p14:tracePt t="46611" x="6642100" y="2787650"/>
          <p14:tracePt t="46627" x="6635750" y="2787650"/>
          <p14:tracePt t="46634" x="6635750" y="2800350"/>
          <p14:tracePt t="46641" x="6629400" y="2806700"/>
          <p14:tracePt t="46649" x="6629400" y="2813050"/>
          <p14:tracePt t="46664" x="6629400" y="2819400"/>
          <p14:tracePt t="46673" x="6629400" y="2825750"/>
          <p14:tracePt t="46687" x="6623050" y="2832100"/>
          <p14:tracePt t="46709" x="6623050" y="2838450"/>
          <p14:tracePt t="46717" x="6623050" y="2844800"/>
          <p14:tracePt t="46724" x="6623050" y="2857500"/>
          <p14:tracePt t="46731" x="6623050" y="2863850"/>
          <p14:tracePt t="46746" x="6623050" y="2870200"/>
          <p14:tracePt t="46755" x="6623050" y="2882900"/>
          <p14:tracePt t="46762" x="6623050" y="2895600"/>
          <p14:tracePt t="46770" x="6623050" y="2901950"/>
          <p14:tracePt t="46784" x="6623050" y="2908300"/>
          <p14:tracePt t="46792" x="6623050" y="2914650"/>
          <p14:tracePt t="46814" x="6623050" y="2921000"/>
          <p14:tracePt t="46836" x="6623050" y="2927350"/>
          <p14:tracePt t="46851" x="6623050" y="2933700"/>
          <p14:tracePt t="46866" x="6623050" y="2940050"/>
          <p14:tracePt t="46881" x="6623050" y="2946400"/>
          <p14:tracePt t="46903" x="6623050" y="2952750"/>
          <p14:tracePt t="47047" x="6623050" y="2959100"/>
          <p14:tracePt t="47250" x="6623050" y="2965450"/>
          <p14:tracePt t="47287" x="6623050" y="2971800"/>
          <p14:tracePt t="47504" x="6629400" y="2971800"/>
          <p14:tracePt t="47512" x="6629400" y="2978150"/>
          <p14:tracePt t="47520" x="6635750" y="2978150"/>
          <p14:tracePt t="47527" x="6635750" y="2984500"/>
          <p14:tracePt t="47541" x="6642100" y="2984500"/>
          <p14:tracePt t="47549" x="6642100" y="2990850"/>
          <p14:tracePt t="47558" x="6648450" y="2997200"/>
          <p14:tracePt t="47571" x="6654800" y="2997200"/>
          <p14:tracePt t="47588" x="6654800" y="3003550"/>
          <p14:tracePt t="47639" x="6654800" y="3009900"/>
          <p14:tracePt t="47661" x="6654800" y="3016250"/>
          <p14:tracePt t="47669" x="6661150" y="3016250"/>
          <p14:tracePt t="47676" x="6661150" y="3022600"/>
          <p14:tracePt t="47698" x="6661150" y="3028950"/>
          <p14:tracePt t="47774" x="6667500" y="3028950"/>
          <p14:tracePt t="47788" x="6667500" y="3035300"/>
          <p14:tracePt t="47909" x="6673850" y="3035300"/>
          <p14:tracePt t="47916" x="6680200" y="3028950"/>
          <p14:tracePt t="47925" x="6692900" y="3028950"/>
          <p14:tracePt t="47938" x="6699250" y="3028950"/>
          <p14:tracePt t="47954" x="6705600" y="3022600"/>
          <p14:tracePt t="47976" x="6711950" y="3022600"/>
          <p14:tracePt t="47999" x="6718300" y="3022600"/>
          <p14:tracePt t="48013" x="6737350" y="3022600"/>
          <p14:tracePt t="48022" x="6756400" y="3016250"/>
          <p14:tracePt t="48029" x="6769100" y="3016250"/>
          <p14:tracePt t="48037" x="6781800" y="3016250"/>
          <p14:tracePt t="48044" x="6788150" y="3016250"/>
          <p14:tracePt t="48051" x="6794500" y="3016250"/>
          <p14:tracePt t="48067" x="6800850" y="3016250"/>
          <p14:tracePt t="48081" x="6807200" y="3016250"/>
          <p14:tracePt t="48104" x="6813550" y="3016250"/>
          <p14:tracePt t="48141" x="6819900" y="3016250"/>
          <p14:tracePt t="48157" x="6826250" y="3016250"/>
          <p14:tracePt t="48186" x="6832600" y="3016250"/>
          <p14:tracePt t="48194" x="6838950" y="3016250"/>
          <p14:tracePt t="48203" x="6845300" y="3016250"/>
          <p14:tracePt t="48208" x="6851650" y="3016250"/>
          <p14:tracePt t="48216" x="6864350" y="3016250"/>
          <p14:tracePt t="48231" x="6870700" y="3016250"/>
          <p14:tracePt t="48247" x="6883400" y="3016250"/>
          <p14:tracePt t="48261" x="6896100" y="3016250"/>
          <p14:tracePt t="48276" x="6902450" y="3016250"/>
          <p14:tracePt t="48284" x="6908800" y="3016250"/>
          <p14:tracePt t="48292" x="6915150" y="3016250"/>
          <p14:tracePt t="48299" x="6921500" y="3016250"/>
          <p14:tracePt t="48306" x="6927850" y="3016250"/>
          <p14:tracePt t="48314" x="6934200" y="3016250"/>
          <p14:tracePt t="48322" x="6953250" y="3016250"/>
          <p14:tracePt t="48329" x="6959600" y="3016250"/>
          <p14:tracePt t="48340" x="6965950" y="3016250"/>
          <p14:tracePt t="48345" x="6972300" y="3016250"/>
          <p14:tracePt t="48360" x="6978650" y="3016250"/>
          <p14:tracePt t="48371" x="6985000" y="3016250"/>
          <p14:tracePt t="48388" x="6991350" y="3016250"/>
          <p14:tracePt t="48404" x="6997700" y="3016250"/>
          <p14:tracePt t="48419" x="7004050" y="3016250"/>
          <p14:tracePt t="48449" x="7010400" y="3016250"/>
          <p14:tracePt t="48464" x="7016750" y="3016250"/>
          <p14:tracePt t="48473" x="7023100" y="3016250"/>
          <p14:tracePt t="48488" x="7035800" y="3022600"/>
          <p14:tracePt t="48502" x="7042150" y="3022600"/>
          <p14:tracePt t="48509" x="7048500" y="3022600"/>
          <p14:tracePt t="48524" x="7054850" y="3022600"/>
          <p14:tracePt t="48539" x="7061200" y="3022600"/>
          <p14:tracePt t="48554" x="7067550" y="3022600"/>
          <p14:tracePt t="48562" x="7073900" y="3022600"/>
          <p14:tracePt t="48576" x="7080250" y="3028950"/>
          <p14:tracePt t="48584" x="7086600" y="3028950"/>
          <p14:tracePt t="48591" x="7099300" y="3028950"/>
          <p14:tracePt t="48599" x="7105650" y="3035300"/>
          <p14:tracePt t="48607" x="7112000" y="3035300"/>
          <p14:tracePt t="48621" x="7118350" y="3035300"/>
          <p14:tracePt t="48629" x="7124700" y="3035300"/>
          <p14:tracePt t="48637" x="7137400" y="3041650"/>
          <p14:tracePt t="48659" x="7156450" y="3048000"/>
          <p14:tracePt t="48660" x="7162800" y="3048000"/>
          <p14:tracePt t="48666" x="7169150" y="3048000"/>
          <p14:tracePt t="48676" x="7175500" y="3048000"/>
          <p14:tracePt t="48681" x="7188200" y="3048000"/>
          <p14:tracePt t="48689" x="7200900" y="3054350"/>
          <p14:tracePt t="48697" x="7213600" y="3054350"/>
          <p14:tracePt t="48711" x="7226300" y="3054350"/>
          <p14:tracePt t="48722" x="7226300" y="3060700"/>
          <p14:tracePt t="48726" x="7239000" y="3060700"/>
          <p14:tracePt t="48738" x="7245350" y="3060700"/>
          <p14:tracePt t="48749" x="7251700" y="3060700"/>
          <p14:tracePt t="48764" x="7251700" y="3067050"/>
          <p14:tracePt t="48773" x="7258050" y="3067050"/>
          <p14:tracePt t="48794" x="7264400" y="3067050"/>
          <p14:tracePt t="48801" x="7264400" y="3073400"/>
          <p14:tracePt t="48809" x="7270750" y="3073400"/>
          <p14:tracePt t="48816" x="7277100" y="3079750"/>
          <p14:tracePt t="48824" x="7283450" y="3086100"/>
          <p14:tracePt t="48832" x="7289800" y="3086100"/>
          <p14:tracePt t="48839" x="7302500" y="3092450"/>
          <p14:tracePt t="48861" x="7315200" y="3098800"/>
          <p14:tracePt t="48876" x="7334250" y="3111500"/>
          <p14:tracePt t="48883" x="7340600" y="3111500"/>
          <p14:tracePt t="48884" x="7340600" y="3117850"/>
          <p14:tracePt t="48891" x="7346950" y="3117850"/>
          <p14:tracePt t="48899" x="7353300" y="3117850"/>
          <p14:tracePt t="48907" x="7353300" y="3124200"/>
          <p14:tracePt t="48914" x="7359650" y="3124200"/>
          <p14:tracePt t="48989" x="7366000" y="3124200"/>
          <p14:tracePt t="49019" x="7372350" y="3124200"/>
          <p14:tracePt t="49026" x="7372350" y="3117850"/>
          <p14:tracePt t="49041" x="7378700" y="3117850"/>
          <p14:tracePt t="49063" x="7385050" y="3117850"/>
          <p14:tracePt t="49072" x="7385050" y="3111500"/>
          <p14:tracePt t="49079" x="7391400" y="3111500"/>
          <p14:tracePt t="49102" x="7404100" y="3105150"/>
          <p14:tracePt t="49117" x="7416800" y="3105150"/>
          <p14:tracePt t="49125" x="7416800" y="3098800"/>
          <p14:tracePt t="49132" x="7429500" y="3098800"/>
          <p14:tracePt t="49139" x="7429500" y="3092450"/>
          <p14:tracePt t="49147" x="7435850" y="3086100"/>
          <p14:tracePt t="49155" x="7442200" y="3079750"/>
          <p14:tracePt t="49162" x="7448550" y="3073400"/>
          <p14:tracePt t="49171" x="7454900" y="3067050"/>
          <p14:tracePt t="49183" x="7454900" y="3060700"/>
          <p14:tracePt t="49191" x="7461250" y="3054350"/>
          <p14:tracePt t="49206" x="7467600" y="3048000"/>
          <p14:tracePt t="49221" x="7473950" y="3041650"/>
          <p14:tracePt t="49238" x="7473950" y="3035300"/>
          <p14:tracePt t="49251" x="7480300" y="3028950"/>
          <p14:tracePt t="49259" x="7480300" y="3022600"/>
          <p14:tracePt t="49273" x="7480300" y="3009900"/>
          <p14:tracePt t="49281" x="7486650" y="3009900"/>
          <p14:tracePt t="49290" x="7486650" y="2997200"/>
          <p14:tracePt t="49296" x="7486650" y="2978150"/>
          <p14:tracePt t="49305" x="7486650" y="2965450"/>
          <p14:tracePt t="49312" x="7486650" y="2959100"/>
          <p14:tracePt t="49319" x="7486650" y="2952750"/>
          <p14:tracePt t="49326" x="7486650" y="2946400"/>
          <p14:tracePt t="49334" x="7480300" y="2927350"/>
          <p14:tracePt t="49349" x="7480300" y="2921000"/>
          <p14:tracePt t="49358" x="7473950" y="2908300"/>
          <p14:tracePt t="49364" x="7473950" y="2901950"/>
          <p14:tracePt t="49373" x="7473950" y="2895600"/>
          <p14:tracePt t="49379" x="7473950" y="2889250"/>
          <p14:tracePt t="49387" x="7473950" y="2882900"/>
          <p14:tracePt t="49394" x="7473950" y="2876550"/>
          <p14:tracePt t="49401" x="7473950" y="2870200"/>
          <p14:tracePt t="49409" x="7467600" y="2851150"/>
          <p14:tracePt t="49416" x="7461250" y="2844800"/>
          <p14:tracePt t="49424" x="7461250" y="2838450"/>
          <p14:tracePt t="49431" x="7454900" y="2832100"/>
          <p14:tracePt t="49439" x="7454900" y="2825750"/>
          <p14:tracePt t="49447" x="7448550" y="2819400"/>
          <p14:tracePt t="49455" x="7442200" y="2806700"/>
          <p14:tracePt t="49462" x="7442200" y="2800350"/>
          <p14:tracePt t="49471" x="7435850" y="2794000"/>
          <p14:tracePt t="49477" x="7435850" y="2781300"/>
          <p14:tracePt t="49488" x="7429500" y="2774950"/>
          <p14:tracePt t="49492" x="7423150" y="2762250"/>
          <p14:tracePt t="49505" x="7416800" y="2755900"/>
          <p14:tracePt t="49508" x="7416800" y="2749550"/>
          <p14:tracePt t="49522" x="7397750" y="2717800"/>
          <p14:tracePt t="49529" x="7397750" y="2711450"/>
          <p14:tracePt t="49538" x="7378700" y="2686050"/>
          <p14:tracePt t="49543" x="7372350" y="2673350"/>
          <p14:tracePt t="49555" x="7366000" y="2667000"/>
          <p14:tracePt t="49566" x="7346950" y="2641600"/>
          <p14:tracePt t="49581" x="7334250" y="2635250"/>
          <p14:tracePt t="49582" x="7327900" y="2622550"/>
          <p14:tracePt t="49591" x="7315200" y="2616200"/>
          <p14:tracePt t="49596" x="7308850" y="2609850"/>
          <p14:tracePt t="49606" x="7302500" y="2603500"/>
          <p14:tracePt t="49611" x="7289800" y="2597150"/>
          <p14:tracePt t="49620" x="7283450" y="2597150"/>
          <p14:tracePt t="49626" x="7270750" y="2590800"/>
          <p14:tracePt t="49641" x="7264400" y="2584450"/>
          <p14:tracePt t="49649" x="7251700" y="2578100"/>
          <p14:tracePt t="49664" x="7239000" y="2571750"/>
          <p14:tracePt t="49673" x="7213600" y="2565400"/>
          <p14:tracePt t="49679" x="7194550" y="2559050"/>
          <p14:tracePt t="49693" x="7181850" y="2559050"/>
          <p14:tracePt t="49694" x="7169150" y="2552700"/>
          <p14:tracePt t="49701" x="7143750" y="2552700"/>
          <p14:tracePt t="49709" x="7124700" y="2552700"/>
          <p14:tracePt t="49717" x="7105650" y="2552700"/>
          <p14:tracePt t="49731" x="7073900" y="2552700"/>
          <p14:tracePt t="49740" x="7023100" y="2559050"/>
          <p14:tracePt t="49746" x="6991350" y="2559050"/>
          <p14:tracePt t="49755" x="6965950" y="2565400"/>
          <p14:tracePt t="49762" x="6940550" y="2571750"/>
          <p14:tracePt t="49769" x="6889750" y="2578100"/>
          <p14:tracePt t="49783" x="6870700" y="2578100"/>
          <p14:tracePt t="49784" x="6826250" y="2584450"/>
          <p14:tracePt t="49792" x="6788150" y="2590800"/>
          <p14:tracePt t="49799" x="6781800" y="2590800"/>
          <p14:tracePt t="49806" x="6769100" y="2597150"/>
          <p14:tracePt t="49814" x="6756400" y="2597150"/>
          <p14:tracePt t="49828" x="6743700" y="2603500"/>
          <p14:tracePt t="49838" x="6731000" y="2609850"/>
          <p14:tracePt t="49844" x="6724650" y="2622550"/>
          <p14:tracePt t="49851" x="6718300" y="2622550"/>
          <p14:tracePt t="49866" x="6711950" y="2635250"/>
          <p14:tracePt t="49877" x="6692900" y="2660650"/>
          <p14:tracePt t="49882" x="6692900" y="2667000"/>
          <p14:tracePt t="49889" x="6686550" y="2673350"/>
          <p14:tracePt t="49897" x="6680200" y="2679700"/>
          <p14:tracePt t="49905" x="6680200" y="2686050"/>
          <p14:tracePt t="49911" x="6680200" y="2692400"/>
          <p14:tracePt t="49921" x="6673850" y="2711450"/>
          <p14:tracePt t="49934" x="6673850" y="2717800"/>
          <p14:tracePt t="49941" x="6667500" y="2724150"/>
          <p14:tracePt t="49949" x="6667500" y="2730500"/>
          <p14:tracePt t="49957" x="6667500" y="2736850"/>
          <p14:tracePt t="49971" x="6667500" y="2743200"/>
          <p14:tracePt t="49979" x="6667500" y="2755900"/>
          <p14:tracePt t="49988" x="6667500" y="2762250"/>
          <p14:tracePt t="50002" x="6667500" y="2768600"/>
          <p14:tracePt t="50009" x="6667500" y="2774950"/>
          <p14:tracePt t="50017" x="6667500" y="2781300"/>
          <p14:tracePt t="50024" x="6667500" y="2787650"/>
          <p14:tracePt t="50032" x="6667500" y="2794000"/>
          <p14:tracePt t="50039" x="6667500" y="2800350"/>
          <p14:tracePt t="50047" x="6667500" y="2813050"/>
          <p14:tracePt t="50055" x="6667500" y="2825750"/>
          <p14:tracePt t="50061" x="6667500" y="2832100"/>
          <p14:tracePt t="50071" x="6667500" y="2838450"/>
          <p14:tracePt t="50076" x="6667500" y="2844800"/>
          <p14:tracePt t="50088" x="6667500" y="2851150"/>
          <p14:tracePt t="50092" x="6673850" y="2857500"/>
          <p14:tracePt t="50104" x="6673850" y="2863850"/>
          <p14:tracePt t="50108" x="6673850" y="2870200"/>
          <p14:tracePt t="50121" x="6673850" y="2876550"/>
          <p14:tracePt t="50128" x="6673850" y="2882900"/>
          <p14:tracePt t="50144" x="6673850" y="2889250"/>
          <p14:tracePt t="50159" x="6673850" y="2895600"/>
          <p14:tracePt t="50171" x="6673850" y="2901950"/>
          <p14:tracePt t="50189" x="6673850" y="2908300"/>
          <p14:tracePt t="50196" x="6680200" y="2908300"/>
          <p14:tracePt t="50219" x="6680200" y="2914650"/>
          <p14:tracePt t="50234" x="6680200" y="2921000"/>
          <p14:tracePt t="50256" x="6680200" y="2927350"/>
          <p14:tracePt t="50264" x="6686550" y="2927350"/>
          <p14:tracePt t="50331" x="6686550" y="2933700"/>
          <p14:tracePt t="50370" x="6692900" y="2940050"/>
          <p14:tracePt t="50376" x="6692900" y="2946400"/>
          <p14:tracePt t="50399" x="6699250" y="2946400"/>
          <p14:tracePt t="50408" x="6699250" y="2952750"/>
          <p14:tracePt t="50443" x="6699250" y="2959100"/>
          <p14:tracePt t="50452" x="6705600" y="2959100"/>
          <p14:tracePt t="50474" x="6705600" y="2965450"/>
          <p14:tracePt t="50729" x="6705600" y="2971800"/>
          <p14:tracePt t="50744" x="6711950" y="2978150"/>
          <p14:tracePt t="50751" x="6718300" y="2984500"/>
          <p14:tracePt t="50766" x="6718300" y="2990850"/>
          <p14:tracePt t="50789" x="6724650" y="2997200"/>
          <p14:tracePt t="50826" x="6724650" y="3003550"/>
          <p14:tracePt t="50864" x="6724650" y="3009900"/>
          <p14:tracePt t="50874" x="6731000" y="3009900"/>
          <p14:tracePt t="50888" x="6731000" y="3016250"/>
          <p14:tracePt t="50932" x="6731000" y="3022600"/>
          <p14:tracePt t="50976" x="6731000" y="3028950"/>
          <p14:tracePt t="53972" x="6731000" y="3022600"/>
          <p14:tracePt t="54269" x="6731000" y="3028950"/>
          <p14:tracePt t="54276" x="6737350" y="3028950"/>
          <p14:tracePt t="54291" x="6737350" y="3035300"/>
          <p14:tracePt t="54313" x="6737350" y="3041650"/>
          <p14:tracePt t="54328" x="6743700" y="3041650"/>
          <p14:tracePt t="54344" x="6743700" y="3048000"/>
          <p14:tracePt t="54351" x="6743700" y="3054350"/>
          <p14:tracePt t="54366" x="6750050" y="3054350"/>
          <p14:tracePt t="54376" x="6756400" y="3060700"/>
          <p14:tracePt t="54381" x="6769100" y="3067050"/>
          <p14:tracePt t="54391" x="6775450" y="3073400"/>
          <p14:tracePt t="54396" x="6788150" y="3073400"/>
          <p14:tracePt t="54406" x="6794500" y="3073400"/>
          <p14:tracePt t="54412" x="6794500" y="3079750"/>
          <p14:tracePt t="54419" x="6800850" y="3079750"/>
          <p14:tracePt t="54501" x="6807200" y="3086100"/>
          <p14:tracePt t="54666" x="6826250" y="3086100"/>
          <p14:tracePt t="54674" x="6832600" y="3086100"/>
          <p14:tracePt t="54682" x="6845300" y="3086100"/>
          <p14:tracePt t="54688" x="6851650" y="3086100"/>
          <p14:tracePt t="59206" x="6851650" y="3079750"/>
          <p14:tracePt t="60336" x="6851650" y="3086100"/>
          <p14:tracePt t="60344" x="6858000" y="3098800"/>
          <p14:tracePt t="60352" x="6864350" y="3098800"/>
          <p14:tracePt t="60359" x="6870700" y="3111500"/>
          <p14:tracePt t="60374" x="6877050" y="3117850"/>
          <p14:tracePt t="60382" x="6883400" y="3124200"/>
          <p14:tracePt t="60391" x="6883400" y="3130550"/>
          <p14:tracePt t="60396" x="6889750" y="3136900"/>
          <p14:tracePt t="60406" x="6889750" y="3143250"/>
          <p14:tracePt t="60411" x="6896100" y="3149600"/>
          <p14:tracePt t="60420" x="6896100" y="3162300"/>
          <p14:tracePt t="60426" x="6902450" y="3162300"/>
          <p14:tracePt t="60434" x="6902450" y="3168650"/>
          <p14:tracePt t="60441" x="6908800" y="3175000"/>
          <p14:tracePt t="60449" x="6915150" y="3194050"/>
          <p14:tracePt t="60456" x="6921500" y="3200400"/>
          <p14:tracePt t="60464" x="6934200" y="3219450"/>
          <p14:tracePt t="60472" x="6953250" y="3244850"/>
          <p14:tracePt t="60478" x="6959600" y="3244850"/>
          <p14:tracePt t="60489" x="6972300" y="3263900"/>
          <p14:tracePt t="60494" x="6978650" y="3276600"/>
          <p14:tracePt t="60505" x="6997700" y="3302000"/>
          <p14:tracePt t="60509" x="7010400" y="3314700"/>
          <p14:tracePt t="60522" x="7016750" y="3327400"/>
          <p14:tracePt t="60525" x="7023100" y="3346450"/>
          <p14:tracePt t="60539" x="7029450" y="3346450"/>
          <p14:tracePt t="60540" x="7035800" y="3365500"/>
          <p14:tracePt t="60547" x="7048500" y="3390900"/>
          <p14:tracePt t="60555" x="7067550" y="3422650"/>
          <p14:tracePt t="60561" x="7092950" y="3460750"/>
          <p14:tracePt t="60572" x="7112000" y="3498850"/>
          <p14:tracePt t="60577" x="7143750" y="3543300"/>
          <p14:tracePt t="60588" x="7156450" y="3562350"/>
          <p14:tracePt t="60593" x="7169150" y="3575050"/>
          <p14:tracePt t="60605" x="7188200" y="3600450"/>
          <p14:tracePt t="60606" x="7207250" y="3625850"/>
          <p14:tracePt t="60614" x="7219950" y="3644900"/>
          <p14:tracePt t="60624" x="7232650" y="3657600"/>
          <p14:tracePt t="60628" x="7232650" y="3663950"/>
          <p14:tracePt t="60639" x="7239000" y="3670300"/>
          <p14:tracePt t="60644" x="7251700" y="3689350"/>
          <p14:tracePt t="60655" x="7258050" y="3695700"/>
          <p14:tracePt t="60660" x="7264400" y="3721100"/>
          <p14:tracePt t="60672" x="7283450" y="3740150"/>
          <p14:tracePt t="60675" x="7283450" y="3746500"/>
          <p14:tracePt t="60689" x="7296150" y="3771900"/>
          <p14:tracePt t="60690" x="7302500" y="3778250"/>
          <p14:tracePt t="60697" x="7302500" y="3784600"/>
          <p14:tracePt t="60705" x="7315200" y="3816350"/>
          <p14:tracePt t="60712" x="7321550" y="3822700"/>
          <p14:tracePt t="60722" x="7327900" y="3841750"/>
          <p14:tracePt t="60726" x="7353300" y="3886200"/>
          <p14:tracePt t="60738" x="7359650" y="3898900"/>
          <p14:tracePt t="60742" x="7385050" y="3962400"/>
          <p14:tracePt t="60755" x="7391400" y="3981450"/>
          <p14:tracePt t="60759" x="7404100" y="4000500"/>
          <p14:tracePt t="60772" x="7442200" y="4083050"/>
          <p14:tracePt t="60779" x="7448550" y="4095750"/>
          <p14:tracePt t="60789" x="7454900" y="4102100"/>
          <p14:tracePt t="60794" x="7467600" y="4133850"/>
          <p14:tracePt t="60805" x="7467600" y="4140200"/>
          <p14:tracePt t="60809" x="7473950" y="4146550"/>
          <p14:tracePt t="60822" x="7473950" y="4159250"/>
          <p14:tracePt t="60826" x="7473950" y="4178300"/>
          <p14:tracePt t="60839" x="7486650" y="4235450"/>
          <p14:tracePt t="60840" x="7486650" y="4254500"/>
          <p14:tracePt t="60847" x="7486650" y="4273550"/>
          <p14:tracePt t="60855" x="7493000" y="4330700"/>
          <p14:tracePt t="60861" x="7499350" y="4349750"/>
          <p14:tracePt t="60872" x="7499350" y="4362450"/>
          <p14:tracePt t="60876" x="7499350" y="4375150"/>
          <p14:tracePt t="60888" x="7505700" y="4381500"/>
          <p14:tracePt t="60893" x="7505700" y="4387850"/>
          <p14:tracePt t="60905" x="7505700" y="4394200"/>
          <p14:tracePt t="60908" x="7505700" y="4419600"/>
          <p14:tracePt t="60922" x="7505700" y="4438650"/>
          <p14:tracePt t="60928" x="7512050" y="4445000"/>
          <p14:tracePt t="60939" x="7512050" y="4457700"/>
          <p14:tracePt t="60944" x="7512050" y="4470400"/>
          <p14:tracePt t="60955" x="7518400" y="4483100"/>
          <p14:tracePt t="60959" x="7518400" y="4495800"/>
          <p14:tracePt t="60972" x="7524750" y="4502150"/>
          <p14:tracePt t="60975" x="7524750" y="4514850"/>
          <p14:tracePt t="60988" x="7531100" y="4527550"/>
          <p14:tracePt t="60996" x="7531100" y="4540250"/>
          <p14:tracePt t="61005" x="7531100" y="4546600"/>
          <p14:tracePt t="61026" x="7524750" y="4546600"/>
          <p14:tracePt t="61041" x="7518400" y="4546600"/>
          <p14:tracePt t="61049" x="7512050" y="4546600"/>
          <p14:tracePt t="61059" x="7505700" y="4546600"/>
          <p14:tracePt t="61064" x="7493000" y="4552950"/>
          <p14:tracePt t="61075" x="7486650" y="4552950"/>
          <p14:tracePt t="61079" x="7480300" y="4559300"/>
          <p14:tracePt t="61090" x="7448550" y="4572000"/>
          <p14:tracePt t="61094" x="7416800" y="4584700"/>
          <p14:tracePt t="61102" x="7404100" y="4591050"/>
          <p14:tracePt t="61109" x="7366000" y="4616450"/>
          <p14:tracePt t="61117" x="7334250" y="4635500"/>
          <p14:tracePt t="61123" x="7315200" y="4641850"/>
          <p14:tracePt t="61131" x="7308850" y="4648200"/>
          <p14:tracePt t="61139" x="7277100" y="4673600"/>
          <p14:tracePt t="61146" x="7270750" y="4679950"/>
          <p14:tracePt t="61155" x="7251700" y="4692650"/>
          <p14:tracePt t="61161" x="7245350" y="4699000"/>
          <p14:tracePt t="61172" x="7239000" y="4705350"/>
          <p14:tracePt t="61176" x="7232650" y="4711700"/>
          <p14:tracePt t="61205" x="7232650" y="4718050"/>
          <p14:tracePt t="61208" x="7226300" y="4718050"/>
          <p14:tracePt t="61235" x="7226300" y="4724400"/>
          <p14:tracePt t="61243" x="7219950" y="4724400"/>
          <p14:tracePt t="61265" x="7219950" y="4730750"/>
          <p14:tracePt t="61296" x="7219950" y="4737100"/>
          <p14:tracePt t="61319" x="7213600" y="4743450"/>
          <p14:tracePt t="61341" x="7213600" y="4749800"/>
          <p14:tracePt t="61356" x="7213600" y="4756150"/>
          <p14:tracePt t="61364" x="7207250" y="4756150"/>
          <p14:tracePt t="61374" x="7207250" y="4768850"/>
          <p14:tracePt t="61379" x="7200900" y="4775200"/>
          <p14:tracePt t="61389" x="7200900" y="4781550"/>
          <p14:tracePt t="61394" x="7194550" y="4794250"/>
          <p14:tracePt t="61409" x="7194550" y="4800600"/>
          <p14:tracePt t="61416" x="7188200" y="4806950"/>
          <p14:tracePt t="61417" x="7181850" y="4826000"/>
          <p14:tracePt t="61424" x="7181850" y="4832350"/>
          <p14:tracePt t="61431" x="7175500" y="4838700"/>
          <p14:tracePt t="61439" x="7175500" y="4845050"/>
          <p14:tracePt t="61446" x="7169150" y="4851400"/>
          <p14:tracePt t="61461" x="7162800" y="4864100"/>
          <p14:tracePt t="61472" x="7162800" y="4870450"/>
          <p14:tracePt t="61477" x="7156450" y="4883150"/>
          <p14:tracePt t="61492" x="7150100" y="4889500"/>
          <p14:tracePt t="61505" x="7150100" y="4895850"/>
          <p14:tracePt t="61521" x="7143750" y="4902200"/>
          <p14:tracePt t="61544" x="7137400" y="4908550"/>
          <p14:tracePt t="61551" x="7137400" y="4914900"/>
          <p14:tracePt t="61566" x="7131050" y="4914900"/>
          <p14:tracePt t="61575" x="7131050" y="4921250"/>
          <p14:tracePt t="61582" x="7131050" y="4927600"/>
          <p14:tracePt t="61592" x="7124700" y="4927600"/>
          <p14:tracePt t="61611" x="7118350" y="4933950"/>
          <p14:tracePt t="61625" x="7118350" y="4940300"/>
          <p14:tracePt t="61634" x="7112000" y="4940300"/>
          <p14:tracePt t="61648" x="7112000" y="4946650"/>
          <p14:tracePt t="61657" x="7105650" y="4946650"/>
          <p14:tracePt t="61693" x="7105650" y="4953000"/>
          <p14:tracePt t="61739" x="7099300" y="4953000"/>
          <p14:tracePt t="61888" x="7092950" y="4959350"/>
          <p14:tracePt t="61904" x="7073900" y="4972050"/>
          <p14:tracePt t="61911" x="7054850" y="4978400"/>
          <p14:tracePt t="61919" x="7016750" y="4997450"/>
          <p14:tracePt t="61926" x="6978650" y="5010150"/>
          <p14:tracePt t="61934" x="6953250" y="5029200"/>
          <p14:tracePt t="61941" x="6934200" y="5035550"/>
          <p14:tracePt t="61949" x="6915150" y="5048250"/>
          <p14:tracePt t="61956" x="6864350" y="5080000"/>
          <p14:tracePt t="61963" x="6813550" y="5099050"/>
          <p14:tracePt t="61972" x="6781800" y="5105400"/>
          <p14:tracePt t="62466" x="6781800" y="5099050"/>
          <p14:tracePt t="62476" x="6775450" y="5099050"/>
          <p14:tracePt t="62489" x="6775450" y="5092700"/>
          <p14:tracePt t="62496" x="6769100" y="5086350"/>
          <p14:tracePt t="62511" x="6769100" y="5080000"/>
          <p14:tracePt t="62519" x="6762750" y="5080000"/>
          <p14:tracePt t="62521" x="6756400" y="5080000"/>
          <p14:tracePt t="62526" x="6743700" y="5073650"/>
          <p14:tracePt t="62534" x="6731000" y="5073650"/>
          <p14:tracePt t="62541" x="6724650" y="5073650"/>
          <p14:tracePt t="62548" x="6718300" y="5073650"/>
          <p14:tracePt t="62556" x="6711950" y="5073650"/>
          <p14:tracePt t="62609" x="6705600" y="5073650"/>
          <p14:tracePt t="62654" x="6699250" y="5073650"/>
          <p14:tracePt t="62683" x="6692900" y="5073650"/>
          <p14:tracePt t="62692" x="6692900" y="5067300"/>
          <p14:tracePt t="63080" x="6699250" y="5067300"/>
          <p14:tracePt t="63091" x="6705600" y="5067300"/>
          <p14:tracePt t="63097" x="6711950" y="5060950"/>
          <p14:tracePt t="63106" x="6718300" y="5060950"/>
          <p14:tracePt t="63111" x="6724650" y="5060950"/>
          <p14:tracePt t="63120" x="6731000" y="5060950"/>
          <p14:tracePt t="63126" x="6737350" y="5060950"/>
          <p14:tracePt t="63148" x="6743700" y="5060950"/>
          <p14:tracePt t="63149" x="6750050" y="5060950"/>
          <p14:tracePt t="63158" x="6762750" y="5060950"/>
          <p14:tracePt t="63164" x="6769100" y="5060950"/>
          <p14:tracePt t="63173" x="6775450" y="5060950"/>
          <p14:tracePt t="63178" x="6788150" y="5060950"/>
          <p14:tracePt t="63187" x="6800850" y="5060950"/>
          <p14:tracePt t="63194" x="6807200" y="5060950"/>
          <p14:tracePt t="63201" x="6819900" y="5060950"/>
          <p14:tracePt t="63209" x="6832600" y="5067300"/>
          <p14:tracePt t="63223" x="6838950" y="5067300"/>
          <p14:tracePt t="63269" x="6845300" y="5067300"/>
          <p14:tracePt t="63306" x="6851650" y="5067300"/>
          <p14:tracePt t="63328" x="6858000" y="5067300"/>
          <p14:tracePt t="63350" x="6864350" y="5067300"/>
          <p14:tracePt t="63361" x="6870700" y="5067300"/>
          <p14:tracePt t="63373" x="6877050" y="5067300"/>
          <p14:tracePt t="63388" x="6883400" y="5067300"/>
          <p14:tracePt t="63418" x="6889750" y="5067300"/>
          <p14:tracePt t="63448" x="6896100" y="5067300"/>
          <p14:tracePt t="63554" x="6902450" y="5067300"/>
          <p14:tracePt t="63561" x="6902450" y="5073650"/>
          <p14:tracePt t="63583" x="6908800" y="5073650"/>
          <p14:tracePt t="63599" x="6915150" y="5073650"/>
          <p14:tracePt t="63608" x="6921500" y="5073650"/>
          <p14:tracePt t="63621" x="6927850" y="5073650"/>
          <p14:tracePt t="63650" x="6934200" y="5073650"/>
          <p14:tracePt t="63674" x="6940550" y="5073650"/>
          <p14:tracePt t="63688" x="6946900" y="5073650"/>
          <p14:tracePt t="63711" x="6953250" y="5073650"/>
          <p14:tracePt t="63726" x="6959600" y="5073650"/>
          <p14:tracePt t="63741" x="6965950" y="5073650"/>
          <p14:tracePt t="63756" x="6972300" y="5073650"/>
          <p14:tracePt t="63801" x="6978650" y="5073650"/>
          <p14:tracePt t="63929" x="6985000" y="5073650"/>
          <p14:tracePt t="63966" x="6991350" y="5073650"/>
          <p14:tracePt t="63989" x="6997700" y="5073650"/>
          <p14:tracePt t="64004" x="7004050" y="5073650"/>
          <p14:tracePt t="64011" x="7010400" y="5073650"/>
          <p14:tracePt t="64026" x="7023100" y="5073650"/>
          <p14:tracePt t="64034" x="7029450" y="5067300"/>
          <p14:tracePt t="64042" x="7035800" y="5067300"/>
          <p14:tracePt t="64049" x="7042150" y="5067300"/>
          <p14:tracePt t="64071" x="7054850" y="5067300"/>
          <p14:tracePt t="64072" x="7061200" y="5060950"/>
          <p14:tracePt t="64078" x="7067550" y="5060950"/>
          <p14:tracePt t="64094" x="7073900" y="5060950"/>
          <p14:tracePt t="64101" x="7080250" y="5060950"/>
          <p14:tracePt t="64116" x="7086600" y="5060950"/>
          <p14:tracePt t="64131" x="7092950" y="5054600"/>
          <p14:tracePt t="64141" x="7099300" y="5054600"/>
          <p14:tracePt t="64155" x="7105650" y="5048250"/>
          <p14:tracePt t="64161" x="7112000" y="5048250"/>
          <p14:tracePt t="64170" x="7112000" y="5041900"/>
          <p14:tracePt t="64176" x="7118350" y="5035550"/>
          <p14:tracePt t="64191" x="7124700" y="5029200"/>
          <p14:tracePt t="64221" x="7131050" y="5022850"/>
          <p14:tracePt t="64243" x="7137400" y="5016500"/>
          <p14:tracePt t="64252" x="7143750" y="5010150"/>
          <p14:tracePt t="64258" x="7150100" y="5010150"/>
          <p14:tracePt t="64274" x="7150100" y="4997450"/>
          <p14:tracePt t="64281" x="7156450" y="4997450"/>
          <p14:tracePt t="64296" x="7162800" y="4991100"/>
          <p14:tracePt t="64305" x="7162800" y="4984750"/>
          <p14:tracePt t="64311" x="7169150" y="4984750"/>
          <p14:tracePt t="64319" x="7169150" y="4972050"/>
          <p14:tracePt t="64326" x="7169150" y="4965700"/>
          <p14:tracePt t="64334" x="7175500" y="4959350"/>
          <p14:tracePt t="64342" x="7175500" y="4953000"/>
          <p14:tracePt t="64349" x="7181850" y="4946650"/>
          <p14:tracePt t="64357" x="7188200" y="4940300"/>
          <p14:tracePt t="64363" x="7194550" y="4927600"/>
          <p14:tracePt t="64372" x="7200900" y="4908550"/>
          <p14:tracePt t="64379" x="7207250" y="4902200"/>
          <p14:tracePt t="64388" x="7207250" y="4895850"/>
          <p14:tracePt t="64394" x="7207250" y="4889500"/>
          <p14:tracePt t="64405" x="7213600" y="4883150"/>
          <p14:tracePt t="64409" x="7213600" y="4876800"/>
          <p14:tracePt t="64421" x="7213600" y="4870450"/>
          <p14:tracePt t="64425" x="7213600" y="4857750"/>
          <p14:tracePt t="64439" x="7213600" y="4838700"/>
          <p14:tracePt t="64440" x="7213600" y="4826000"/>
          <p14:tracePt t="64447" x="7213600" y="4813300"/>
          <p14:tracePt t="64455" x="7213600" y="4794250"/>
          <p14:tracePt t="64461" x="7213600" y="4768850"/>
          <p14:tracePt t="64472" x="7213600" y="4749800"/>
          <p14:tracePt t="64476" x="7207250" y="4724400"/>
          <p14:tracePt t="64488" x="7207250" y="4705350"/>
          <p14:tracePt t="64492" x="7207250" y="4686300"/>
          <p14:tracePt t="64505" x="7200900" y="4679950"/>
          <p14:tracePt t="64508" x="7200900" y="4667250"/>
          <p14:tracePt t="64522" x="7194550" y="4641850"/>
          <p14:tracePt t="64528" x="7194550" y="4635500"/>
          <p14:tracePt t="64543" x="7194550" y="4629150"/>
          <p14:tracePt t="64566" x="7194550" y="4622800"/>
          <p14:tracePt t="64581" x="7188200" y="4622800"/>
          <p14:tracePt t="64589" x="7188200" y="4616450"/>
          <p14:tracePt t="64596" x="7188200" y="4610100"/>
          <p14:tracePt t="64605" x="7188200" y="4603750"/>
          <p14:tracePt t="64619" x="7188200" y="4597400"/>
          <p14:tracePt t="64626" x="7181850" y="4591050"/>
          <p14:tracePt t="64634" x="7181850" y="4584700"/>
          <p14:tracePt t="64641" x="7181850" y="4578350"/>
          <p14:tracePt t="64649" x="7181850" y="4572000"/>
          <p14:tracePt t="64656" x="7175500" y="4565650"/>
          <p14:tracePt t="64664" x="7175500" y="4559300"/>
          <p14:tracePt t="64672" x="7169150" y="4552950"/>
          <p14:tracePt t="64679" x="7169150" y="4546600"/>
          <p14:tracePt t="64688" x="7162800" y="4533900"/>
          <p14:tracePt t="64693" x="7162800" y="4527550"/>
          <p14:tracePt t="64705" x="7156450" y="4521200"/>
          <p14:tracePt t="64709" x="7156450" y="4514850"/>
          <p14:tracePt t="64722" x="7150100" y="4508500"/>
          <p14:tracePt t="64725" x="7150100" y="4502150"/>
          <p14:tracePt t="64739" x="7150100" y="4495800"/>
          <p14:tracePt t="64740" x="7143750" y="4495800"/>
          <p14:tracePt t="64746" x="7143750" y="4489450"/>
          <p14:tracePt t="64761" x="7143750" y="4483100"/>
          <p14:tracePt t="64772" x="7137400" y="4483100"/>
          <p14:tracePt t="64791" x="7137400" y="4476750"/>
          <p14:tracePt t="64806" x="7137400" y="4470400"/>
          <p14:tracePt t="64813" x="7131050" y="4464050"/>
          <p14:tracePt t="64829" x="7131050" y="4457700"/>
          <p14:tracePt t="64851" x="7131050" y="4451350"/>
          <p14:tracePt t="64865" x="7124700" y="4451350"/>
          <p14:tracePt t="65054" x="7124700" y="4457700"/>
          <p14:tracePt t="65061" x="7131050" y="4470400"/>
          <p14:tracePt t="65070" x="7137400" y="4483100"/>
          <p14:tracePt t="65076" x="7137400" y="4502150"/>
          <p14:tracePt t="65084" x="7143750" y="4502150"/>
          <p14:tracePt t="65091" x="7143750" y="4514850"/>
          <p14:tracePt t="65099" x="7150100" y="4533900"/>
          <p14:tracePt t="65106" x="7150100" y="4546600"/>
          <p14:tracePt t="65114" x="7150100" y="4565650"/>
          <p14:tracePt t="65128" x="7156450" y="4578350"/>
          <p14:tracePt t="65129" x="7156450" y="4584700"/>
          <p14:tracePt t="65136" x="7156450" y="4597400"/>
          <p14:tracePt t="65150" x="7156450" y="4603750"/>
          <p14:tracePt t="65166" x="7156450" y="4610100"/>
          <p14:tracePt t="65175" x="7156450" y="4616450"/>
          <p14:tracePt t="65182" x="7156450" y="4622800"/>
          <p14:tracePt t="65191" x="7156450" y="4629150"/>
          <p14:tracePt t="65205" x="7156450" y="4635500"/>
          <p14:tracePt t="65211" x="7150100" y="4648200"/>
          <p14:tracePt t="65218" x="7150100" y="4660900"/>
          <p14:tracePt t="65226" x="7150100" y="4673600"/>
          <p14:tracePt t="65234" x="7143750" y="4679950"/>
          <p14:tracePt t="65240" x="7143750" y="4692650"/>
          <p14:tracePt t="65248" x="7137400" y="4699000"/>
          <p14:tracePt t="65256" x="7137400" y="4711700"/>
          <p14:tracePt t="65263" x="7131050" y="4730750"/>
          <p14:tracePt t="65272" x="7131050" y="4743450"/>
          <p14:tracePt t="65279" x="7131050" y="4756150"/>
          <p14:tracePt t="65288" x="7124700" y="4762500"/>
          <p14:tracePt t="65294" x="7124700" y="4768850"/>
          <p14:tracePt t="65309" x="7124700" y="4775200"/>
          <p14:tracePt t="65322" x="7118350" y="4781550"/>
          <p14:tracePt t="65339" x="7118350" y="4787900"/>
          <p14:tracePt t="65346" x="7112000" y="4794250"/>
          <p14:tracePt t="65355" x="7112000" y="4800600"/>
          <p14:tracePt t="65368" x="7105650" y="4813300"/>
          <p14:tracePt t="65384" x="7099300" y="4826000"/>
          <p14:tracePt t="65393" x="7099300" y="4832350"/>
          <p14:tracePt t="65399" x="7092950" y="4851400"/>
          <p14:tracePt t="65409" x="7092950" y="4857750"/>
          <p14:tracePt t="65413" x="7092950" y="4864100"/>
          <p14:tracePt t="65422" x="7086600" y="4876800"/>
          <p14:tracePt t="65429" x="7080250" y="4883150"/>
          <p14:tracePt t="65443" x="7073900" y="4889500"/>
          <p14:tracePt t="65455" x="7073900" y="4895850"/>
          <p14:tracePt t="65504" x="7067550" y="4902200"/>
          <p14:tracePt t="65518" x="7067550" y="4908550"/>
          <p14:tracePt t="65534" x="7061200" y="4908550"/>
          <p14:tracePt t="65543" x="7061200" y="4914900"/>
          <p14:tracePt t="65549" x="7042150" y="4927600"/>
          <p14:tracePt t="65558" x="7035800" y="4933950"/>
          <p14:tracePt t="65563" x="7029450" y="4940300"/>
          <p14:tracePt t="65574" x="7023100" y="4953000"/>
          <p14:tracePt t="65578" x="7010400" y="4959350"/>
          <p14:tracePt t="65588" x="6997700" y="4972050"/>
          <p14:tracePt t="65593" x="6985000" y="4978400"/>
          <p14:tracePt t="65608" x="6953250" y="4997450"/>
          <p14:tracePt t="65609" x="6940550" y="5003800"/>
          <p14:tracePt t="65615" x="6940550" y="5010150"/>
          <p14:tracePt t="65623" x="6934200" y="5010150"/>
          <p14:tracePt t="65631" x="6927850" y="5016500"/>
          <p14:tracePt t="65646" x="6921500" y="5022850"/>
          <p14:tracePt t="65655" x="6915150" y="5022850"/>
          <p14:tracePt t="65661" x="6902450" y="5029200"/>
          <p14:tracePt t="65672" x="6896100" y="5035550"/>
          <p14:tracePt t="65675" x="6889750" y="5035550"/>
          <p14:tracePt t="65688" x="6877050" y="5041900"/>
          <p14:tracePt t="65692" x="6864350" y="5041900"/>
          <p14:tracePt t="65705" x="6838950" y="5054600"/>
          <p14:tracePt t="65706" x="6807200" y="5067300"/>
          <p14:tracePt t="65721" x="6762750" y="5080000"/>
          <p14:tracePt t="65728" x="6750050" y="5086350"/>
          <p14:tracePt t="65737" x="6743700" y="5092700"/>
          <p14:tracePt t="65743" x="6731000" y="5092700"/>
          <p14:tracePt t="65751" x="6711950" y="5099050"/>
          <p14:tracePt t="65759" x="6705600" y="5099050"/>
          <p14:tracePt t="65766" x="6686550" y="5099050"/>
          <p14:tracePt t="65780" x="6673850" y="5105400"/>
          <p14:tracePt t="65790" x="6661150" y="5105400"/>
          <p14:tracePt t="65796" x="6648450" y="5105400"/>
          <p14:tracePt t="65810" x="6642100" y="5105400"/>
          <p14:tracePt t="65811" x="6635750" y="5105400"/>
          <p14:tracePt t="65818" x="6610350" y="5105400"/>
          <p14:tracePt t="65825" x="6604000" y="5105400"/>
          <p14:tracePt t="65833" x="6597650" y="5105400"/>
          <p14:tracePt t="65841" x="6572250" y="5105400"/>
          <p14:tracePt t="65848" x="6565900" y="5105400"/>
          <p14:tracePt t="65856" x="6559550" y="5105400"/>
          <p14:tracePt t="65863" x="6553200" y="5105400"/>
          <p14:tracePt t="65878" x="6546850" y="5105400"/>
          <p14:tracePt t="65894" x="6540500" y="5105400"/>
          <p14:tracePt t="65909" x="6534150" y="5105400"/>
          <p14:tracePt t="66074" x="6540500" y="5105400"/>
          <p14:tracePt t="66081" x="6546850" y="5105400"/>
          <p14:tracePt t="66091" x="6546850" y="5111750"/>
          <p14:tracePt t="66096" x="6553200" y="5111750"/>
          <p14:tracePt t="66110" x="6559550" y="5111750"/>
          <p14:tracePt t="66126" x="6565900" y="5111750"/>
          <p14:tracePt t="66134" x="6572250" y="5118100"/>
          <p14:tracePt t="66141" x="6578600" y="5118100"/>
          <p14:tracePt t="66157" x="6591300" y="5124450"/>
          <p14:tracePt t="66171" x="6597650" y="5124450"/>
          <p14:tracePt t="66178" x="6604000" y="5124450"/>
          <p14:tracePt t="66187" x="6604000" y="5130800"/>
          <p14:tracePt t="66194" x="6616700" y="5130800"/>
          <p14:tracePt t="66201" x="6635750" y="5137150"/>
          <p14:tracePt t="66208" x="6648450" y="5137150"/>
          <p14:tracePt t="66216" x="6673850" y="5137150"/>
          <p14:tracePt t="66224" x="6686550" y="5137150"/>
          <p14:tracePt t="66231" x="6699250" y="5137150"/>
          <p14:tracePt t="66238" x="6705600" y="5137150"/>
          <p14:tracePt t="66246" x="6711950" y="5137150"/>
          <p14:tracePt t="66255" x="6731000" y="5137150"/>
          <p14:tracePt t="66261" x="6737350" y="5137150"/>
          <p14:tracePt t="66272" x="6743700" y="5137150"/>
          <p14:tracePt t="66276" x="6762750" y="5130800"/>
          <p14:tracePt t="66288" x="6769100" y="5130800"/>
          <p14:tracePt t="66292" x="6775450" y="5124450"/>
          <p14:tracePt t="66305" x="6781800" y="5124450"/>
          <p14:tracePt t="66308" x="6794500" y="5124450"/>
          <p14:tracePt t="66322" x="6826250" y="5118100"/>
          <p14:tracePt t="66329" x="6832600" y="5118100"/>
          <p14:tracePt t="66341" x="6838950" y="5118100"/>
          <p14:tracePt t="66343" x="6845300" y="5118100"/>
          <p14:tracePt t="66351" x="6858000" y="5118100"/>
          <p14:tracePt t="66358" x="6858000" y="5111750"/>
          <p14:tracePt t="66365" x="6896100" y="5111750"/>
          <p14:tracePt t="66373" x="6908800" y="5111750"/>
          <p14:tracePt t="66381" x="6927850" y="5111750"/>
          <p14:tracePt t="66388" x="6940550" y="5111750"/>
          <p14:tracePt t="66396" x="6959600" y="5118100"/>
          <p14:tracePt t="66405" x="6972300" y="5118100"/>
          <p14:tracePt t="66411" x="6985000" y="5118100"/>
          <p14:tracePt t="66422" x="6997700" y="5118100"/>
          <p14:tracePt t="66427" x="7004050" y="5118100"/>
          <p14:tracePt t="66438" x="7010400" y="5118100"/>
          <p14:tracePt t="66455" x="7016750" y="5118100"/>
          <p14:tracePt t="66458" x="7023100" y="5118100"/>
          <p14:tracePt t="66472" x="7080250" y="5130800"/>
          <p14:tracePt t="66479" x="7099300" y="5137150"/>
          <p14:tracePt t="66488" x="7112000" y="5143500"/>
          <p14:tracePt t="66494" x="7124700" y="5143500"/>
          <p14:tracePt t="66505" x="7137400" y="5143500"/>
          <p14:tracePt t="66509" x="7150100" y="5143500"/>
          <p14:tracePt t="66522" x="7162800" y="5143500"/>
          <p14:tracePt t="66539" x="7175500" y="5143500"/>
          <p14:tracePt t="66546" x="7181850" y="5143500"/>
          <p14:tracePt t="66560" x="7188200" y="5143500"/>
          <p14:tracePt t="66572" x="7194550" y="5143500"/>
          <p14:tracePt t="66576" x="7200900" y="5143500"/>
          <p14:tracePt t="66588" x="7213600" y="5143500"/>
          <p14:tracePt t="66592" x="7219950" y="5143500"/>
          <p14:tracePt t="66605" x="7232650" y="5143500"/>
          <p14:tracePt t="66606" x="7232650" y="5137150"/>
          <p14:tracePt t="66614" x="7239000" y="5137150"/>
          <p14:tracePt t="66637" x="7245350" y="5137150"/>
          <p14:tracePt t="66644" x="7245350" y="5130800"/>
          <p14:tracePt t="66688" x="7251700" y="5130800"/>
          <p14:tracePt t="66704" x="7251700" y="5124450"/>
          <p14:tracePt t="66710" x="7258050" y="5124450"/>
          <p14:tracePt t="66733" x="7264400" y="5118100"/>
          <p14:tracePt t="66734" x="7270750" y="5118100"/>
          <p14:tracePt t="66741" x="7302500" y="5105400"/>
          <p14:tracePt t="66748" x="7327900" y="5105400"/>
          <p14:tracePt t="66756" x="7416800" y="5105400"/>
          <p14:tracePt t="66764" x="7575550" y="5111750"/>
          <p14:tracePt t="66772" x="7588250" y="5111750"/>
          <p14:tracePt t="66779" x="7689850" y="5111750"/>
          <p14:tracePt t="66788" x="7721600" y="5105400"/>
          <p14:tracePt t="67184" x="7727950" y="5105400"/>
          <p14:tracePt t="67191" x="7727950" y="5099050"/>
          <p14:tracePt t="67199" x="7734300" y="5099050"/>
          <p14:tracePt t="67213" x="7734300" y="5092700"/>
          <p14:tracePt t="67222" x="7727950" y="5092700"/>
          <p14:tracePt t="67243" x="7715250" y="5092700"/>
          <p14:tracePt t="67250" x="7708900" y="5092700"/>
          <p14:tracePt t="67281" x="7708900" y="5086350"/>
          <p14:tracePt t="67290" x="7702550" y="5086350"/>
          <p14:tracePt t="67311" x="7702550" y="5080000"/>
          <p14:tracePt t="67349" x="7708900" y="5080000"/>
          <p14:tracePt t="67371" x="7715250" y="5080000"/>
          <p14:tracePt t="67393" x="7715250" y="5073650"/>
          <p14:tracePt t="67416" x="7721600" y="5067300"/>
          <p14:tracePt t="67445" x="7721600" y="5060950"/>
          <p14:tracePt t="67491" x="7721600" y="5054600"/>
          <p14:tracePt t="67499" x="7727950" y="5054600"/>
          <p14:tracePt t="67513" x="7727950" y="5048250"/>
          <p14:tracePt t="67528" x="7727950" y="5041900"/>
          <p14:tracePt t="67551" x="7734300" y="5035550"/>
          <p14:tracePt t="67558" x="7740650" y="5029200"/>
          <p14:tracePt t="67574" x="7747000" y="5022850"/>
          <p14:tracePt t="67581" x="7753350" y="5016500"/>
          <p14:tracePt t="67590" x="7759700" y="5016500"/>
          <p14:tracePt t="67596" x="7766050" y="5010150"/>
          <p14:tracePt t="67605" x="7785100" y="4984750"/>
          <p14:tracePt t="67610" x="7791450" y="4978400"/>
          <p14:tracePt t="67618" x="7797800" y="4972050"/>
          <p14:tracePt t="67626" x="7823200" y="4946650"/>
          <p14:tracePt t="67633" x="7829550" y="4933950"/>
          <p14:tracePt t="67641" x="7829550" y="4927600"/>
          <p14:tracePt t="67649" x="7842250" y="4921250"/>
          <p14:tracePt t="67656" x="7861300" y="4908550"/>
          <p14:tracePt t="67664" x="7867650" y="4902200"/>
          <p14:tracePt t="67672" x="7880350" y="4889500"/>
          <p14:tracePt t="67679" x="7912100" y="4864100"/>
          <p14:tracePt t="67689" x="7924800" y="4845050"/>
          <p14:tracePt t="67694" x="7943850" y="4832350"/>
          <p14:tracePt t="67705" x="7956550" y="4813300"/>
          <p14:tracePt t="67709" x="7975600" y="4800600"/>
          <p14:tracePt t="67722" x="7994650" y="4781550"/>
          <p14:tracePt t="67725" x="8058150" y="4718050"/>
          <p14:tracePt t="67739" x="8077200" y="4705350"/>
          <p14:tracePt t="67740" x="8159750" y="4629150"/>
          <p14:tracePt t="67746" x="8178800" y="4616450"/>
          <p14:tracePt t="67755" x="8204200" y="4597400"/>
          <p14:tracePt t="67761" x="8223250" y="4572000"/>
          <p14:tracePt t="67772" x="8248650" y="4552950"/>
          <p14:tracePt t="67776" x="8280400" y="4521200"/>
          <p14:tracePt t="67788" x="8299450" y="4495800"/>
          <p14:tracePt t="67793" x="8394700" y="4400550"/>
          <p14:tracePt t="67805" x="8413750" y="4375150"/>
          <p14:tracePt t="67808" x="8439150" y="4356100"/>
          <p14:tracePt t="67822" x="8489950" y="4318000"/>
          <p14:tracePt t="67828" x="8566150" y="4260850"/>
          <p14:tracePt t="67839" x="8578850" y="4254500"/>
          <p14:tracePt t="67844" x="8597900" y="4241800"/>
          <p14:tracePt t="67855" x="8616950" y="4229100"/>
          <p14:tracePt t="67859" x="8629650" y="4222750"/>
          <p14:tracePt t="67872" x="8642350" y="4210050"/>
          <p14:tracePt t="67875" x="8680450" y="4171950"/>
          <p14:tracePt t="67889" x="8705850" y="4146550"/>
          <p14:tracePt t="67896" x="8737600" y="4089400"/>
          <p14:tracePt t="67905" x="8750300" y="4070350"/>
          <p14:tracePt t="67911" x="8763000" y="4051300"/>
          <p14:tracePt t="67922" x="8775700" y="4032250"/>
          <p14:tracePt t="67927" x="8794750" y="4006850"/>
          <p14:tracePt t="67938" x="8813800" y="3981450"/>
          <p14:tracePt t="67943" x="8864600" y="3917950"/>
          <p14:tracePt t="67955" x="8883650" y="3898900"/>
          <p14:tracePt t="67958" x="8896350" y="3886200"/>
          <p14:tracePt t="67972" x="8915400" y="3860800"/>
          <p14:tracePt t="67979" x="8921750" y="3848100"/>
          <p14:tracePt t="67993" x="8934450" y="3829050"/>
          <p14:tracePt t="67994" x="8940800" y="3829050"/>
          <p14:tracePt t="68002" x="8940800" y="3822700"/>
          <p14:tracePt t="68008" x="8940800" y="3816350"/>
          <p14:tracePt t="68354" x="8947150" y="3816350"/>
          <p14:tracePt t="68361" x="8991600" y="3829050"/>
          <p14:tracePt t="68369" x="9029700" y="3835400"/>
          <p14:tracePt t="68377" x="9061450" y="3841750"/>
          <p14:tracePt t="68384" x="9093200" y="3848100"/>
          <p14:tracePt t="68391" x="9099550" y="3848100"/>
          <p14:tracePt t="68399" x="9124950" y="3848100"/>
          <p14:tracePt t="68406" x="9137650" y="3841750"/>
          <p14:tracePt t="68414" x="9156700" y="3835400"/>
          <p14:tracePt t="68422" x="9169400" y="3829050"/>
          <p14:tracePt t="68429" x="9175750" y="3822700"/>
          <p14:tracePt t="68439" x="9182100" y="3816350"/>
          <p14:tracePt t="68443" x="9194800" y="3810000"/>
          <p14:tracePt t="68458" x="9207500" y="3797300"/>
          <p14:tracePt t="68473" x="9220200" y="3784600"/>
          <p14:tracePt t="68474" x="9232900" y="3784600"/>
          <p14:tracePt t="68481" x="9239250" y="3771900"/>
          <p14:tracePt t="68488" x="9245600" y="3765550"/>
          <p14:tracePt t="68496" x="9258300" y="3759200"/>
          <p14:tracePt t="68512" x="9271000" y="3752850"/>
          <p14:tracePt t="68522" x="9283700" y="3740150"/>
          <p14:tracePt t="68526" x="9296400" y="3733800"/>
          <p14:tracePt t="68538" x="9302750" y="3727450"/>
          <p14:tracePt t="68543" x="9315450" y="3721100"/>
          <p14:tracePt t="68555" x="9321800" y="3714750"/>
          <p14:tracePt t="68556" x="9328150" y="3708400"/>
          <p14:tracePt t="68564" x="9328150" y="3702050"/>
          <p14:tracePt t="68572" x="9334500" y="3702050"/>
          <p14:tracePt t="68579" x="9340850" y="3695700"/>
          <p14:tracePt t="68594" x="9347200" y="3689350"/>
          <p14:tracePt t="68609" x="9347200" y="3683000"/>
          <p14:tracePt t="68622" x="9353550" y="3676650"/>
          <p14:tracePt t="68625" x="9359900" y="3670300"/>
          <p14:tracePt t="68639" x="9366250" y="3663950"/>
          <p14:tracePt t="68640" x="9372600" y="3651250"/>
          <p14:tracePt t="68646" x="9385300" y="3638550"/>
          <p14:tracePt t="68655" x="9404350" y="3613150"/>
          <p14:tracePt t="68661" x="9423400" y="3594100"/>
          <p14:tracePt t="68675" x="9429750" y="3575050"/>
          <p14:tracePt t="68676" x="9436100" y="3568700"/>
          <p14:tracePt t="68684" x="9442450" y="3562350"/>
          <p14:tracePt t="68691" x="9448800" y="3549650"/>
          <p14:tracePt t="68698" x="9461500" y="3530600"/>
          <p14:tracePt t="68706" x="9474200" y="3517900"/>
          <p14:tracePt t="68713" x="9480550" y="3498850"/>
          <p14:tracePt t="68722" x="9480550" y="3492500"/>
          <p14:tracePt t="68728" x="9486900" y="3486150"/>
          <p14:tracePt t="68743" x="9499600" y="3467100"/>
          <p14:tracePt t="68744" x="9518650" y="3441700"/>
          <p14:tracePt t="68758" x="9518650" y="3435350"/>
          <p14:tracePt t="68759" x="9531350" y="3409950"/>
          <p14:tracePt t="68766" x="9544050" y="3390900"/>
          <p14:tracePt t="68781" x="9550400" y="3378200"/>
          <p14:tracePt t="68782" x="9550400" y="3371850"/>
          <p14:tracePt t="68791" x="9563100" y="3352800"/>
          <p14:tracePt t="68796" x="9563100" y="3346450"/>
          <p14:tracePt t="68805" x="9575800" y="3321050"/>
          <p14:tracePt t="68812" x="9575800" y="3314700"/>
          <p14:tracePt t="68818" x="9582150" y="3282950"/>
          <p14:tracePt t="68833" x="9582150" y="3276600"/>
          <p14:tracePt t="68834" x="9588500" y="3270250"/>
          <p14:tracePt t="68841" x="9588500" y="3232150"/>
          <p14:tracePt t="68848" x="9594850" y="3225800"/>
          <p14:tracePt t="68856" x="9601200" y="3175000"/>
          <p14:tracePt t="68864" x="9601200" y="3162300"/>
          <p14:tracePt t="68872" x="9601200" y="3111500"/>
          <p14:tracePt t="68879" x="9607550" y="3098800"/>
          <p14:tracePt t="68888" x="9607550" y="3086100"/>
          <p14:tracePt t="68894" x="9607550" y="3067050"/>
          <p14:tracePt t="68905" x="9607550" y="3054350"/>
          <p14:tracePt t="68909" x="9613900" y="3016250"/>
          <p14:tracePt t="68922" x="9613900" y="3009900"/>
          <p14:tracePt t="68925" x="9613900" y="3003550"/>
          <p14:tracePt t="68939" x="9620250" y="2984500"/>
          <p14:tracePt t="68946" x="9620250" y="2965450"/>
          <p14:tracePt t="68955" x="9620250" y="2959100"/>
          <p14:tracePt t="68961" x="9620250" y="2952750"/>
          <p14:tracePt t="68972" x="9613900" y="2921000"/>
          <p14:tracePt t="68983" x="9607550" y="2895600"/>
          <p14:tracePt t="68991" x="9607550" y="2876550"/>
          <p14:tracePt t="68999" x="9601200" y="2863850"/>
          <p14:tracePt t="69006" x="9601200" y="2844800"/>
          <p14:tracePt t="69014" x="9594850" y="2825750"/>
          <p14:tracePt t="69022" x="9588500" y="2781300"/>
          <p14:tracePt t="69028" x="9582150" y="2768600"/>
          <p14:tracePt t="69039" x="9582150" y="2762250"/>
          <p14:tracePt t="69043" x="9575800" y="2749550"/>
          <p14:tracePt t="69055" x="9569450" y="2743200"/>
          <p14:tracePt t="69059" x="9569450" y="2730500"/>
          <p14:tracePt t="69072" x="9569450" y="2724150"/>
          <p14:tracePt t="69075" x="9563100" y="2717800"/>
          <p14:tracePt t="69089" x="9544050" y="2673350"/>
          <p14:tracePt t="69096" x="9537700" y="2660650"/>
          <p14:tracePt t="69105" x="9531350" y="2647950"/>
          <p14:tracePt t="69118" x="9512300" y="2622550"/>
          <p14:tracePt t="69126" x="9499600" y="2609850"/>
          <p14:tracePt t="69133" x="9499600" y="2597150"/>
          <p14:tracePt t="69141" x="9486900" y="2584450"/>
          <p14:tracePt t="69149" x="9474200" y="2571750"/>
          <p14:tracePt t="69156" x="9474200" y="2565400"/>
          <p14:tracePt t="69163" x="9467850" y="2559050"/>
          <p14:tracePt t="69172" x="9461500" y="2552700"/>
          <p14:tracePt t="69179" x="9448800" y="2540000"/>
          <p14:tracePt t="69193" x="9448800" y="2533650"/>
          <p14:tracePt t="69194" x="9442450" y="2533650"/>
          <p14:tracePt t="69201" x="9436100" y="2527300"/>
          <p14:tracePt t="69209" x="9429750" y="2520950"/>
          <p14:tracePt t="69216" x="9423400" y="2514600"/>
          <p14:tracePt t="69224" x="9417050" y="2514600"/>
          <p14:tracePt t="69231" x="9410700" y="2508250"/>
          <p14:tracePt t="69246" x="9404350" y="2501900"/>
          <p14:tracePt t="69255" x="9398000" y="2501900"/>
          <p14:tracePt t="69262" x="9391650" y="2495550"/>
          <p14:tracePt t="69269" x="9391650" y="2489200"/>
          <p14:tracePt t="69276" x="9378950" y="2482850"/>
          <p14:tracePt t="69284" x="9372600" y="2482850"/>
          <p14:tracePt t="69291" x="9359900" y="2476500"/>
          <p14:tracePt t="69298" x="9347200" y="2463800"/>
          <p14:tracePt t="69306" x="9340850" y="2457450"/>
          <p14:tracePt t="69313" x="9328150" y="2451100"/>
          <p14:tracePt t="69322" x="9315450" y="2444750"/>
          <p14:tracePt t="69329" x="9315450" y="2438400"/>
          <p14:tracePt t="69341" x="9309100" y="2438400"/>
          <p14:tracePt t="69358" x="9302750" y="2438400"/>
          <p14:tracePt t="69367" x="9302750" y="2432050"/>
          <p14:tracePt t="69375" x="9296400" y="2432050"/>
          <p14:tracePt t="69389" x="9290050" y="2425700"/>
          <p14:tracePt t="69396" x="9283700" y="2425700"/>
          <p14:tracePt t="69405" x="9271000" y="2419350"/>
          <p14:tracePt t="69410" x="9258300" y="2419350"/>
          <p14:tracePt t="69426" x="9251950" y="2419350"/>
          <p14:tracePt t="69434" x="9239250" y="2419350"/>
          <p14:tracePt t="69443" x="9232900" y="2419350"/>
          <p14:tracePt t="69449" x="9226550" y="2413000"/>
          <p14:tracePt t="69458" x="9213850" y="2413000"/>
          <p14:tracePt t="69463" x="9207500" y="2413000"/>
          <p14:tracePt t="69478" x="9194800" y="2413000"/>
          <p14:tracePt t="69486" x="9182100" y="2413000"/>
          <p14:tracePt t="69493" x="9169400" y="2413000"/>
          <p14:tracePt t="69501" x="9156700" y="2406650"/>
          <p14:tracePt t="69508" x="9144000" y="2406650"/>
          <p14:tracePt t="69524" x="9131300" y="2406650"/>
          <p14:tracePt t="69531" x="9118600" y="2406650"/>
          <p14:tracePt t="69540" x="9099550" y="2406650"/>
          <p14:tracePt t="69546" x="9086850" y="2406650"/>
          <p14:tracePt t="69555" x="9067800" y="2406650"/>
          <p14:tracePt t="69568" x="9055100" y="2406650"/>
          <p14:tracePt t="69583" x="9017000" y="2406650"/>
          <p14:tracePt t="69592" x="8997950" y="2413000"/>
          <p14:tracePt t="69599" x="8985250" y="2413000"/>
          <p14:tracePt t="69613" x="8978900" y="2413000"/>
          <p14:tracePt t="69622" x="8966200" y="2419350"/>
          <p14:tracePt t="69628" x="8959850" y="2419350"/>
          <p14:tracePt t="69643" x="8953500" y="2419350"/>
          <p14:tracePt t="69651" x="8947150" y="2419350"/>
          <p14:tracePt t="69659" x="8940800" y="2419350"/>
          <p14:tracePt t="69666" x="8940800" y="2425700"/>
          <p14:tracePt t="69681" x="8934450" y="2425700"/>
          <p14:tracePt t="69690" x="8928100" y="2425700"/>
          <p14:tracePt t="69704" x="8921750" y="2432050"/>
          <p14:tracePt t="69712" x="8915400" y="2432050"/>
          <p14:tracePt t="69719" x="8896350" y="2444750"/>
          <p14:tracePt t="69726" x="8883650" y="2457450"/>
          <p14:tracePt t="69734" x="8877300" y="2457450"/>
          <p14:tracePt t="69741" x="8864600" y="2476500"/>
          <p14:tracePt t="69749" x="8851900" y="2482850"/>
          <p14:tracePt t="69756" x="8832850" y="2495550"/>
          <p14:tracePt t="69763" x="8826500" y="2501900"/>
          <p14:tracePt t="69772" x="8820150" y="2508250"/>
          <p14:tracePt t="69787" x="8807450" y="2514600"/>
          <p14:tracePt t="69794" x="8801100" y="2520950"/>
          <p14:tracePt t="69801" x="8794750" y="2527300"/>
          <p14:tracePt t="69809" x="8788400" y="2533650"/>
          <p14:tracePt t="69817" x="8775700" y="2540000"/>
          <p14:tracePt t="69824" x="8775700" y="2546350"/>
          <p14:tracePt t="69831" x="8763000" y="2559050"/>
          <p14:tracePt t="69839" x="8756650" y="2565400"/>
          <p14:tracePt t="69846" x="8743950" y="2578100"/>
          <p14:tracePt t="69855" x="8731250" y="2597150"/>
          <p14:tracePt t="69861" x="8724900" y="2603500"/>
          <p14:tracePt t="69872" x="8718550" y="2609850"/>
          <p14:tracePt t="69877" x="8705850" y="2622550"/>
          <p14:tracePt t="69888" x="8699500" y="2628900"/>
          <p14:tracePt t="69893" x="8699500" y="2635250"/>
          <p14:tracePt t="69905" x="8693150" y="2635250"/>
          <p14:tracePt t="69906" x="8680450" y="2654300"/>
          <p14:tracePt t="69921" x="8674100" y="2667000"/>
          <p14:tracePt t="69937" x="8667750" y="2673350"/>
          <p14:tracePt t="69943" x="8667750" y="2679700"/>
          <p14:tracePt t="69951" x="8661400" y="2692400"/>
          <p14:tracePt t="69959" x="8648700" y="2711450"/>
          <p14:tracePt t="69976" x="8642350" y="2730500"/>
          <p14:tracePt t="69988" x="8636000" y="2743200"/>
          <p14:tracePt t="69989" x="8636000" y="2749550"/>
          <p14:tracePt t="69996" x="8636000" y="2755900"/>
          <p14:tracePt t="70011" x="8629650" y="2774950"/>
          <p14:tracePt t="70020" x="8629650" y="2781300"/>
          <p14:tracePt t="70026" x="8623300" y="2794000"/>
          <p14:tracePt t="70033" x="8623300" y="2800350"/>
          <p14:tracePt t="70048" x="8623300" y="2819400"/>
          <p14:tracePt t="70058" x="8616950" y="2851150"/>
          <p14:tracePt t="70063" x="8604250" y="2914650"/>
          <p14:tracePt t="70073" x="8597900" y="2940050"/>
          <p14:tracePt t="70079" x="8597900" y="2959100"/>
          <p14:tracePt t="70087" x="8597900" y="2978150"/>
          <p14:tracePt t="70094" x="8597900" y="2997200"/>
          <p14:tracePt t="70101" x="8591550" y="3009900"/>
          <p14:tracePt t="70109" x="8591550" y="3022600"/>
          <p14:tracePt t="70117" x="8591550" y="3035300"/>
          <p14:tracePt t="70124" x="8591550" y="3054350"/>
          <p14:tracePt t="70131" x="8591550" y="3067050"/>
          <p14:tracePt t="70139" x="8591550" y="3086100"/>
          <p14:tracePt t="70146" x="8591550" y="3098800"/>
          <p14:tracePt t="70156" x="8591550" y="3111500"/>
          <p14:tracePt t="70162" x="8585200" y="3130550"/>
          <p14:tracePt t="70172" x="8585200" y="3149600"/>
          <p14:tracePt t="70177" x="8585200" y="3168650"/>
          <p14:tracePt t="70188" x="8578850" y="3181350"/>
          <p14:tracePt t="70193" x="8578850" y="3194050"/>
          <p14:tracePt t="70205" x="8578850" y="3206750"/>
          <p14:tracePt t="70213" x="8578850" y="3213100"/>
          <p14:tracePt t="70222" x="8578850" y="3219450"/>
          <p14:tracePt t="70229" x="8578850" y="3225800"/>
          <p14:tracePt t="70239" x="8578850" y="3232150"/>
          <p14:tracePt t="70251" x="8578850" y="3238500"/>
          <p14:tracePt t="70258" x="8578850" y="3257550"/>
          <p14:tracePt t="70266" x="8572500" y="3257550"/>
          <p14:tracePt t="70273" x="8572500" y="3270250"/>
          <p14:tracePt t="70281" x="8572500" y="3289300"/>
          <p14:tracePt t="70289" x="8572500" y="3302000"/>
          <p14:tracePt t="70296" x="8566150" y="3308350"/>
          <p14:tracePt t="70305" x="8566150" y="3314700"/>
          <p14:tracePt t="70311" x="8566150" y="3321050"/>
          <p14:tracePt t="70322" x="8566150" y="3327400"/>
          <p14:tracePt t="70326" x="8566150" y="3333750"/>
          <p14:tracePt t="70343" x="8566150" y="3340100"/>
          <p14:tracePt t="70349" x="8566150" y="3346450"/>
          <p14:tracePt t="70363" x="8566150" y="3352800"/>
          <p14:tracePt t="70379" x="8566150" y="3359150"/>
          <p14:tracePt t="70394" x="8566150" y="3371850"/>
          <p14:tracePt t="70416" x="8566150" y="3378200"/>
          <p14:tracePt t="70446" x="8566150" y="3384550"/>
          <p14:tracePt t="70455" x="8572500" y="3384550"/>
          <p14:tracePt t="70476" x="8572500" y="3390900"/>
          <p14:tracePt t="70483" x="8578850" y="3390900"/>
          <p14:tracePt t="70492" x="8578850" y="3397250"/>
          <p14:tracePt t="70521" x="8585200" y="3403600"/>
          <p14:tracePt t="70530" x="8591550" y="3409950"/>
          <p14:tracePt t="70544" x="8597900" y="3416300"/>
          <p14:tracePt t="70551" x="8604250" y="3422650"/>
          <p14:tracePt t="70559" x="8610600" y="3422650"/>
          <p14:tracePt t="70566" x="8616950" y="3422650"/>
          <p14:tracePt t="70573" x="8623300" y="3422650"/>
          <p14:tracePt t="70581" x="8629650" y="3429000"/>
          <p14:tracePt t="70589" x="8642350" y="3429000"/>
          <p14:tracePt t="70596" x="8655050" y="3429000"/>
          <p14:tracePt t="70605" x="8667750" y="3429000"/>
          <p14:tracePt t="70611" x="8680450" y="3429000"/>
          <p14:tracePt t="70622" x="8693150" y="3435350"/>
          <p14:tracePt t="70626" x="8705850" y="3435350"/>
          <p14:tracePt t="70638" x="8718550" y="3435350"/>
          <p14:tracePt t="70642" x="8737600" y="3435350"/>
          <p14:tracePt t="70655" x="8750300" y="3441700"/>
          <p14:tracePt t="70656" x="8763000" y="3441700"/>
          <p14:tracePt t="70664" x="8775700" y="3441700"/>
          <p14:tracePt t="70672" x="8788400" y="3441700"/>
          <p14:tracePt t="70679" x="8801100" y="3448050"/>
          <p14:tracePt t="70689" x="8813800" y="3448050"/>
          <p14:tracePt t="70693" x="8826500" y="3454400"/>
          <p14:tracePt t="70708" x="8845550" y="3454400"/>
          <p14:tracePt t="70724" x="8858250" y="3454400"/>
          <p14:tracePt t="70730" x="8877300" y="3460750"/>
          <p14:tracePt t="70731" x="8890000" y="3460750"/>
          <p14:tracePt t="70740" x="8902700" y="3473450"/>
          <p14:tracePt t="70746" x="8915400" y="3473450"/>
          <p14:tracePt t="70754" x="8928100" y="3479800"/>
          <p14:tracePt t="70761" x="8934450" y="3479800"/>
          <p14:tracePt t="70769" x="8940800" y="3479800"/>
          <p14:tracePt t="70776" x="8947150" y="3479800"/>
          <p14:tracePt t="70791" x="8953500" y="3486150"/>
          <p14:tracePt t="70798" x="8959850" y="3486150"/>
          <p14:tracePt t="70807" x="8972550" y="3486150"/>
          <p14:tracePt t="70814" x="8985250" y="3492500"/>
          <p14:tracePt t="70824" x="8997950" y="3492500"/>
          <p14:tracePt t="70829" x="9010650" y="3498850"/>
          <p14:tracePt t="70838" x="9023350" y="3498850"/>
          <p14:tracePt t="70843" x="9036050" y="3505200"/>
          <p14:tracePt t="70851" x="9048750" y="3511550"/>
          <p14:tracePt t="70859" x="9080500" y="3517900"/>
          <p14:tracePt t="70866" x="9086850" y="3517900"/>
          <p14:tracePt t="70873" x="9093200" y="3524250"/>
          <p14:tracePt t="70881" x="9099550" y="3524250"/>
          <p14:tracePt t="70896" x="9105900" y="3524250"/>
          <p14:tracePt t="70911" x="9105900" y="3530600"/>
          <p14:tracePt t="70922" x="9112250" y="3530600"/>
          <p14:tracePt t="70927" x="9112250" y="3536950"/>
          <p14:tracePt t="70939" x="9118600" y="3536950"/>
          <p14:tracePt t="70955" x="9124950" y="3543300"/>
          <p14:tracePt t="70964" x="9131300" y="3543300"/>
          <p14:tracePt t="70978" x="9137650" y="3549650"/>
          <p14:tracePt t="70994" x="9144000" y="3549650"/>
          <p14:tracePt t="71022" x="9156700" y="3556000"/>
          <p14:tracePt t="71025" x="9163050" y="3562350"/>
          <p14:tracePt t="71039" x="9169400" y="3562350"/>
          <p14:tracePt t="71046" x="9188450" y="3568700"/>
          <p14:tracePt t="71055" x="9194800" y="3568700"/>
          <p14:tracePt t="71062" x="9201150" y="3575050"/>
          <p14:tracePt t="71072" x="9207500" y="3575050"/>
          <p14:tracePt t="71136" x="9213850" y="3575050"/>
          <p14:tracePt t="71151" x="9220200" y="3575050"/>
          <p14:tracePt t="71180" x="9226550" y="3575050"/>
          <p14:tracePt t="71241" x="9232900" y="3575050"/>
          <p14:tracePt t="71256" x="9239250" y="3568700"/>
          <p14:tracePt t="71271" x="9245600" y="3562350"/>
          <p14:tracePt t="71293" x="9251950" y="3556000"/>
          <p14:tracePt t="71309" x="9258300" y="3543300"/>
          <p14:tracePt t="71324" x="9258300" y="3536950"/>
          <p14:tracePt t="71331" x="9264650" y="3536950"/>
          <p14:tracePt t="71343" x="9264650" y="3530600"/>
          <p14:tracePt t="71355" x="9271000" y="3517900"/>
          <p14:tracePt t="71362" x="9277350" y="3505200"/>
          <p14:tracePt t="71369" x="9283700" y="3498850"/>
          <p14:tracePt t="71376" x="9283700" y="3492500"/>
          <p14:tracePt t="71384" x="9283700" y="3486150"/>
          <p14:tracePt t="71391" x="9290050" y="3479800"/>
          <p14:tracePt t="71399" x="9290050" y="3473450"/>
          <p14:tracePt t="71406" x="9296400" y="3460750"/>
          <p14:tracePt t="71421" x="9302750" y="3454400"/>
          <p14:tracePt t="71443" x="9302750" y="3448050"/>
          <p14:tracePt t="71451" x="9302750" y="3435350"/>
          <p14:tracePt t="71466" x="9309100" y="3429000"/>
          <p14:tracePt t="71475" x="9309100" y="3422650"/>
          <p14:tracePt t="71481" x="9309100" y="3397250"/>
          <p14:tracePt t="71490" x="9309100" y="3390900"/>
          <p14:tracePt t="71496" x="9315450" y="3384550"/>
          <p14:tracePt t="71505" x="9315450" y="3371850"/>
          <p14:tracePt t="71512" x="9315450" y="3359150"/>
          <p14:tracePt t="71518" x="9321800" y="3352800"/>
          <p14:tracePt t="71526" x="9321800" y="3346450"/>
          <p14:tracePt t="71534" x="9321800" y="3340100"/>
          <p14:tracePt t="71541" x="9328150" y="3327400"/>
          <p14:tracePt t="71548" x="9334500" y="3321050"/>
          <p14:tracePt t="71556" x="9334500" y="3314700"/>
          <p14:tracePt t="71563" x="9340850" y="3302000"/>
          <p14:tracePt t="71572" x="9340850" y="3295650"/>
          <p14:tracePt t="71579" x="9340850" y="3282950"/>
          <p14:tracePt t="71588" x="9347200" y="3276600"/>
          <p14:tracePt t="71594" x="9347200" y="3270250"/>
          <p14:tracePt t="71605" x="9353550" y="3263900"/>
          <p14:tracePt t="71609" x="9353550" y="3251200"/>
          <p14:tracePt t="71622" x="9359900" y="3244850"/>
          <p14:tracePt t="71625" x="9359900" y="3232150"/>
          <p14:tracePt t="71639" x="9359900" y="3219450"/>
          <p14:tracePt t="71646" x="9359900" y="3206750"/>
          <p14:tracePt t="71655" x="9366250" y="3181350"/>
          <p14:tracePt t="71662" x="9366250" y="3168650"/>
          <p14:tracePt t="71672" x="9366250" y="3155950"/>
          <p14:tracePt t="71676" x="9366250" y="3143250"/>
          <p14:tracePt t="71688" x="9366250" y="3136900"/>
          <p14:tracePt t="71693" x="9366250" y="3124200"/>
          <p14:tracePt t="71705" x="9366250" y="3117850"/>
          <p14:tracePt t="71706" x="9366250" y="3105150"/>
          <p14:tracePt t="71714" x="9372600" y="3092450"/>
          <p14:tracePt t="71722" x="9372600" y="3073400"/>
          <p14:tracePt t="71728" x="9372600" y="3060700"/>
          <p14:tracePt t="71739" x="9372600" y="3048000"/>
          <p14:tracePt t="71751" x="9372600" y="3035300"/>
          <p14:tracePt t="71752" x="9372600" y="3022600"/>
          <p14:tracePt t="71759" x="9372600" y="3016250"/>
          <p14:tracePt t="71766" x="9372600" y="3009900"/>
          <p14:tracePt t="71781" x="9372600" y="3003550"/>
          <p14:tracePt t="71796" x="9372600" y="2997200"/>
          <p14:tracePt t="71805" x="9366250" y="2997200"/>
          <p14:tracePt t="71811" x="9366250" y="2990850"/>
          <p14:tracePt t="71826" x="9366250" y="2984500"/>
          <p14:tracePt t="71840" x="9366250" y="2971800"/>
          <p14:tracePt t="71849" x="9366250" y="2965450"/>
          <p14:tracePt t="71863" x="9366250" y="2959100"/>
          <p14:tracePt t="71879" x="9366250" y="2952750"/>
          <p14:tracePt t="71901" x="9366250" y="2946400"/>
          <p14:tracePt t="71931" x="9366250" y="2940050"/>
          <p14:tracePt t="71953" x="9366250" y="2927350"/>
          <p14:tracePt t="71954" x="9359900" y="2921000"/>
          <p14:tracePt t="71961" x="9359900" y="2914650"/>
          <p14:tracePt t="71968" x="9359900" y="2908300"/>
          <p14:tracePt t="71983" x="9359900" y="2901950"/>
          <p14:tracePt t="71998" x="9359900" y="2895600"/>
          <p14:tracePt t="72036" x="9353550" y="2889250"/>
          <p14:tracePt t="72051" x="9353550" y="2882900"/>
          <p14:tracePt t="72065" x="9353550" y="2870200"/>
          <p14:tracePt t="72074" x="9353550" y="2857500"/>
          <p14:tracePt t="72081" x="9347200" y="2851150"/>
          <p14:tracePt t="72090" x="9347200" y="2838450"/>
          <p14:tracePt t="72096" x="9340850" y="2832100"/>
          <p14:tracePt t="72106" x="9334500" y="2813050"/>
          <p14:tracePt t="72111" x="9328150" y="2787650"/>
          <p14:tracePt t="72119" x="9328150" y="2781300"/>
          <p14:tracePt t="72126" x="9321800" y="2774950"/>
          <p14:tracePt t="72133" x="9321800" y="2768600"/>
          <p14:tracePt t="72141" x="9315450" y="2762250"/>
          <p14:tracePt t="72155" x="9315450" y="2743200"/>
          <p14:tracePt t="72156" x="9315450" y="2692400"/>
          <p14:tracePt t="72163" x="9315450" y="2673350"/>
          <p14:tracePt t="72173" x="9315450" y="2647950"/>
          <p14:tracePt t="72178" x="9321800" y="2622550"/>
          <p14:tracePt t="72187" x="9321800" y="2616200"/>
          <p14:tracePt t="72193" x="9328150" y="2584450"/>
          <p14:tracePt t="72201" x="9328150" y="2571750"/>
          <p14:tracePt t="72209" x="9328150" y="2565400"/>
          <p14:tracePt t="72215" x="9328150" y="2559050"/>
          <p14:tracePt t="72231" x="9328150" y="2552700"/>
          <p14:tracePt t="72246" x="9328150" y="2546350"/>
          <p14:tracePt t="72261" x="9328150" y="2540000"/>
          <p14:tracePt t="72269" x="9328150" y="2533650"/>
          <p14:tracePt t="72380" x="9328150" y="2527300"/>
          <p14:tracePt t="72403" x="9328150" y="2520950"/>
          <p14:tracePt t="72441" x="9328150" y="2514600"/>
          <p14:tracePt t="72479" x="9321800" y="2514600"/>
          <p14:tracePt t="72489" x="9321800" y="2508250"/>
          <p14:tracePt t="72501" x="9315450" y="2508250"/>
          <p14:tracePt t="72508" x="9315450" y="2501900"/>
          <p14:tracePt t="72524" x="9309100" y="2495550"/>
          <p14:tracePt t="72531" x="9302750" y="2495550"/>
          <p14:tracePt t="72540" x="9296400" y="2489200"/>
          <p14:tracePt t="72555" x="9290050" y="2489200"/>
          <p14:tracePt t="72561" x="9283700" y="2482850"/>
          <p14:tracePt t="72584" x="9277350" y="2482850"/>
          <p14:tracePt t="72606" x="9271000" y="2476500"/>
          <p14:tracePt t="72636" x="9264650" y="2476500"/>
          <p14:tracePt t="72658" x="9251950" y="2470150"/>
          <p14:tracePt t="72674" x="9245600" y="2470150"/>
          <p14:tracePt t="72681" x="9245600" y="2463800"/>
          <p14:tracePt t="72690" x="9239250" y="2463800"/>
          <p14:tracePt t="72705" x="9232900" y="2463800"/>
          <p14:tracePt t="72733" x="9226550" y="2463800"/>
          <p14:tracePt t="72742" x="9220200" y="2463800"/>
          <p14:tracePt t="72756" x="9213850" y="2463800"/>
          <p14:tracePt t="72763" x="9207500" y="2470150"/>
          <p14:tracePt t="72786" x="9194800" y="2476500"/>
          <p14:tracePt t="72800" x="9188450" y="2476500"/>
          <p14:tracePt t="72810" x="9182100" y="2476500"/>
          <p14:tracePt t="72824" x="9175750" y="2482850"/>
          <p14:tracePt t="72854" x="9169400" y="2482850"/>
          <p14:tracePt t="74024" x="9169400" y="2489200"/>
          <p14:tracePt t="74025" x="9169400" y="2501900"/>
          <p14:tracePt t="74032" x="9169400" y="2508250"/>
          <p14:tracePt t="74041" x="9169400" y="2527300"/>
          <p14:tracePt t="74046" x="9169400" y="2540000"/>
          <p14:tracePt t="74055" x="9169400" y="2552700"/>
          <p14:tracePt t="74061" x="9169400" y="2571750"/>
          <p14:tracePt t="74069" x="9169400" y="2584450"/>
          <p14:tracePt t="74076" x="9169400" y="2603500"/>
          <p14:tracePt t="74084" x="9169400" y="2609850"/>
          <p14:tracePt t="74091" x="9169400" y="2628900"/>
          <p14:tracePt t="74105" x="9175750" y="2641600"/>
          <p14:tracePt t="74106" x="9175750" y="2647950"/>
          <p14:tracePt t="74114" x="9182100" y="2660650"/>
          <p14:tracePt t="74123" x="9182100" y="2673350"/>
          <p14:tracePt t="74128" x="9182100" y="2679700"/>
          <p14:tracePt t="74137" x="9182100" y="2692400"/>
          <p14:tracePt t="74144" x="9188450" y="2698750"/>
          <p14:tracePt t="74151" x="9188450" y="2711450"/>
          <p14:tracePt t="74158" x="9188450" y="2724150"/>
          <p14:tracePt t="74166" x="9188450" y="2749550"/>
          <p14:tracePt t="74173" x="9188450" y="2762250"/>
          <p14:tracePt t="74181" x="9188450" y="2781300"/>
          <p14:tracePt t="74189" x="9188450" y="2794000"/>
          <p14:tracePt t="74195" x="9188450" y="2800350"/>
          <p14:tracePt t="74205" x="9188450" y="2813050"/>
          <p14:tracePt t="74211" x="9188450" y="2832100"/>
          <p14:tracePt t="74222" x="9188450" y="2844800"/>
          <p14:tracePt t="74226" x="9188450" y="2857500"/>
          <p14:tracePt t="74239" x="9188450" y="2870200"/>
          <p14:tracePt t="74242" x="9188450" y="2882900"/>
          <p14:tracePt t="74255" x="9188450" y="2889250"/>
          <p14:tracePt t="74256" x="9188450" y="2901950"/>
          <p14:tracePt t="74264" x="9188450" y="2914650"/>
          <p14:tracePt t="74272" x="9188450" y="2921000"/>
          <p14:tracePt t="74286" x="9188450" y="2927350"/>
          <p14:tracePt t="74287" x="9188450" y="2933700"/>
          <p14:tracePt t="74293" x="9188450" y="2940050"/>
          <p14:tracePt t="74301" x="9188450" y="2946400"/>
          <p14:tracePt t="74308" x="9182100" y="2959100"/>
          <p14:tracePt t="74323" x="9182100" y="2971800"/>
          <p14:tracePt t="74331" x="9182100" y="2984500"/>
          <p14:tracePt t="74341" x="9182100" y="2990850"/>
          <p14:tracePt t="74347" x="9175750" y="2997200"/>
          <p14:tracePt t="74357" x="9175750" y="3016250"/>
          <p14:tracePt t="74361" x="9169400" y="3022600"/>
          <p14:tracePt t="74369" x="9169400" y="3028950"/>
          <p14:tracePt t="74376" x="9169400" y="3035300"/>
          <p14:tracePt t="74384" x="9163050" y="3060700"/>
          <p14:tracePt t="74391" x="9163050" y="3067050"/>
          <p14:tracePt t="74399" x="9156700" y="3092450"/>
          <p14:tracePt t="74413" x="9156700" y="3098800"/>
          <p14:tracePt t="74422" x="9156700" y="3124200"/>
          <p14:tracePt t="74429" x="9150350" y="3130550"/>
          <p14:tracePt t="74437" x="9150350" y="3136900"/>
          <p14:tracePt t="74444" x="9150350" y="3168650"/>
          <p14:tracePt t="74451" x="9150350" y="3181350"/>
          <p14:tracePt t="74459" x="9144000" y="3213100"/>
          <p14:tracePt t="74466" x="9144000" y="3225800"/>
          <p14:tracePt t="74473" x="9137650" y="3232150"/>
          <p14:tracePt t="74481" x="9137650" y="3244850"/>
          <p14:tracePt t="74489" x="9137650" y="3251200"/>
          <p14:tracePt t="74495" x="9131300" y="3282950"/>
          <p14:tracePt t="74505" x="9131300" y="3289300"/>
          <p14:tracePt t="74511" x="9124950" y="3295650"/>
          <p14:tracePt t="74522" x="9124950" y="3308350"/>
          <p14:tracePt t="74526" x="9124950" y="3321050"/>
          <p14:tracePt t="74539" x="9118600" y="3359150"/>
          <p14:tracePt t="74543" x="9112250" y="3365500"/>
          <p14:tracePt t="74555" x="9112250" y="3378200"/>
          <p14:tracePt t="74556" x="9105900" y="3390900"/>
          <p14:tracePt t="74563" x="9093200" y="3422650"/>
          <p14:tracePt t="74572" x="9093200" y="3435350"/>
          <p14:tracePt t="74578" x="9086850" y="3441700"/>
          <p14:tracePt t="74589" x="9086850" y="3454400"/>
          <p14:tracePt t="74594" x="9086850" y="3460750"/>
          <p14:tracePt t="74605" x="9080500" y="3473450"/>
          <p14:tracePt t="74616" x="9080500" y="3486150"/>
          <p14:tracePt t="74623" x="9074150" y="3517900"/>
          <p14:tracePt t="74624" x="9074150" y="3530600"/>
          <p14:tracePt t="74631" x="9074150" y="3549650"/>
          <p14:tracePt t="74639" x="9074150" y="3568700"/>
          <p14:tracePt t="74646" x="9074150" y="3581400"/>
          <p14:tracePt t="74655" x="9074150" y="3600450"/>
          <p14:tracePt t="74661" x="9074150" y="3613150"/>
          <p14:tracePt t="74672" x="9074150" y="3619500"/>
          <p14:tracePt t="74676" x="9074150" y="3625850"/>
          <p14:tracePt t="74689" x="9074150" y="3632200"/>
          <p14:tracePt t="74693" x="9074150" y="3638550"/>
          <p14:tracePt t="74706" x="9074150" y="3644900"/>
          <p14:tracePt t="74735" x="9074150" y="3651250"/>
          <p14:tracePt t="74758" x="9074150" y="3657600"/>
          <p14:tracePt t="74931" x="9080500" y="3657600"/>
          <p14:tracePt t="74968" x="9086850" y="3657600"/>
          <p14:tracePt t="74983" x="9093200" y="3657600"/>
          <p14:tracePt t="74999" x="9099550" y="3657600"/>
          <p14:tracePt t="75014" x="9105900" y="3651250"/>
          <p14:tracePt t="75028" x="9112250" y="3651250"/>
          <p14:tracePt t="75036" x="9118600" y="3644900"/>
          <p14:tracePt t="75043" x="9131300" y="3638550"/>
          <p14:tracePt t="75058" x="9137650" y="3638550"/>
          <p14:tracePt t="75073" x="9150350" y="3632200"/>
          <p14:tracePt t="75089" x="9156700" y="3625850"/>
          <p14:tracePt t="75111" x="9163050" y="3625850"/>
          <p14:tracePt t="75126" x="9163050" y="3619500"/>
          <p14:tracePt t="75163" x="9169400" y="3619500"/>
          <p14:tracePt t="75172" x="9169400" y="3613150"/>
          <p14:tracePt t="75367" x="9175750" y="3613150"/>
          <p14:tracePt t="75389" x="9182100" y="3606800"/>
          <p14:tracePt t="75411" x="9188450" y="3606800"/>
          <p14:tracePt t="75433" x="9188450" y="3600450"/>
          <p14:tracePt t="75441" x="9194800" y="3600450"/>
          <p14:tracePt t="75463" x="9194800" y="3594100"/>
          <p14:tracePt t="75464" x="9201150" y="3594100"/>
          <p14:tracePt t="75486" x="9207500" y="3587750"/>
          <p14:tracePt t="75508" x="9207500" y="3581400"/>
          <p14:tracePt t="75516" x="9213850" y="3575050"/>
          <p14:tracePt t="75526" x="9213850" y="3568700"/>
          <p14:tracePt t="75531" x="9220200" y="3562350"/>
          <p14:tracePt t="75540" x="9220200" y="3556000"/>
          <p14:tracePt t="75546" x="9226550" y="3543300"/>
          <p14:tracePt t="75561" x="9232900" y="3536950"/>
          <p14:tracePt t="75575" x="9232900" y="3530600"/>
          <p14:tracePt t="75590" x="9239250" y="3530600"/>
          <p14:tracePt t="75591" x="9239250" y="3524250"/>
          <p14:tracePt t="75621" x="9239250" y="3517900"/>
          <p14:tracePt t="75635" x="9245600" y="3511550"/>
          <p14:tracePt t="75651" x="9245600" y="3498850"/>
          <p14:tracePt t="75665" x="9245600" y="3492500"/>
          <p14:tracePt t="75674" x="9245600" y="3486150"/>
          <p14:tracePt t="75688" x="9245600" y="3473450"/>
          <p14:tracePt t="75704" x="9245600" y="3467100"/>
          <p14:tracePt t="75711" x="9245600" y="3460750"/>
          <p14:tracePt t="75725" x="9245600" y="3448050"/>
          <p14:tracePt t="75741" x="9245600" y="3435350"/>
          <p14:tracePt t="75756" x="9245600" y="3422650"/>
          <p14:tracePt t="75764" x="9245600" y="3416300"/>
          <p14:tracePt t="75787" x="9245600" y="3409950"/>
          <p14:tracePt t="75794" x="9245600" y="3403600"/>
          <p14:tracePt t="75816" x="9245600" y="3397250"/>
          <p14:tracePt t="75845" x="9245600" y="3390900"/>
          <p14:tracePt t="75854" x="9245600" y="3384550"/>
          <p14:tracePt t="75868" x="9245600" y="3371850"/>
          <p14:tracePt t="75883" x="9245600" y="3365500"/>
          <p14:tracePt t="75892" x="9245600" y="3359150"/>
          <p14:tracePt t="75899" x="9245600" y="3352800"/>
          <p14:tracePt t="75908" x="9245600" y="3333750"/>
          <p14:tracePt t="75913" x="9245600" y="3327400"/>
          <p14:tracePt t="75922" x="9245600" y="3321050"/>
          <p14:tracePt t="75935" x="9245600" y="3314700"/>
          <p14:tracePt t="75944" x="9245600" y="3308350"/>
          <p14:tracePt t="75951" x="9245600" y="3289300"/>
          <p14:tracePt t="75958" x="9245600" y="3282950"/>
          <p14:tracePt t="75966" x="9245600" y="3276600"/>
          <p14:tracePt t="75973" x="9245600" y="3263900"/>
          <p14:tracePt t="75980" x="9245600" y="3238500"/>
          <p14:tracePt t="75996" x="9245600" y="3219450"/>
          <p14:tracePt t="76004" x="9245600" y="3206750"/>
          <p14:tracePt t="76011" x="9245600" y="3194050"/>
          <p14:tracePt t="76018" x="9245600" y="3181350"/>
          <p14:tracePt t="76026" x="9239250" y="3168650"/>
          <p14:tracePt t="76033" x="9239250" y="3155950"/>
          <p14:tracePt t="76040" x="9239250" y="3149600"/>
          <p14:tracePt t="76049" x="9232900" y="3136900"/>
          <p14:tracePt t="76056" x="9232900" y="3130550"/>
          <p14:tracePt t="76063" x="9232900" y="3124200"/>
          <p14:tracePt t="76072" x="9232900" y="3117850"/>
          <p14:tracePt t="76079" x="9226550" y="3111500"/>
          <p14:tracePt t="76089" x="9226550" y="3105150"/>
          <p14:tracePt t="76094" x="9226550" y="3098800"/>
          <p14:tracePt t="76109" x="9226550" y="3092450"/>
          <p14:tracePt t="76122" x="9220200" y="3092450"/>
          <p14:tracePt t="76125" x="9220200" y="3086100"/>
          <p14:tracePt t="76140" x="9220200" y="3079750"/>
          <p14:tracePt t="76155" x="9220200" y="3073400"/>
          <p14:tracePt t="76183" x="9220200" y="3067050"/>
          <p14:tracePt t="76192" x="9213850" y="3067050"/>
          <p14:tracePt t="76829" x="9207500" y="3067050"/>
          <p14:tracePt t="76843" x="9201150" y="3067050"/>
          <p14:tracePt t="77181" x="9201150" y="3073400"/>
          <p14:tracePt t="77341" x="9201150" y="3067050"/>
          <p14:tracePt t="77857" x="9201150" y="3060700"/>
          <p14:tracePt t="79243" x="9201150" y="3067050"/>
          <p14:tracePt t="79266" x="9194800" y="3067050"/>
          <p14:tracePt t="79611" x="9194800" y="3073400"/>
          <p14:tracePt t="79618" x="9188450" y="3073400"/>
          <p14:tracePt t="79634" x="9182100" y="3079750"/>
          <p14:tracePt t="79648" x="9175750" y="3079750"/>
          <p14:tracePt t="79657" x="9169400" y="3086100"/>
          <p14:tracePt t="79679" x="9163050" y="3092450"/>
          <p14:tracePt t="79701" x="9163050" y="3098800"/>
          <p14:tracePt t="79716" x="9156700" y="3098800"/>
          <p14:tracePt t="80849" x="9156700" y="3105150"/>
          <p14:tracePt t="80863" x="9156700" y="3111500"/>
          <p14:tracePt t="80872" x="9156700" y="3117850"/>
          <p14:tracePt t="80893" x="9163050" y="3117850"/>
          <p14:tracePt t="80901" x="9201150" y="3117850"/>
          <p14:tracePt t="80909" x="9251950" y="3117850"/>
          <p14:tracePt t="80916" x="9277350" y="3111500"/>
          <p14:tracePt t="80924" x="9321800" y="3105150"/>
          <p14:tracePt t="80931" x="9385300" y="3079750"/>
          <p14:tracePt t="80939" x="9404350" y="3073400"/>
          <p14:tracePt t="80946" x="9417050" y="3060700"/>
          <p14:tracePt t="80955" x="9423400" y="3048000"/>
          <p14:tracePt t="80961" x="9423400" y="3022600"/>
          <p14:tracePt t="80972" x="9423400" y="2978150"/>
          <p14:tracePt t="80976" x="9423400" y="2971800"/>
          <p14:tracePt t="80989" x="9391650" y="2889250"/>
          <p14:tracePt t="80992" x="9340850" y="2806700"/>
          <p14:tracePt t="81005" x="9290050" y="2743200"/>
          <p14:tracePt t="81013" x="9220200" y="2667000"/>
          <p14:tracePt t="81014" x="9175750" y="2628900"/>
          <p14:tracePt t="81022" x="9112250" y="2590800"/>
          <p14:tracePt t="81029" x="9093200" y="2578100"/>
          <p14:tracePt t="81039" x="9055100" y="2559050"/>
          <p14:tracePt t="81044" x="9004300" y="2540000"/>
          <p14:tracePt t="81055" x="8978900" y="2540000"/>
          <p14:tracePt t="81059" x="8947150" y="2540000"/>
          <p14:tracePt t="81072" x="8928100" y="2540000"/>
          <p14:tracePt t="81075" x="8909050" y="2552700"/>
          <p14:tracePt t="81089" x="8896350" y="2571750"/>
          <p14:tracePt t="81096" x="8890000" y="2590800"/>
          <p14:tracePt t="81105" x="8883650" y="2635250"/>
          <p14:tracePt t="81111" x="8883650" y="2667000"/>
          <p14:tracePt t="81122" x="8890000" y="2705100"/>
          <p14:tracePt t="81126" x="8902700" y="2794000"/>
          <p14:tracePt t="81139" x="8902700" y="2806700"/>
          <p14:tracePt t="81143" x="8921750" y="2851150"/>
          <p14:tracePt t="81155" x="8928100" y="2889250"/>
          <p14:tracePt t="81156" x="8940800" y="2921000"/>
          <p14:tracePt t="81163" x="8953500" y="2940050"/>
          <p14:tracePt t="81172" x="8972550" y="2959100"/>
          <p14:tracePt t="81179" x="8991600" y="2984500"/>
          <p14:tracePt t="81189" x="8997950" y="2990850"/>
          <p14:tracePt t="81194" x="9023350" y="3009900"/>
          <p14:tracePt t="81205" x="9048750" y="3022600"/>
          <p14:tracePt t="81209" x="9080500" y="3035300"/>
          <p14:tracePt t="81222" x="9099550" y="3035300"/>
          <p14:tracePt t="81225" x="9112250" y="3035300"/>
          <p14:tracePt t="81239" x="9169400" y="3028950"/>
          <p14:tracePt t="81246" x="9182100" y="3022600"/>
          <p14:tracePt t="81255" x="9188450" y="3016250"/>
          <p14:tracePt t="81261" x="9226550" y="2990850"/>
          <p14:tracePt t="81272" x="9251950" y="2971800"/>
          <p14:tracePt t="81276" x="9251950" y="2965450"/>
          <p14:tracePt t="81289" x="9271000" y="2946400"/>
          <p14:tracePt t="81293" x="9277350" y="2927350"/>
          <p14:tracePt t="81306" x="9277350" y="2921000"/>
          <p14:tracePt t="81313" x="9277350" y="2914650"/>
          <p14:tracePt t="81322" x="9277350" y="2901950"/>
          <p14:tracePt t="81328" x="9277350" y="2889250"/>
          <p14:tracePt t="81341" x="9271000" y="2876550"/>
          <p14:tracePt t="81346" x="9271000" y="2870200"/>
          <p14:tracePt t="81356" x="9264650" y="2863850"/>
          <p14:tracePt t="81360" x="9251950" y="2844800"/>
          <p14:tracePt t="81372" x="9251950" y="2838450"/>
          <p14:tracePt t="81373" x="9245600" y="2832100"/>
          <p14:tracePt t="81381" x="9239250" y="2832100"/>
          <p14:tracePt t="81396" x="9226550" y="2832100"/>
          <p14:tracePt t="81405" x="9220200" y="2832100"/>
          <p14:tracePt t="81418" x="9213850" y="2838450"/>
          <p14:tracePt t="81425" x="9207500" y="2838450"/>
          <p14:tracePt t="81434" x="9201150" y="2844800"/>
          <p14:tracePt t="81441" x="9194800" y="2851150"/>
          <p14:tracePt t="81449" x="9194800" y="2857500"/>
          <p14:tracePt t="81456" x="9169400" y="2921000"/>
          <p14:tracePt t="81463" x="9163050" y="2933700"/>
          <p14:tracePt t="81472" x="9163050" y="2940050"/>
          <p14:tracePt t="81479" x="9156700" y="2965450"/>
          <p14:tracePt t="81489" x="9156700" y="2990850"/>
          <p14:tracePt t="81493" x="9156700" y="3003550"/>
          <p14:tracePt t="81505" x="9156700" y="3022600"/>
          <p14:tracePt t="81509" x="9156700" y="3041650"/>
          <p14:tracePt t="81522" x="9156700" y="3048000"/>
          <p14:tracePt t="81525" x="9156700" y="3054350"/>
          <p14:tracePt t="81539" x="9163050" y="3073400"/>
          <p14:tracePt t="81546" x="9163050" y="3079750"/>
          <p14:tracePt t="81556" x="9163050" y="3086100"/>
          <p14:tracePt t="81561" x="9169400" y="3092450"/>
          <p14:tracePt t="81576" x="9169400" y="3098800"/>
          <p14:tracePt t="81592" x="9175750" y="30988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chor="t"/>
          <a:lstStyle/>
          <a:p>
            <a:r>
              <a:rPr lang="hu-HU" dirty="0"/>
              <a:t>A radiológiai képekből nyert </a:t>
            </a:r>
            <a:r>
              <a:rPr lang="hu-HU" dirty="0" err="1"/>
              <a:t>biomarkerek</a:t>
            </a:r>
            <a:endParaRPr lang="hu-HU" dirty="0"/>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4" name="Rectangle 3">
            <a:extLst>
              <a:ext uri="{FF2B5EF4-FFF2-40B4-BE49-F238E27FC236}">
                <a16:creationId xmlns:a16="http://schemas.microsoft.com/office/drawing/2014/main" id="{EC1762E5-664A-FFC0-0EEA-8A07DC1B5DFD}"/>
              </a:ext>
            </a:extLst>
          </p:cNvPr>
          <p:cNvSpPr/>
          <p:nvPr/>
        </p:nvSpPr>
        <p:spPr>
          <a:xfrm>
            <a:off x="0" y="1997762"/>
            <a:ext cx="12171680" cy="3655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B96C3D-0F9E-D74E-2755-780614234DA4}"/>
              </a:ext>
            </a:extLst>
          </p:cNvPr>
          <p:cNvPicPr>
            <a:picLocks noChangeAspect="1"/>
          </p:cNvPicPr>
          <p:nvPr/>
        </p:nvPicPr>
        <p:blipFill>
          <a:blip r:embed="rId6"/>
          <a:stretch>
            <a:fillRect/>
          </a:stretch>
        </p:blipFill>
        <p:spPr>
          <a:xfrm>
            <a:off x="0" y="1997761"/>
            <a:ext cx="4744683" cy="3655269"/>
          </a:xfrm>
          <a:prstGeom prst="rect">
            <a:avLst/>
          </a:prstGeom>
        </p:spPr>
      </p:pic>
      <p:grpSp>
        <p:nvGrpSpPr>
          <p:cNvPr id="10" name="Group 9">
            <a:extLst>
              <a:ext uri="{FF2B5EF4-FFF2-40B4-BE49-F238E27FC236}">
                <a16:creationId xmlns:a16="http://schemas.microsoft.com/office/drawing/2014/main" id="{D789D9F1-8769-896A-0AEA-1B270B9A3E2C}"/>
              </a:ext>
            </a:extLst>
          </p:cNvPr>
          <p:cNvGrpSpPr/>
          <p:nvPr/>
        </p:nvGrpSpPr>
        <p:grpSpPr>
          <a:xfrm>
            <a:off x="4891360" y="2360046"/>
            <a:ext cx="7280320" cy="2774135"/>
            <a:chOff x="2741728" y="1376363"/>
            <a:chExt cx="6708544" cy="2556262"/>
          </a:xfrm>
        </p:grpSpPr>
        <p:pic>
          <p:nvPicPr>
            <p:cNvPr id="11" name="Picture 10">
              <a:extLst>
                <a:ext uri="{FF2B5EF4-FFF2-40B4-BE49-F238E27FC236}">
                  <a16:creationId xmlns:a16="http://schemas.microsoft.com/office/drawing/2014/main" id="{3EE2BD4B-E08A-F1AC-9C4A-BFACCFBDA82D}"/>
                </a:ext>
              </a:extLst>
            </p:cNvPr>
            <p:cNvPicPr>
              <a:picLocks noChangeAspect="1"/>
            </p:cNvPicPr>
            <p:nvPr/>
          </p:nvPicPr>
          <p:blipFill>
            <a:blip r:embed="rId7"/>
            <a:stretch>
              <a:fillRect/>
            </a:stretch>
          </p:blipFill>
          <p:spPr>
            <a:xfrm>
              <a:off x="2741728" y="1376363"/>
              <a:ext cx="6708544" cy="2556262"/>
            </a:xfrm>
            <a:prstGeom prst="rect">
              <a:avLst/>
            </a:prstGeom>
          </p:spPr>
        </p:pic>
        <p:sp>
          <p:nvSpPr>
            <p:cNvPr id="12" name="Szövegdoboz 1">
              <a:extLst>
                <a:ext uri="{FF2B5EF4-FFF2-40B4-BE49-F238E27FC236}">
                  <a16:creationId xmlns:a16="http://schemas.microsoft.com/office/drawing/2014/main" id="{348347D0-582B-3BE6-97BA-1D05D8EE75EE}"/>
                </a:ext>
              </a:extLst>
            </p:cNvPr>
            <p:cNvSpPr txBox="1"/>
            <p:nvPr/>
          </p:nvSpPr>
          <p:spPr>
            <a:xfrm>
              <a:off x="7159689" y="3588737"/>
              <a:ext cx="1183238" cy="252930"/>
            </a:xfrm>
            <a:prstGeom prst="rect">
              <a:avLst/>
            </a:prstGeom>
            <a:noFill/>
          </p:spPr>
          <p:txBody>
            <a:bodyPr wrap="none" rtlCol="0">
              <a:spAutoFit/>
            </a:bodyPr>
            <a:lstStyle/>
            <a:p>
              <a:r>
                <a:rPr lang="en-US" sz="1400" dirty="0">
                  <a:solidFill>
                    <a:srgbClr val="DFDCDD"/>
                  </a:solidFill>
                  <a:latin typeface="Calibri Light" panose="020F0302020204030204" pitchFamily="34" charset="0"/>
                  <a:cs typeface="Calibri Light" panose="020F0302020204030204" pitchFamily="34" charset="0"/>
                </a:rPr>
                <a:t>Gépi tanulás</a:t>
              </a:r>
            </a:p>
          </p:txBody>
        </p:sp>
      </p:grpSp>
      <p:pic>
        <p:nvPicPr>
          <p:cNvPr id="13" name="Picture 12" descr="Graphical user interface, text&#10;&#10;Description automatically generated">
            <a:extLst>
              <a:ext uri="{FF2B5EF4-FFF2-40B4-BE49-F238E27FC236}">
                <a16:creationId xmlns:a16="http://schemas.microsoft.com/office/drawing/2014/main" id="{FA69642F-C6C8-4613-6D16-3554E49DADAD}"/>
              </a:ext>
            </a:extLst>
          </p:cNvPr>
          <p:cNvPicPr>
            <a:picLocks noChangeAspect="1"/>
          </p:cNvPicPr>
          <p:nvPr/>
        </p:nvPicPr>
        <p:blipFill rotWithShape="1">
          <a:blip r:embed="rId8"/>
          <a:srcRect l="82942"/>
          <a:stretch/>
        </p:blipFill>
        <p:spPr>
          <a:xfrm>
            <a:off x="11148699" y="0"/>
            <a:ext cx="1043301" cy="1058973"/>
          </a:xfrm>
          <a:prstGeom prst="rect">
            <a:avLst/>
          </a:prstGeom>
        </p:spPr>
      </p:pic>
      <p:pic>
        <p:nvPicPr>
          <p:cNvPr id="20" name="Audio 19">
            <a:extLst>
              <a:ext uri="{FF2B5EF4-FFF2-40B4-BE49-F238E27FC236}">
                <a16:creationId xmlns:a16="http://schemas.microsoft.com/office/drawing/2014/main" id="{D6DF358B-F93A-0E5D-0869-8051E9EA5A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781788927"/>
      </p:ext>
    </p:extLst>
  </p:cSld>
  <p:clrMapOvr>
    <a:masterClrMapping/>
  </p:clrMapOvr>
  <mc:AlternateContent xmlns:mc="http://schemas.openxmlformats.org/markup-compatibility/2006">
    <mc:Choice xmlns:p14="http://schemas.microsoft.com/office/powerpoint/2010/main" Requires="p14">
      <p:transition spd="slow" p14:dur="2000" advTm="85309"/>
    </mc:Choice>
    <mc:Fallback>
      <p:transition spd="slow" advTm="8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tracePt t="1148" x="9175750" y="3092450"/>
          <p14:tracePt t="1149" x="9144000" y="3048000"/>
          <p14:tracePt t="1152" x="9099550" y="2984500"/>
          <p14:tracePt t="1165" x="9055100" y="2933700"/>
          <p14:tracePt t="1166" x="8997950" y="2882900"/>
          <p14:tracePt t="1173" x="8978900" y="2876550"/>
          <p14:tracePt t="1182" x="8940800" y="2851150"/>
          <p14:tracePt t="1188" x="8890000" y="2813050"/>
          <p14:tracePt t="1198" x="8826500" y="2781300"/>
          <p14:tracePt t="1203" x="8794750" y="2749550"/>
          <p14:tracePt t="1215" x="8705850" y="2679700"/>
          <p14:tracePt t="1219" x="8629650" y="2635250"/>
          <p14:tracePt t="1231" x="8489950" y="2546350"/>
          <p14:tracePt t="1235" x="8470900" y="2533650"/>
          <p14:tracePt t="1248" x="8255000" y="2419350"/>
          <p14:tracePt t="1255" x="8185150" y="2387600"/>
          <p14:tracePt t="1265" x="8032750" y="2317750"/>
          <p14:tracePt t="1271" x="7874000" y="2260600"/>
          <p14:tracePt t="1282" x="7797800" y="2241550"/>
          <p14:tracePt t="1286" x="7766050" y="2235200"/>
          <p14:tracePt t="1298" x="7594600" y="2190750"/>
          <p14:tracePt t="1302" x="7518400" y="2178050"/>
          <p14:tracePt t="1315" x="7429500" y="2159000"/>
          <p14:tracePt t="1316" x="7353300" y="2146300"/>
          <p14:tracePt t="1323" x="7239000" y="2120900"/>
          <p14:tracePt t="1332" x="6927850" y="2051050"/>
          <p14:tracePt t="1338" x="6877050" y="2044700"/>
          <p14:tracePt t="1348" x="6737350" y="2012950"/>
          <p14:tracePt t="1354" x="6559550" y="1981200"/>
          <p14:tracePt t="1365" x="6419850" y="1955800"/>
          <p14:tracePt t="1369" x="6305550" y="1943100"/>
          <p14:tracePt t="1381" x="6216650" y="1930400"/>
          <p14:tracePt t="1385" x="6191250" y="1924050"/>
          <p14:tracePt t="1398" x="6108700" y="1917700"/>
          <p14:tracePt t="1406" x="6045200" y="1917700"/>
          <p14:tracePt t="1415" x="5994400" y="1917700"/>
          <p14:tracePt t="1421" x="5975350" y="1917700"/>
          <p14:tracePt t="1431" x="5918200" y="1917700"/>
          <p14:tracePt t="1435" x="5873750" y="1917700"/>
          <p14:tracePt t="1448" x="5829300" y="1917700"/>
          <p14:tracePt t="1451" x="5816600" y="1917700"/>
          <p14:tracePt t="1465" x="5803900" y="1917700"/>
          <p14:tracePt t="1466" x="5791200" y="1917700"/>
          <p14:tracePt t="1472" x="5784850" y="1917700"/>
          <p14:tracePt t="1482" x="5778500" y="1917700"/>
          <p14:tracePt t="1488" x="5772150" y="1917700"/>
          <p14:tracePt t="4799" x="5759450" y="1911350"/>
          <p14:tracePt t="4803" x="5746750" y="1905000"/>
          <p14:tracePt t="4815" x="5740400" y="1905000"/>
          <p14:tracePt t="4819" x="5727700" y="1898650"/>
          <p14:tracePt t="4848" x="5721350" y="1905000"/>
          <p14:tracePt t="4856" x="5715000" y="1905000"/>
          <p14:tracePt t="4870" x="5715000" y="1911350"/>
          <p14:tracePt t="4881" x="5702300" y="1917700"/>
          <p14:tracePt t="4886" x="5689600" y="1924050"/>
          <p14:tracePt t="4898" x="5664200" y="1930400"/>
          <p14:tracePt t="4902" x="5645150" y="1936750"/>
          <p14:tracePt t="4915" x="5607050" y="1943100"/>
          <p14:tracePt t="4916" x="5594350" y="1943100"/>
          <p14:tracePt t="4923" x="5568950" y="1943100"/>
          <p14:tracePt t="4932" x="5518150" y="1930400"/>
          <p14:tracePt t="4938" x="5454650" y="1924050"/>
          <p14:tracePt t="4948" x="5416550" y="1917700"/>
          <p14:tracePt t="4953" x="5378450" y="1917700"/>
          <p14:tracePt t="4965" x="5314950" y="1911350"/>
          <p14:tracePt t="4969" x="5283200" y="1911350"/>
          <p14:tracePt t="4981" x="5270500" y="1905000"/>
          <p14:tracePt t="4985" x="5232400" y="1905000"/>
          <p14:tracePt t="4998" x="5143500" y="1898650"/>
          <p14:tracePt t="5006" x="5086350" y="1892300"/>
          <p14:tracePt t="5015" x="5010150" y="1879600"/>
          <p14:tracePt t="5021" x="4908550" y="1873250"/>
          <p14:tracePt t="5031" x="4883150" y="1873250"/>
          <p14:tracePt t="5036" x="4794250" y="1873250"/>
          <p14:tracePt t="5048" x="4705350" y="1873250"/>
          <p14:tracePt t="5052" x="4616450" y="1873250"/>
          <p14:tracePt t="5065" x="4533900" y="1885950"/>
          <p14:tracePt t="5066" x="4445000" y="1898650"/>
          <p14:tracePt t="5072" x="4413250" y="1898650"/>
          <p14:tracePt t="5081" x="4387850" y="1911350"/>
          <p14:tracePt t="5088" x="4305300" y="1924050"/>
          <p14:tracePt t="5098" x="4191000" y="1943100"/>
          <p14:tracePt t="5103" x="4159250" y="1955800"/>
          <p14:tracePt t="5115" x="4057650" y="1974850"/>
          <p14:tracePt t="5119" x="3943350" y="2000250"/>
          <p14:tracePt t="5134" x="3917950" y="2006600"/>
          <p14:tracePt t="5136" x="3879850" y="2019300"/>
          <p14:tracePt t="5140" x="3765550" y="2038350"/>
          <p14:tracePt t="5149" x="3727450" y="2044700"/>
          <p14:tracePt t="5156" x="3625850" y="2063750"/>
          <p14:tracePt t="5165" x="3594100" y="2070100"/>
          <p14:tracePt t="5171" x="3517900" y="2089150"/>
          <p14:tracePt t="5182" x="3498850" y="2089150"/>
          <p14:tracePt t="5185" x="3473450" y="2095500"/>
          <p14:tracePt t="5198" x="3448050" y="2101850"/>
          <p14:tracePt t="5202" x="3352800" y="2114550"/>
          <p14:tracePt t="5215" x="3314700" y="2120900"/>
          <p14:tracePt t="5216" x="3187700" y="2146300"/>
          <p14:tracePt t="5223" x="3041650" y="2184400"/>
          <p14:tracePt t="5231" x="2997200" y="2190750"/>
          <p14:tracePt t="5238" x="2838450" y="2235200"/>
          <p14:tracePt t="5248" x="2794000" y="2247900"/>
          <p14:tracePt t="5253" x="2743200" y="2254250"/>
          <p14:tracePt t="5265" x="2590800" y="2292350"/>
          <p14:tracePt t="5269" x="2476500" y="2311400"/>
          <p14:tracePt t="5281" x="2438400" y="2324100"/>
          <p14:tracePt t="5285" x="2336800" y="2349500"/>
          <p14:tracePt t="5298" x="2286000" y="2368550"/>
          <p14:tracePt t="5306" x="2254250" y="2374900"/>
          <p14:tracePt t="5315" x="2178050" y="2400300"/>
          <p14:tracePt t="5320" x="2152650" y="2406650"/>
          <p14:tracePt t="5332" x="2089150" y="2432050"/>
          <p14:tracePt t="5336" x="2070100" y="2438400"/>
          <p14:tracePt t="5348" x="2000250" y="2470150"/>
          <p14:tracePt t="5352" x="1981200" y="2476500"/>
          <p14:tracePt t="5365" x="1962150" y="2489200"/>
          <p14:tracePt t="5366" x="1936750" y="2495550"/>
          <p14:tracePt t="5373" x="1911350" y="2508250"/>
          <p14:tracePt t="5381" x="1854200" y="2546350"/>
          <p14:tracePt t="5388" x="1835150" y="2552700"/>
          <p14:tracePt t="5398" x="1822450" y="2559050"/>
          <p14:tracePt t="5402" x="1765300" y="2590800"/>
          <p14:tracePt t="5415" x="1752600" y="2597150"/>
          <p14:tracePt t="5419" x="1733550" y="2603500"/>
          <p14:tracePt t="5431" x="1720850" y="2616200"/>
          <p14:tracePt t="5435" x="1708150" y="2622550"/>
          <p14:tracePt t="5448" x="1600200" y="2667000"/>
          <p14:tracePt t="5455" x="1568450" y="2679700"/>
          <p14:tracePt t="5465" x="1536700" y="2698750"/>
          <p14:tracePt t="5471" x="1517650" y="2711450"/>
          <p14:tracePt t="5481" x="1485900" y="2724150"/>
          <p14:tracePt t="5486" x="1460500" y="2736850"/>
          <p14:tracePt t="5498" x="1409700" y="2762250"/>
          <p14:tracePt t="5502" x="1403350" y="2768600"/>
          <p14:tracePt t="5515" x="1390650" y="2774950"/>
          <p14:tracePt t="5523" x="1384300" y="2781300"/>
          <p14:tracePt t="5532" x="1377950" y="2787650"/>
          <p14:tracePt t="5538" x="1371600" y="2794000"/>
          <p14:tracePt t="5548" x="1352550" y="2806700"/>
          <p14:tracePt t="5554" x="1346200" y="2819400"/>
          <p14:tracePt t="5565" x="1320800" y="2838450"/>
          <p14:tracePt t="5569" x="1314450" y="2844800"/>
          <p14:tracePt t="5581" x="1301750" y="2851150"/>
          <p14:tracePt t="5585" x="1289050" y="2870200"/>
          <p14:tracePt t="5598" x="1276350" y="2876550"/>
          <p14:tracePt t="5599" x="1257300" y="2895600"/>
          <p14:tracePt t="5606" x="1250950" y="2895600"/>
          <p14:tracePt t="5615" x="1250950" y="2901950"/>
          <p14:tracePt t="5688" x="1244600" y="2901950"/>
          <p14:tracePt t="5710" x="1238250" y="2901950"/>
          <p14:tracePt t="5718" x="1238250" y="2908300"/>
          <p14:tracePt t="5740" x="1231900" y="2908300"/>
          <p14:tracePt t="5808" x="1231900" y="2914650"/>
          <p14:tracePt t="5830" x="1231900" y="2921000"/>
          <p14:tracePt t="5847" x="1231900" y="2927350"/>
          <p14:tracePt t="5853" x="1225550" y="2927350"/>
          <p14:tracePt t="5860" x="1225550" y="2933700"/>
          <p14:tracePt t="5875" x="1219200" y="2940050"/>
          <p14:tracePt t="5890" x="1219200" y="2946400"/>
          <p14:tracePt t="5900" x="1219200" y="2952750"/>
          <p14:tracePt t="5905" x="1219200" y="2965450"/>
          <p14:tracePt t="5915" x="1219200" y="2984500"/>
          <p14:tracePt t="5921" x="1219200" y="2997200"/>
          <p14:tracePt t="5929" x="1219200" y="3016250"/>
          <p14:tracePt t="5936" x="1219200" y="3028950"/>
          <p14:tracePt t="5943" x="1219200" y="3041650"/>
          <p14:tracePt t="5950" x="1219200" y="3048000"/>
          <p14:tracePt t="5965" x="1219200" y="3060700"/>
          <p14:tracePt t="5972" x="1219200" y="3067050"/>
          <p14:tracePt t="5987" x="1219200" y="3073400"/>
          <p14:tracePt t="5995" x="1219200" y="3086100"/>
          <p14:tracePt t="6018" x="1219200" y="3092450"/>
          <p14:tracePt t="6033" x="1219200" y="3098800"/>
          <p14:tracePt t="6041" x="1219200" y="3105150"/>
          <p14:tracePt t="6063" x="1219200" y="3111500"/>
          <p14:tracePt t="6071" x="1212850" y="3111500"/>
          <p14:tracePt t="6133" x="1206500" y="3111500"/>
          <p14:tracePt t="17253" x="1206500" y="3105150"/>
          <p14:tracePt t="17265" x="1212850" y="3092450"/>
          <p14:tracePt t="17270" x="1219200" y="3086100"/>
          <p14:tracePt t="17282" x="1225550" y="3079750"/>
          <p14:tracePt t="17290" x="1225550" y="3073400"/>
          <p14:tracePt t="17306" x="1225550" y="3067050"/>
          <p14:tracePt t="17321" x="1225550" y="3054350"/>
          <p14:tracePt t="17332" x="1225550" y="3041650"/>
          <p14:tracePt t="17336" x="1212850" y="3028950"/>
          <p14:tracePt t="17348" x="1212850" y="3009900"/>
          <p14:tracePt t="17352" x="1212850" y="3003550"/>
          <p14:tracePt t="17365" x="1206500" y="2984500"/>
          <p14:tracePt t="17366" x="1206500" y="2952750"/>
          <p14:tracePt t="17373" x="1206500" y="2927350"/>
          <p14:tracePt t="17382" x="1206500" y="2914650"/>
          <p14:tracePt t="17388" x="1200150" y="2895600"/>
          <p14:tracePt t="17398" x="1200150" y="2876550"/>
          <p14:tracePt t="17403" x="1193800" y="2857500"/>
          <p14:tracePt t="17416" x="1187450" y="2832100"/>
          <p14:tracePt t="17420" x="1181100" y="2813050"/>
          <p14:tracePt t="17432" x="1168400" y="2755900"/>
          <p14:tracePt t="17435" x="1162050" y="2730500"/>
          <p14:tracePt t="17448" x="1143000" y="2692400"/>
          <p14:tracePt t="17456" x="1143000" y="2673350"/>
          <p14:tracePt t="17465" x="1136650" y="2667000"/>
          <p14:tracePt t="17470" x="1136650" y="2647950"/>
          <p14:tracePt t="17482" x="1123950" y="2628900"/>
          <p14:tracePt t="17486" x="1117600" y="2609850"/>
          <p14:tracePt t="17498" x="1117600" y="2597150"/>
          <p14:tracePt t="17502" x="1104900" y="2584450"/>
          <p14:tracePt t="17516" x="1098550" y="2565400"/>
          <p14:tracePt t="17523" x="1092200" y="2559050"/>
          <p14:tracePt t="17532" x="1079500" y="2546350"/>
          <p14:tracePt t="17538" x="1054100" y="2533650"/>
          <p14:tracePt t="17548" x="1047750" y="2533650"/>
          <p14:tracePt t="17553" x="1016000" y="2520950"/>
          <p14:tracePt t="17565" x="984250" y="2520950"/>
          <p14:tracePt t="17569" x="977900" y="2514600"/>
          <p14:tracePt t="17582" x="971550" y="2514600"/>
          <p14:tracePt t="17583" x="958850" y="2508250"/>
          <p14:tracePt t="17590" x="952500" y="2508250"/>
          <p14:tracePt t="17599" x="939800" y="2501900"/>
          <p14:tracePt t="17606" x="920750" y="2489200"/>
          <p14:tracePt t="17621" x="914400" y="2489200"/>
          <p14:tracePt t="17632" x="908050" y="2482850"/>
          <p14:tracePt t="17636" x="901700" y="2482850"/>
          <p14:tracePt t="17649" x="895350" y="2476500"/>
          <p14:tracePt t="17650" x="889000" y="2476500"/>
          <p14:tracePt t="17658" x="882650" y="2476500"/>
          <p14:tracePt t="17665" x="869950" y="2476500"/>
          <p14:tracePt t="17672" x="857250" y="2476500"/>
          <p14:tracePt t="17682" x="850900" y="2482850"/>
          <p14:tracePt t="17688" x="838200" y="2482850"/>
          <p14:tracePt t="17698" x="800100" y="2501900"/>
          <p14:tracePt t="17703" x="787400" y="2508250"/>
          <p14:tracePt t="17715" x="774700" y="2514600"/>
          <p14:tracePt t="17720" x="736600" y="2527300"/>
          <p14:tracePt t="17732" x="730250" y="2527300"/>
          <p14:tracePt t="17733" x="723900" y="2533650"/>
          <p14:tracePt t="17740" x="717550" y="2533650"/>
          <p14:tracePt t="17748" x="711200" y="2533650"/>
          <p14:tracePt t="17755" x="698500" y="2540000"/>
          <p14:tracePt t="17765" x="698500" y="2546350"/>
          <p14:tracePt t="17771" x="692150" y="2546350"/>
          <p14:tracePt t="17782" x="685800" y="2546350"/>
          <p14:tracePt t="17786" x="685800" y="2552700"/>
          <p14:tracePt t="17801" x="679450" y="2552700"/>
          <p14:tracePt t="17815" x="679450" y="2559050"/>
          <p14:tracePt t="17816" x="673100" y="2559050"/>
          <p14:tracePt t="17823" x="673100" y="2565400"/>
          <p14:tracePt t="17832" x="660400" y="2578100"/>
          <p14:tracePt t="17838" x="654050" y="2584450"/>
          <p14:tracePt t="17853" x="647700" y="2590800"/>
          <p14:tracePt t="17865" x="641350" y="2597150"/>
          <p14:tracePt t="17869" x="635000" y="2603500"/>
          <p14:tracePt t="17882" x="635000" y="2609850"/>
          <p14:tracePt t="17883" x="628650" y="2609850"/>
          <p14:tracePt t="17890" x="622300" y="2622550"/>
          <p14:tracePt t="17898" x="615950" y="2628900"/>
          <p14:tracePt t="17919" x="609600" y="2635250"/>
          <p14:tracePt t="17936" x="609600" y="2641600"/>
          <p14:tracePt t="17950" x="603250" y="2647950"/>
          <p14:tracePt t="17965" x="596900" y="2654300"/>
          <p14:tracePt t="17973" x="584200" y="2667000"/>
          <p14:tracePt t="17983" x="584200" y="2673350"/>
          <p14:tracePt t="17988" x="571500" y="2679700"/>
          <p14:tracePt t="17998" x="565150" y="2686050"/>
          <p14:tracePt t="18003" x="558800" y="2692400"/>
          <p14:tracePt t="18011" x="552450" y="2698750"/>
          <p14:tracePt t="18018" x="552450" y="2705100"/>
          <p14:tracePt t="18033" x="546100" y="2711450"/>
          <p14:tracePt t="18040" x="546100" y="2717800"/>
          <p14:tracePt t="18063" x="539750" y="2717800"/>
          <p14:tracePt t="18077" x="539750" y="2724150"/>
          <p14:tracePt t="18117" x="539750" y="2730500"/>
          <p14:tracePt t="18161" x="533400" y="2730500"/>
          <p14:tracePt t="18191" x="533400" y="2736850"/>
          <p14:tracePt t="18205" x="527050" y="2736850"/>
          <p14:tracePt t="18221" x="527050" y="2743200"/>
          <p14:tracePt t="18227" x="520700" y="2743200"/>
          <p14:tracePt t="18235" x="520700" y="2749550"/>
          <p14:tracePt t="18243" x="514350" y="2749550"/>
          <p14:tracePt t="18251" x="514350" y="2755900"/>
          <p14:tracePt t="18266" x="508000" y="2762250"/>
          <p14:tracePt t="18272" x="508000" y="2768600"/>
          <p14:tracePt t="18282" x="501650" y="2768600"/>
          <p14:tracePt t="18310" x="501650" y="2774950"/>
          <p14:tracePt t="18318" x="495300" y="2774950"/>
          <p14:tracePt t="18325" x="495300" y="2781300"/>
          <p14:tracePt t="18340" x="495300" y="2787650"/>
          <p14:tracePt t="18349" x="488950" y="2794000"/>
          <p14:tracePt t="18356" x="482600" y="2800350"/>
          <p14:tracePt t="18370" x="476250" y="2813050"/>
          <p14:tracePt t="18378" x="476250" y="2819400"/>
          <p14:tracePt t="18386" x="469900" y="2825750"/>
          <p14:tracePt t="18408" x="463550" y="2838450"/>
          <p14:tracePt t="18418" x="457200" y="2844800"/>
          <p14:tracePt t="18423" x="457200" y="2851150"/>
          <p14:tracePt t="18438" x="450850" y="2857500"/>
          <p14:tracePt t="18447" x="444500" y="2870200"/>
          <p14:tracePt t="18453" x="444500" y="2882900"/>
          <p14:tracePt t="18461" x="438150" y="2882900"/>
          <p14:tracePt t="18468" x="438150" y="2895600"/>
          <p14:tracePt t="18475" x="431800" y="2895600"/>
          <p14:tracePt t="18483" x="431800" y="2908300"/>
          <p14:tracePt t="18491" x="425450" y="2914650"/>
          <p14:tracePt t="18498" x="425450" y="2921000"/>
          <p14:tracePt t="18505" x="425450" y="2927350"/>
          <p14:tracePt t="18515" x="425450" y="2933700"/>
          <p14:tracePt t="18521" x="425450" y="2940050"/>
          <p14:tracePt t="18532" x="419100" y="2952750"/>
          <p14:tracePt t="18536" x="419100" y="2965450"/>
          <p14:tracePt t="18549" x="419100" y="2984500"/>
          <p14:tracePt t="18552" x="419100" y="2997200"/>
          <p14:tracePt t="18565" x="425450" y="3041650"/>
          <p14:tracePt t="18572" x="431800" y="3054350"/>
          <p14:tracePt t="18582" x="431800" y="3067050"/>
          <p14:tracePt t="18588" x="438150" y="3073400"/>
          <p14:tracePt t="18598" x="438150" y="3079750"/>
          <p14:tracePt t="18610" x="444500" y="3086100"/>
          <p14:tracePt t="18618" x="444500" y="3092450"/>
          <p14:tracePt t="18625" x="450850" y="3098800"/>
          <p14:tracePt t="18633" x="450850" y="3105150"/>
          <p14:tracePt t="18640" x="450850" y="3111500"/>
          <p14:tracePt t="18649" x="450850" y="3117850"/>
          <p14:tracePt t="18665" x="450850" y="3124200"/>
          <p14:tracePt t="18671" x="450850" y="3136900"/>
          <p14:tracePt t="18678" x="457200" y="3136900"/>
          <p14:tracePt t="18685" x="457200" y="3149600"/>
          <p14:tracePt t="18693" x="457200" y="3175000"/>
          <p14:tracePt t="18700" x="457200" y="3213100"/>
          <p14:tracePt t="18708" x="463550" y="3232150"/>
          <p14:tracePt t="18716" x="463550" y="3244850"/>
          <p14:tracePt t="18723" x="469900" y="3302000"/>
          <p14:tracePt t="18732" x="469900" y="3365500"/>
          <p14:tracePt t="18738" x="476250" y="3390900"/>
          <p14:tracePt t="18748" x="476250" y="3454400"/>
          <p14:tracePt t="18753" x="476250" y="3479800"/>
          <p14:tracePt t="18765" x="476250" y="3498850"/>
          <p14:tracePt t="18769" x="476250" y="3562350"/>
          <p14:tracePt t="18782" x="476250" y="3575050"/>
          <p14:tracePt t="18783" x="476250" y="3638550"/>
          <p14:tracePt t="18791" x="476250" y="3663950"/>
          <p14:tracePt t="18798" x="488950" y="3740150"/>
          <p14:tracePt t="18806" x="488950" y="3765550"/>
          <p14:tracePt t="18815" x="495300" y="3835400"/>
          <p14:tracePt t="18821" x="495300" y="3860800"/>
          <p14:tracePt t="18832" x="495300" y="3886200"/>
          <p14:tracePt t="18836" x="495300" y="3917950"/>
          <p14:tracePt t="18848" x="495300" y="4025900"/>
          <p14:tracePt t="18852" x="495300" y="4064000"/>
          <p14:tracePt t="18865" x="495300" y="4216400"/>
          <p14:tracePt t="18873" x="495300" y="4248150"/>
          <p14:tracePt t="18882" x="495300" y="4267200"/>
          <p14:tracePt t="18887" x="495300" y="4305300"/>
          <p14:tracePt t="18899" x="495300" y="4330700"/>
          <p14:tracePt t="18902" x="495300" y="4356100"/>
          <p14:tracePt t="18915" x="495300" y="4375150"/>
          <p14:tracePt t="18920" x="495300" y="4387850"/>
          <p14:tracePt t="18932" x="495300" y="4400550"/>
          <p14:tracePt t="18933" x="495300" y="4413250"/>
          <p14:tracePt t="18941" x="495300" y="4425950"/>
          <p14:tracePt t="18949" x="501650" y="4445000"/>
          <p14:tracePt t="18956" x="501650" y="4457700"/>
          <p14:tracePt t="18966" x="501650" y="4476750"/>
          <p14:tracePt t="18971" x="501650" y="4489450"/>
          <p14:tracePt t="18982" x="508000" y="4489450"/>
          <p14:tracePt t="18986" x="508000" y="4502150"/>
          <p14:tracePt t="18998" x="508000" y="4508500"/>
          <p14:tracePt t="19016" x="508000" y="4514850"/>
          <p14:tracePt t="19023" x="514350" y="4521200"/>
          <p14:tracePt t="19105" x="514350" y="4514850"/>
          <p14:tracePt t="19115" x="514350" y="4508500"/>
          <p14:tracePt t="19121" x="520700" y="4476750"/>
          <p14:tracePt t="19127" x="520700" y="4464050"/>
          <p14:tracePt t="19136" x="520700" y="4451350"/>
          <p14:tracePt t="19143" x="527050" y="4445000"/>
          <p14:tracePt t="19150" x="527050" y="4438650"/>
          <p14:tracePt t="19157" x="527050" y="4425950"/>
          <p14:tracePt t="19166" x="527050" y="4413250"/>
          <p14:tracePt t="19172" x="533400" y="4394200"/>
          <p14:tracePt t="19182" x="533400" y="4381500"/>
          <p14:tracePt t="19188" x="539750" y="4356100"/>
          <p14:tracePt t="19202" x="546100" y="4337050"/>
          <p14:tracePt t="19215" x="552450" y="4311650"/>
          <p14:tracePt t="19219" x="552450" y="4298950"/>
          <p14:tracePt t="19232" x="558800" y="4279900"/>
          <p14:tracePt t="19235" x="565150" y="4267200"/>
          <p14:tracePt t="19249" x="571500" y="4235450"/>
          <p14:tracePt t="19256" x="577850" y="4229100"/>
          <p14:tracePt t="19265" x="584200" y="4210050"/>
          <p14:tracePt t="19270" x="590550" y="4184650"/>
          <p14:tracePt t="19282" x="596900" y="4165600"/>
          <p14:tracePt t="19286" x="603250" y="4152900"/>
          <p14:tracePt t="19298" x="609600" y="4127500"/>
          <p14:tracePt t="19302" x="615950" y="4108450"/>
          <p14:tracePt t="19315" x="628650" y="4089400"/>
          <p14:tracePt t="19323" x="635000" y="4070350"/>
          <p14:tracePt t="19332" x="641350" y="4051300"/>
          <p14:tracePt t="19337" x="647700" y="4038600"/>
          <p14:tracePt t="19348" x="654050" y="4013200"/>
          <p14:tracePt t="19353" x="660400" y="3981450"/>
          <p14:tracePt t="19365" x="660400" y="3968750"/>
          <p14:tracePt t="19369" x="660400" y="3956050"/>
          <p14:tracePt t="19382" x="673100" y="3930650"/>
          <p14:tracePt t="19383" x="679450" y="3892550"/>
          <p14:tracePt t="19391" x="692150" y="3854450"/>
          <p14:tracePt t="19398" x="692150" y="3835400"/>
          <p14:tracePt t="19405" x="711200" y="3790950"/>
          <p14:tracePt t="19415" x="711200" y="3778250"/>
          <p14:tracePt t="19420" x="717550" y="3759200"/>
          <p14:tracePt t="19432" x="736600" y="3714750"/>
          <p14:tracePt t="19436" x="742950" y="3657600"/>
          <p14:tracePt t="19448" x="749300" y="3638550"/>
          <p14:tracePt t="19452" x="762000" y="3587750"/>
          <p14:tracePt t="19465" x="762000" y="3543300"/>
          <p14:tracePt t="19473" x="781050" y="3441700"/>
          <p14:tracePt t="19482" x="781050" y="3409950"/>
          <p14:tracePt t="19488" x="787400" y="3371850"/>
          <p14:tracePt t="19499" x="793750" y="3282950"/>
          <p14:tracePt t="19503" x="800100" y="3257550"/>
          <p14:tracePt t="19515" x="806450" y="3213100"/>
          <p14:tracePt t="19519" x="806450" y="3206750"/>
          <p14:tracePt t="19532" x="812800" y="3187700"/>
          <p14:tracePt t="19533" x="812800" y="3175000"/>
          <p14:tracePt t="19548" x="812800" y="3162300"/>
          <p14:tracePt t="19564" x="812800" y="3155950"/>
          <p14:tracePt t="19585" x="812800" y="3149600"/>
          <p14:tracePt t="19600" x="812800" y="3143250"/>
          <p14:tracePt t="19608" x="812800" y="3136900"/>
          <p14:tracePt t="19618" x="812800" y="3124200"/>
          <p14:tracePt t="19623" x="812800" y="3117850"/>
          <p14:tracePt t="19632" x="812800" y="3111500"/>
          <p14:tracePt t="19645" x="812800" y="3105150"/>
          <p14:tracePt t="19757" x="806450" y="3111500"/>
          <p14:tracePt t="19773" x="800100" y="3124200"/>
          <p14:tracePt t="19783" x="800100" y="3130550"/>
          <p14:tracePt t="19788" x="800100" y="3136900"/>
          <p14:tracePt t="19802" x="800100" y="3149600"/>
          <p14:tracePt t="19810" x="800100" y="3162300"/>
          <p14:tracePt t="19818" x="793750" y="3175000"/>
          <p14:tracePt t="19825" x="793750" y="3206750"/>
          <p14:tracePt t="19833" x="793750" y="3232150"/>
          <p14:tracePt t="19841" x="793750" y="3276600"/>
          <p14:tracePt t="19848" x="793750" y="3282950"/>
          <p14:tracePt t="19855" x="787400" y="3321050"/>
          <p14:tracePt t="19865" x="787400" y="3359150"/>
          <p14:tracePt t="19871" x="787400" y="3390900"/>
          <p14:tracePt t="19881" x="781050" y="3409950"/>
          <p14:tracePt t="19885" x="781050" y="3422650"/>
          <p14:tracePt t="19898" x="781050" y="3448050"/>
          <p14:tracePt t="19901" x="781050" y="3454400"/>
          <p14:tracePt t="19915" x="781050" y="3473450"/>
          <p14:tracePt t="19916" x="781050" y="3505200"/>
          <p14:tracePt t="19923" x="781050" y="3530600"/>
          <p14:tracePt t="19932" x="781050" y="3543300"/>
          <p14:tracePt t="19938" x="781050" y="3562350"/>
          <p14:tracePt t="19948" x="781050" y="3600450"/>
          <p14:tracePt t="19953" x="781050" y="3606800"/>
          <p14:tracePt t="19965" x="781050" y="3625850"/>
          <p14:tracePt t="19968" x="774700" y="3644900"/>
          <p14:tracePt t="19981" x="774700" y="3657600"/>
          <p14:tracePt t="19984" x="774700" y="3670300"/>
          <p14:tracePt t="19998" x="774700" y="3695700"/>
          <p14:tracePt t="20005" x="774700" y="3733800"/>
          <p14:tracePt t="20015" x="774700" y="3746500"/>
          <p14:tracePt t="20021" x="774700" y="3752850"/>
          <p14:tracePt t="20031" x="768350" y="3771900"/>
          <p14:tracePt t="20035" x="762000" y="3803650"/>
          <p14:tracePt t="20048" x="762000" y="3810000"/>
          <p14:tracePt t="20051" x="749300" y="3835400"/>
          <p14:tracePt t="20065" x="749300" y="3860800"/>
          <p14:tracePt t="20066" x="742950" y="3867150"/>
          <p14:tracePt t="20072" x="742950" y="3873500"/>
          <p14:tracePt t="20081" x="742950" y="3886200"/>
          <p14:tracePt t="20088" x="742950" y="3892550"/>
          <p14:tracePt t="20098" x="742950" y="3911600"/>
          <p14:tracePt t="20102" x="736600" y="3930650"/>
          <p14:tracePt t="20115" x="736600" y="3937000"/>
          <p14:tracePt t="20119" x="736600" y="3949700"/>
          <p14:tracePt t="20134" x="730250" y="3962400"/>
          <p14:tracePt t="20136" x="730250" y="4006850"/>
          <p14:tracePt t="20140" x="730250" y="4032250"/>
          <p14:tracePt t="20148" x="723900" y="4108450"/>
          <p14:tracePt t="20156" x="723900" y="4121150"/>
          <p14:tracePt t="20165" x="711200" y="4197350"/>
          <p14:tracePt t="20170" x="711200" y="4216400"/>
          <p14:tracePt t="20182" x="711200" y="4235450"/>
          <p14:tracePt t="20185" x="704850" y="4248150"/>
          <p14:tracePt t="20198" x="704850" y="4298950"/>
          <p14:tracePt t="20202" x="698500" y="4311650"/>
          <p14:tracePt t="20215" x="692150" y="4349750"/>
          <p14:tracePt t="20215" x="692150" y="4362450"/>
          <p14:tracePt t="20223" x="692150" y="4375150"/>
          <p14:tracePt t="20232" x="692150" y="4387850"/>
          <p14:tracePt t="20238" x="692150" y="4406900"/>
          <p14:tracePt t="20248" x="692150" y="4464050"/>
          <p14:tracePt t="20253" x="685800" y="4476750"/>
          <p14:tracePt t="20265" x="685800" y="4495800"/>
          <p14:tracePt t="20269" x="685800" y="4514850"/>
          <p14:tracePt t="20281" x="679450" y="4546600"/>
          <p14:tracePt t="20298" x="679450" y="4559300"/>
          <p14:tracePt t="20305" x="679450" y="4572000"/>
          <p14:tracePt t="20315" x="679450" y="4578350"/>
          <p14:tracePt t="20321" x="673100" y="4578350"/>
          <p14:tracePt t="20331" x="673100" y="4584700"/>
          <p14:tracePt t="20433" x="673100" y="4578350"/>
          <p14:tracePt t="20456" x="673100" y="4572000"/>
          <p14:tracePt t="20466" x="666750" y="4572000"/>
          <p14:tracePt t="20477" x="666750" y="4565650"/>
          <p14:tracePt t="20485" x="666750" y="4559300"/>
          <p14:tracePt t="20493" x="666750" y="4546600"/>
          <p14:tracePt t="20500" x="666750" y="4540250"/>
          <p14:tracePt t="20508" x="666750" y="4514850"/>
          <p14:tracePt t="20516" x="666750" y="4483100"/>
          <p14:tracePt t="20523" x="679450" y="4457700"/>
          <p14:tracePt t="20532" x="685800" y="4419600"/>
          <p14:tracePt t="20538" x="685800" y="4406900"/>
          <p14:tracePt t="20549" x="692150" y="4368800"/>
          <p14:tracePt t="20553" x="692150" y="4349750"/>
          <p14:tracePt t="20565" x="698500" y="4305300"/>
          <p14:tracePt t="20569" x="704850" y="4248150"/>
          <p14:tracePt t="20582" x="711200" y="4235450"/>
          <p14:tracePt t="20583" x="723900" y="4159250"/>
          <p14:tracePt t="20591" x="736600" y="4083050"/>
          <p14:tracePt t="20598" x="736600" y="4057650"/>
          <p14:tracePt t="20605" x="742950" y="4038600"/>
          <p14:tracePt t="20616" x="749300" y="3975100"/>
          <p14:tracePt t="20621" x="755650" y="3937000"/>
          <p14:tracePt t="20632" x="755650" y="3905250"/>
          <p14:tracePt t="20636" x="762000" y="3886200"/>
          <p14:tracePt t="20649" x="762000" y="3848100"/>
          <p14:tracePt t="20652" x="762000" y="3835400"/>
          <p14:tracePt t="20665" x="774700" y="3765550"/>
          <p14:tracePt t="20673" x="781050" y="3702050"/>
          <p14:tracePt t="20682" x="793750" y="3625850"/>
          <p14:tracePt t="20687" x="793750" y="3606800"/>
          <p14:tracePt t="20698" x="806450" y="3543300"/>
          <p14:tracePt t="20702" x="819150" y="3486150"/>
          <p14:tracePt t="20715" x="819150" y="3454400"/>
          <p14:tracePt t="20719" x="825500" y="3448050"/>
          <p14:tracePt t="20732" x="825500" y="3429000"/>
          <p14:tracePt t="20733" x="838200" y="3409950"/>
          <p14:tracePt t="20741" x="838200" y="3390900"/>
          <p14:tracePt t="20748" x="844550" y="3371850"/>
          <p14:tracePt t="20755" x="850900" y="3359150"/>
          <p14:tracePt t="20765" x="850900" y="3346450"/>
          <p14:tracePt t="20770" x="850900" y="3340100"/>
          <p14:tracePt t="20782" x="850900" y="3327400"/>
          <p14:tracePt t="20786" x="857250" y="3314700"/>
          <p14:tracePt t="20798" x="857250" y="3308350"/>
          <p14:tracePt t="20802" x="857250" y="3302000"/>
          <p14:tracePt t="20815" x="857250" y="3295650"/>
          <p14:tracePt t="20816" x="863600" y="3289300"/>
          <p14:tracePt t="20823" x="863600" y="3282950"/>
          <p14:tracePt t="20853" x="863600" y="3276600"/>
          <p14:tracePt t="20868" x="869950" y="3276600"/>
          <p14:tracePt t="20875" x="869950" y="3270250"/>
          <p14:tracePt t="20890" x="876300" y="3263900"/>
          <p14:tracePt t="20900" x="882650" y="3257550"/>
          <p14:tracePt t="20905" x="889000" y="3251200"/>
          <p14:tracePt t="20915" x="901700" y="3238500"/>
          <p14:tracePt t="20921" x="908050" y="3232150"/>
          <p14:tracePt t="20927" x="914400" y="3232150"/>
          <p14:tracePt t="20936" x="920750" y="3225800"/>
          <p14:tracePt t="20943" x="946150" y="3213100"/>
          <p14:tracePt t="20950" x="952500" y="3206750"/>
          <p14:tracePt t="20957" x="971550" y="3200400"/>
          <p14:tracePt t="20966" x="977900" y="3194050"/>
          <p14:tracePt t="20973" x="984250" y="3194050"/>
          <p14:tracePt t="20982" x="990600" y="3175000"/>
          <p14:tracePt t="20995" x="996950" y="3168650"/>
          <p14:tracePt t="21010" x="996950" y="3155950"/>
          <p14:tracePt t="21018" x="1003300" y="3149600"/>
          <p14:tracePt t="21025" x="1003300" y="3130550"/>
          <p14:tracePt t="21033" x="1003300" y="3111500"/>
          <p14:tracePt t="21041" x="1003300" y="3098800"/>
          <p14:tracePt t="21048" x="996950" y="3073400"/>
          <p14:tracePt t="21056" x="990600" y="3041650"/>
          <p14:tracePt t="21065" x="990600" y="3003550"/>
          <p14:tracePt t="21070" x="990600" y="2997200"/>
          <p14:tracePt t="21081" x="984250" y="2965450"/>
          <p14:tracePt t="21085" x="977900" y="2940050"/>
          <p14:tracePt t="21098" x="977900" y="2933700"/>
          <p14:tracePt t="21102" x="971550" y="2927350"/>
          <p14:tracePt t="21115" x="965200" y="2908300"/>
          <p14:tracePt t="21116" x="965200" y="2895600"/>
          <p14:tracePt t="21123" x="958850" y="2889250"/>
          <p14:tracePt t="21134" x="958850" y="2876550"/>
          <p14:tracePt t="21139" x="952500" y="2863850"/>
          <p14:tracePt t="21153" x="946150" y="2857500"/>
          <p14:tracePt t="21165" x="939800" y="2838450"/>
          <p14:tracePt t="21169" x="933450" y="2838450"/>
          <p14:tracePt t="21182" x="920750" y="2819400"/>
          <p14:tracePt t="21185" x="914400" y="2819400"/>
          <p14:tracePt t="21198" x="895350" y="2800350"/>
          <p14:tracePt t="21205" x="889000" y="2794000"/>
          <p14:tracePt t="21215" x="876300" y="2794000"/>
          <p14:tracePt t="21221" x="850900" y="2774950"/>
          <p14:tracePt t="21231" x="850900" y="2768600"/>
          <p14:tracePt t="21236" x="838200" y="2755900"/>
          <p14:tracePt t="21248" x="831850" y="2749550"/>
          <p14:tracePt t="21252" x="831850" y="2743200"/>
          <p14:tracePt t="21265" x="825500" y="2743200"/>
          <p14:tracePt t="21281" x="825500" y="2736850"/>
          <p14:tracePt t="21287" x="819150" y="2736850"/>
          <p14:tracePt t="21303" x="812800" y="2736850"/>
          <p14:tracePt t="21310" x="806450" y="2736850"/>
          <p14:tracePt t="21318" x="800100" y="2730500"/>
          <p14:tracePt t="21333" x="774700" y="2730500"/>
          <p14:tracePt t="21340" x="762000" y="2730500"/>
          <p14:tracePt t="21350" x="749300" y="2730500"/>
          <p14:tracePt t="21355" x="736600" y="2730500"/>
          <p14:tracePt t="21363" x="723900" y="2736850"/>
          <p14:tracePt t="21371" x="711200" y="2736850"/>
          <p14:tracePt t="21377" x="692150" y="2743200"/>
          <p14:tracePt t="21385" x="628650" y="2762250"/>
          <p14:tracePt t="21393" x="603250" y="2768600"/>
          <p14:tracePt t="21400" x="577850" y="2774950"/>
          <p14:tracePt t="21408" x="565150" y="2781300"/>
          <p14:tracePt t="21416" x="533400" y="2781300"/>
          <p14:tracePt t="21423" x="527050" y="2781300"/>
          <p14:tracePt t="21432" x="527050" y="2787650"/>
          <p14:tracePt t="21438" x="520700" y="2787650"/>
          <p14:tracePt t="21468" x="514350" y="2794000"/>
          <p14:tracePt t="21483" x="508000" y="2794000"/>
          <p14:tracePt t="21490" x="495300" y="2806700"/>
          <p14:tracePt t="21500" x="482600" y="2806700"/>
          <p14:tracePt t="21506" x="482600" y="2819400"/>
          <p14:tracePt t="21515" x="469900" y="2825750"/>
          <p14:tracePt t="21520" x="463550" y="2832100"/>
          <p14:tracePt t="21528" x="463550" y="2838450"/>
          <p14:tracePt t="21535" x="450850" y="2844800"/>
          <p14:tracePt t="21543" x="438150" y="2857500"/>
          <p14:tracePt t="21550" x="419100" y="2870200"/>
          <p14:tracePt t="21558" x="406400" y="2882900"/>
          <p14:tracePt t="21565" x="400050" y="2889250"/>
          <p14:tracePt t="21573" x="387350" y="2895600"/>
          <p14:tracePt t="21582" x="387350" y="2901950"/>
          <p14:tracePt t="21587" x="381000" y="2901950"/>
          <p14:tracePt t="21599" x="381000" y="2908300"/>
          <p14:tracePt t="21602" x="374650" y="2908300"/>
          <p14:tracePt t="21615" x="374650" y="2914650"/>
          <p14:tracePt t="21620" x="374650" y="2921000"/>
          <p14:tracePt t="21632" x="368300" y="2921000"/>
          <p14:tracePt t="21635" x="368300" y="2927350"/>
          <p14:tracePt t="21650" x="368300" y="2933700"/>
          <p14:tracePt t="21665" x="368300" y="2940050"/>
          <p14:tracePt t="21677" x="368300" y="2946400"/>
          <p14:tracePt t="21692" x="368300" y="2952750"/>
          <p14:tracePt t="21701" x="361950" y="2965450"/>
          <p14:tracePt t="21716" x="355600" y="2978150"/>
          <p14:tracePt t="21723" x="349250" y="2984500"/>
          <p14:tracePt t="21732" x="349250" y="2997200"/>
          <p14:tracePt t="21746" x="349250" y="3003550"/>
          <p14:tracePt t="21760" x="349250" y="3009900"/>
          <p14:tracePt t="21790" x="349250" y="3016250"/>
          <p14:tracePt t="21805" x="349250" y="3022600"/>
          <p14:tracePt t="21821" x="349250" y="3041650"/>
          <p14:tracePt t="21828" x="349250" y="3048000"/>
          <p14:tracePt t="21835" x="349250" y="3054350"/>
          <p14:tracePt t="21843" x="355600" y="3073400"/>
          <p14:tracePt t="21850" x="355600" y="3086100"/>
          <p14:tracePt t="21857" x="361950" y="3086100"/>
          <p14:tracePt t="21866" x="361950" y="3098800"/>
          <p14:tracePt t="21881" x="361950" y="3111500"/>
          <p14:tracePt t="21888" x="361950" y="3117850"/>
          <p14:tracePt t="21895" x="368300" y="3143250"/>
          <p14:tracePt t="21903" x="374650" y="3149600"/>
          <p14:tracePt t="21911" x="381000" y="3155950"/>
          <p14:tracePt t="21918" x="381000" y="3162300"/>
          <p14:tracePt t="21925" x="387350" y="3175000"/>
          <p14:tracePt t="21933" x="393700" y="3181350"/>
          <p14:tracePt t="21940" x="393700" y="3187700"/>
          <p14:tracePt t="21949" x="400050" y="3187700"/>
          <p14:tracePt t="21955" x="406400" y="3200400"/>
          <p14:tracePt t="21965" x="406400" y="3206750"/>
          <p14:tracePt t="21970" x="412750" y="3206750"/>
          <p14:tracePt t="21982" x="412750" y="3213100"/>
          <p14:tracePt t="21986" x="419100" y="3219450"/>
          <p14:tracePt t="21998" x="419100" y="3225800"/>
          <p14:tracePt t="22002" x="425450" y="3238500"/>
          <p14:tracePt t="22015" x="444500" y="3257550"/>
          <p14:tracePt t="22023" x="450850" y="3270250"/>
          <p14:tracePt t="22032" x="457200" y="3276600"/>
          <p14:tracePt t="22037" x="463550" y="3282950"/>
          <p14:tracePt t="22049" x="469900" y="3289300"/>
          <p14:tracePt t="22053" x="476250" y="3295650"/>
          <p14:tracePt t="22065" x="482600" y="3295650"/>
          <p14:tracePt t="22069" x="488950" y="3302000"/>
          <p14:tracePt t="22082" x="501650" y="3308350"/>
          <p14:tracePt t="22083" x="508000" y="3308350"/>
          <p14:tracePt t="22091" x="514350" y="3314700"/>
          <p14:tracePt t="22099" x="520700" y="3321050"/>
          <p14:tracePt t="22106" x="527050" y="3321050"/>
          <p14:tracePt t="22121" x="539750" y="3327400"/>
          <p14:tracePt t="22137" x="546100" y="3333750"/>
          <p14:tracePt t="22142" x="552450" y="3333750"/>
          <p14:tracePt t="22150" x="558800" y="3340100"/>
          <p14:tracePt t="22158" x="565150" y="3340100"/>
          <p14:tracePt t="22165" x="577850" y="3340100"/>
          <p14:tracePt t="22172" x="590550" y="3346450"/>
          <p14:tracePt t="22182" x="596900" y="3346450"/>
          <p14:tracePt t="22188" x="609600" y="3346450"/>
          <p14:tracePt t="22198" x="622300" y="3346450"/>
          <p14:tracePt t="22203" x="628650" y="3346450"/>
          <p14:tracePt t="22218" x="635000" y="3346450"/>
          <p14:tracePt t="22225" x="641350" y="3346450"/>
          <p14:tracePt t="22233" x="647700" y="3346450"/>
          <p14:tracePt t="22240" x="654050" y="3346450"/>
          <p14:tracePt t="22249" x="666750" y="3346450"/>
          <p14:tracePt t="22256" x="679450" y="3340100"/>
          <p14:tracePt t="22265" x="692150" y="3340100"/>
          <p14:tracePt t="22270" x="704850" y="3340100"/>
          <p14:tracePt t="22282" x="717550" y="3340100"/>
          <p14:tracePt t="22293" x="730250" y="3333750"/>
          <p14:tracePt t="22300" x="736600" y="3333750"/>
          <p14:tracePt t="22308" x="749300" y="3327400"/>
          <p14:tracePt t="22316" x="762000" y="3327400"/>
          <p14:tracePt t="22323" x="774700" y="3321050"/>
          <p14:tracePt t="22332" x="787400" y="3314700"/>
          <p14:tracePt t="22345" x="800100" y="3308350"/>
          <p14:tracePt t="22353" x="812800" y="3302000"/>
          <p14:tracePt t="22360" x="825500" y="3289300"/>
          <p14:tracePt t="22368" x="844550" y="3276600"/>
          <p14:tracePt t="22375" x="857250" y="3270250"/>
          <p14:tracePt t="22390" x="869950" y="3263900"/>
          <p14:tracePt t="22400" x="882650" y="3251200"/>
          <p14:tracePt t="22406" x="889000" y="3244850"/>
          <p14:tracePt t="22415" x="895350" y="3244850"/>
          <p14:tracePt t="22421" x="901700" y="3238500"/>
          <p14:tracePt t="22434" x="908050" y="3225800"/>
          <p14:tracePt t="22442" x="920750" y="3219450"/>
          <p14:tracePt t="22452" x="933450" y="3206750"/>
          <p14:tracePt t="22457" x="946150" y="3200400"/>
          <p14:tracePt t="22467" x="965200" y="3181350"/>
          <p14:tracePt t="22481" x="977900" y="3168650"/>
          <p14:tracePt t="22487" x="990600" y="3155950"/>
          <p14:tracePt t="22497" x="996950" y="3143250"/>
          <p14:tracePt t="22503" x="1003300" y="3136900"/>
          <p14:tracePt t="22510" x="1003300" y="3130550"/>
          <p14:tracePt t="22518" x="1009650" y="3124200"/>
          <p14:tracePt t="22525" x="1016000" y="3117850"/>
          <p14:tracePt t="22532" x="1022350" y="3105150"/>
          <p14:tracePt t="22540" x="1022350" y="3098800"/>
          <p14:tracePt t="22548" x="1028700" y="3092450"/>
          <p14:tracePt t="22555" x="1028700" y="3086100"/>
          <p14:tracePt t="22565" x="1035050" y="3073400"/>
          <p14:tracePt t="22570" x="1035050" y="3060700"/>
          <p14:tracePt t="22582" x="1035050" y="3054350"/>
          <p14:tracePt t="22586" x="1035050" y="3048000"/>
          <p14:tracePt t="22601" x="1035050" y="3041650"/>
          <p14:tracePt t="22615" x="1035050" y="3022600"/>
          <p14:tracePt t="22622" x="1035050" y="3009900"/>
          <p14:tracePt t="22632" x="1035050" y="3003550"/>
          <p14:tracePt t="22639" x="1035050" y="2990850"/>
          <p14:tracePt t="22649" x="1028700" y="2978150"/>
          <p14:tracePt t="22653" x="1022350" y="2965450"/>
          <p14:tracePt t="22665" x="1022350" y="2952750"/>
          <p14:tracePt t="22669" x="1016000" y="2940050"/>
          <p14:tracePt t="22682" x="1009650" y="2933700"/>
          <p14:tracePt t="22683" x="1003300" y="2921000"/>
          <p14:tracePt t="22690" x="990600" y="2901950"/>
          <p14:tracePt t="22705" x="984250" y="2889250"/>
          <p14:tracePt t="22715" x="971550" y="2870200"/>
          <p14:tracePt t="22720" x="958850" y="2857500"/>
          <p14:tracePt t="22728" x="946150" y="2844800"/>
          <p14:tracePt t="22735" x="939800" y="2825750"/>
          <p14:tracePt t="22743" x="920750" y="2806700"/>
          <p14:tracePt t="22750" x="908050" y="2794000"/>
          <p14:tracePt t="22757" x="901700" y="2787650"/>
          <p14:tracePt t="22766" x="895350" y="2774950"/>
          <p14:tracePt t="22781" x="889000" y="2768600"/>
          <p14:tracePt t="22788" x="882650" y="2762250"/>
          <p14:tracePt t="22795" x="876300" y="2762250"/>
          <p14:tracePt t="22802" x="850900" y="2749550"/>
          <p14:tracePt t="22810" x="844550" y="2743200"/>
          <p14:tracePt t="22817" x="831850" y="2736850"/>
          <p14:tracePt t="22825" x="787400" y="2724150"/>
          <p14:tracePt t="22833" x="768350" y="2717800"/>
          <p14:tracePt t="22840" x="749300" y="2717800"/>
          <p14:tracePt t="22848" x="742950" y="2711450"/>
          <p14:tracePt t="22856" x="730250" y="2711450"/>
          <p14:tracePt t="22865" x="717550" y="2711450"/>
          <p14:tracePt t="22870" x="711200" y="2711450"/>
          <p14:tracePt t="22882" x="704850" y="2711450"/>
          <p14:tracePt t="22886" x="698500" y="2711450"/>
          <p14:tracePt t="22899" x="692150" y="2711450"/>
          <p14:tracePt t="22915" x="679450" y="2711450"/>
          <p14:tracePt t="22923" x="673100" y="2711450"/>
          <p14:tracePt t="22932" x="666750" y="2717800"/>
          <p14:tracePt t="22945" x="647700" y="2730500"/>
          <p14:tracePt t="22952" x="635000" y="2736850"/>
          <p14:tracePt t="22960" x="628650" y="2743200"/>
          <p14:tracePt t="22968" x="615950" y="2755900"/>
          <p14:tracePt t="22975" x="609600" y="2762250"/>
          <p14:tracePt t="22983" x="596900" y="2774950"/>
          <p14:tracePt t="22990" x="596900" y="2781300"/>
          <p14:tracePt t="22998" x="590550" y="2787650"/>
          <p14:tracePt t="23006" x="577850" y="2806700"/>
          <p14:tracePt t="23015" x="571500" y="2813050"/>
          <p14:tracePt t="23021" x="565150" y="2819400"/>
          <p14:tracePt t="23032" x="552450" y="2838450"/>
          <p14:tracePt t="23036" x="546100" y="2844800"/>
          <p14:tracePt t="23049" x="533400" y="2857500"/>
          <p14:tracePt t="23052" x="527050" y="2863850"/>
          <p14:tracePt t="23065" x="527050" y="2870200"/>
          <p14:tracePt t="23073" x="520700" y="2895600"/>
          <p14:tracePt t="23082" x="514350" y="2901950"/>
          <p14:tracePt t="23087" x="514350" y="2908300"/>
          <p14:tracePt t="23099" x="501650" y="2933700"/>
          <p14:tracePt t="23104" x="501650" y="2952750"/>
          <p14:tracePt t="23115" x="501650" y="2959100"/>
          <p14:tracePt t="23119" x="501650" y="2978150"/>
          <p14:tracePt t="23134" x="495300" y="2990850"/>
          <p14:tracePt t="23136" x="488950" y="3022600"/>
          <p14:tracePt t="23141" x="488950" y="3054350"/>
          <p14:tracePt t="23149" x="488950" y="3086100"/>
          <p14:tracePt t="23156" x="482600" y="3086100"/>
          <p14:tracePt t="23165" x="482600" y="3136900"/>
          <p14:tracePt t="23171" x="482600" y="3168650"/>
          <p14:tracePt t="23182" x="482600" y="3225800"/>
          <p14:tracePt t="23186" x="476250" y="3251200"/>
          <p14:tracePt t="23198" x="469900" y="3302000"/>
          <p14:tracePt t="23202" x="463550" y="3340100"/>
          <p14:tracePt t="23215" x="463550" y="3352800"/>
          <p14:tracePt t="23216" x="450850" y="3441700"/>
          <p14:tracePt t="23222" x="438150" y="3479800"/>
          <p14:tracePt t="23237" x="431800" y="3524250"/>
          <p14:tracePt t="23245" x="419100" y="3594100"/>
          <p14:tracePt t="23247" x="412750" y="3676650"/>
          <p14:tracePt t="23253" x="400050" y="3765550"/>
          <p14:tracePt t="23260" x="400050" y="3854450"/>
          <p14:tracePt t="23268" x="400050" y="3879850"/>
          <p14:tracePt t="23275" x="400050" y="3975100"/>
          <p14:tracePt t="23283" x="400050" y="4076700"/>
          <p14:tracePt t="23290" x="400050" y="4152900"/>
          <p14:tracePt t="23299" x="406400" y="4229100"/>
          <p14:tracePt t="23306" x="412750" y="4286250"/>
          <p14:tracePt t="23315" x="419100" y="4298950"/>
          <p14:tracePt t="23321" x="419100" y="4305300"/>
          <p14:tracePt t="23332" x="419100" y="4318000"/>
          <p14:tracePt t="23336" x="425450" y="4343400"/>
          <p14:tracePt t="23348" x="431800" y="4368800"/>
          <p14:tracePt t="23352" x="431800" y="4413250"/>
          <p14:tracePt t="23365" x="450850" y="4495800"/>
          <p14:tracePt t="23373" x="450850" y="4502150"/>
          <p14:tracePt t="23382" x="457200" y="4514850"/>
          <p14:tracePt t="23387" x="463550" y="4527550"/>
          <p14:tracePt t="23403" x="469900" y="4533900"/>
          <p14:tracePt t="23415" x="469900" y="4540250"/>
          <p14:tracePt t="23523" x="476250" y="4540250"/>
          <p14:tracePt t="23681" x="476250" y="4533900"/>
          <p14:tracePt t="23688" x="476250" y="4521200"/>
          <p14:tracePt t="23695" x="482600" y="4514850"/>
          <p14:tracePt t="23702" x="482600" y="4508500"/>
          <p14:tracePt t="23710" x="488950" y="4495800"/>
          <p14:tracePt t="23717" x="488950" y="4489450"/>
          <p14:tracePt t="23725" x="488950" y="4483100"/>
          <p14:tracePt t="23733" x="488950" y="4476750"/>
          <p14:tracePt t="23740" x="488950" y="4470400"/>
          <p14:tracePt t="23749" x="488950" y="4457700"/>
          <p14:tracePt t="23756" x="488950" y="4451350"/>
          <p14:tracePt t="23765" x="495300" y="4445000"/>
          <p14:tracePt t="23770" x="501650" y="4425950"/>
          <p14:tracePt t="23782" x="508000" y="4406900"/>
          <p14:tracePt t="23786" x="514350" y="4387850"/>
          <p14:tracePt t="23799" x="539750" y="4318000"/>
          <p14:tracePt t="23802" x="539750" y="4311650"/>
          <p14:tracePt t="23815" x="546100" y="4279900"/>
          <p14:tracePt t="23823" x="552450" y="4267200"/>
          <p14:tracePt t="23832" x="552450" y="4248150"/>
          <p14:tracePt t="23838" x="552450" y="4235450"/>
          <p14:tracePt t="23849" x="558800" y="4216400"/>
          <p14:tracePt t="23853" x="565150" y="4171950"/>
          <p14:tracePt t="23865" x="571500" y="4152900"/>
          <p14:tracePt t="23870" x="584200" y="4076700"/>
          <p14:tracePt t="23882" x="596900" y="4019550"/>
          <p14:tracePt t="23883" x="628650" y="3911600"/>
          <p14:tracePt t="23891" x="647700" y="3841750"/>
          <p14:tracePt t="23899" x="673100" y="3778250"/>
          <p14:tracePt t="23905" x="698500" y="3714750"/>
          <p14:tracePt t="23915" x="698500" y="3708400"/>
          <p14:tracePt t="23920" x="717550" y="3657600"/>
          <p14:tracePt t="23932" x="742950" y="3606800"/>
          <p14:tracePt t="23936" x="749300" y="3575050"/>
          <p14:tracePt t="23948" x="762000" y="3530600"/>
          <p14:tracePt t="23952" x="774700" y="3505200"/>
          <p14:tracePt t="23965" x="787400" y="3473450"/>
          <p14:tracePt t="23973" x="787400" y="3467100"/>
          <p14:tracePt t="23982" x="793750" y="3460750"/>
          <p14:tracePt t="23987" x="793750" y="3454400"/>
          <p14:tracePt t="23998" x="800100" y="3448050"/>
          <p14:tracePt t="24003" x="812800" y="3435350"/>
          <p14:tracePt t="24015" x="819150" y="3435350"/>
          <p14:tracePt t="24019" x="831850" y="3422650"/>
          <p14:tracePt t="24032" x="838200" y="3409950"/>
          <p14:tracePt t="24033" x="844550" y="3409950"/>
          <p14:tracePt t="24048" x="857250" y="3397250"/>
          <p14:tracePt t="24055" x="869950" y="3384550"/>
          <p14:tracePt t="24064" x="889000" y="3371850"/>
          <p14:tracePt t="24070" x="901700" y="3359150"/>
          <p14:tracePt t="24078" x="914400" y="3359150"/>
          <p14:tracePt t="24086" x="920750" y="3352800"/>
          <p14:tracePt t="24093" x="927100" y="3352800"/>
          <p14:tracePt t="24101" x="933450" y="3346450"/>
          <p14:tracePt t="24108" x="939800" y="3346450"/>
          <p14:tracePt t="24116" x="946150" y="3346450"/>
          <p14:tracePt t="24123" x="952500" y="3346450"/>
          <p14:tracePt t="24135" x="958850" y="3340100"/>
          <p14:tracePt t="24149" x="977900" y="3333750"/>
          <p14:tracePt t="24153" x="984250" y="3333750"/>
          <p14:tracePt t="24165" x="996950" y="3327400"/>
          <p14:tracePt t="24182" x="1009650" y="3321050"/>
          <p14:tracePt t="24183" x="1016000" y="3321050"/>
          <p14:tracePt t="24191" x="1016000" y="3314700"/>
          <p14:tracePt t="24199" x="1022350" y="3314700"/>
          <p14:tracePt t="24205" x="1035050" y="3308350"/>
          <p14:tracePt t="24215" x="1041400" y="3308350"/>
          <p14:tracePt t="24220" x="1066800" y="3295650"/>
          <p14:tracePt t="24235" x="1079500" y="3276600"/>
          <p14:tracePt t="24248" x="1085850" y="3276600"/>
          <p14:tracePt t="24252" x="1092200" y="3270250"/>
          <p14:tracePt t="24265" x="1098550" y="3263900"/>
          <p14:tracePt t="24273" x="1098550" y="3257550"/>
          <p14:tracePt t="24282" x="1104900" y="3251200"/>
          <p14:tracePt t="24287" x="1104900" y="3244850"/>
          <p14:tracePt t="24299" x="1111250" y="3238500"/>
          <p14:tracePt t="24303" x="1111250" y="3232150"/>
          <p14:tracePt t="24315" x="1117600" y="3219450"/>
          <p14:tracePt t="24320" x="1117600" y="3206750"/>
          <p14:tracePt t="24332" x="1117600" y="3200400"/>
          <p14:tracePt t="24333" x="1123950" y="3181350"/>
          <p14:tracePt t="24341" x="1130300" y="3181350"/>
          <p14:tracePt t="24349" x="1136650" y="3168650"/>
          <p14:tracePt t="24364" x="1136650" y="3162300"/>
          <p14:tracePt t="24377" x="1143000" y="3155950"/>
          <p14:tracePt t="24386" x="1143000" y="3149600"/>
          <p14:tracePt t="24400" x="1143000" y="3143250"/>
          <p14:tracePt t="24408" x="1149350" y="3143250"/>
          <p14:tracePt t="24417" x="1149350" y="3136900"/>
          <p14:tracePt t="24423" x="1149350" y="3130550"/>
          <p14:tracePt t="24447" x="1155700" y="3130550"/>
          <p14:tracePt t="24506" x="1155700" y="3136900"/>
          <p14:tracePt t="24514" x="1155700" y="3143250"/>
          <p14:tracePt t="24520" x="1149350" y="3149600"/>
          <p14:tracePt t="24528" x="1149350" y="3162300"/>
          <p14:tracePt t="24535" x="1143000" y="3175000"/>
          <p14:tracePt t="24543" x="1143000" y="3181350"/>
          <p14:tracePt t="24550" x="1143000" y="3187700"/>
          <p14:tracePt t="24558" x="1143000" y="3194050"/>
          <p14:tracePt t="24566" x="1143000" y="3200400"/>
          <p14:tracePt t="24572" x="1136650" y="3206750"/>
          <p14:tracePt t="24582" x="1136650" y="3213100"/>
          <p14:tracePt t="24588" x="1136650" y="3219450"/>
          <p14:tracePt t="24598" x="1136650" y="3225800"/>
          <p14:tracePt t="24603" x="1130300" y="3244850"/>
          <p14:tracePt t="24615" x="1123950" y="3257550"/>
          <p14:tracePt t="24619" x="1123950" y="3263900"/>
          <p14:tracePt t="24632" x="1111250" y="3276600"/>
          <p14:tracePt t="24635" x="1092200" y="3308350"/>
          <p14:tracePt t="24649" x="1060450" y="3340100"/>
          <p14:tracePt t="24656" x="1047750" y="3352800"/>
          <p14:tracePt t="24665" x="1041400" y="3371850"/>
          <p14:tracePt t="24670" x="1035050" y="3371850"/>
          <p14:tracePt t="24682" x="1022350" y="3384550"/>
          <p14:tracePt t="24686" x="1009650" y="3390900"/>
          <p14:tracePt t="24698" x="1003300" y="3403600"/>
          <p14:tracePt t="24702" x="996950" y="3403600"/>
          <p14:tracePt t="24715" x="990600" y="3409950"/>
          <p14:tracePt t="24716" x="984250" y="3416300"/>
          <p14:tracePt t="24723" x="971550" y="3429000"/>
          <p14:tracePt t="24732" x="958850" y="3435350"/>
          <p14:tracePt t="24738" x="952500" y="3441700"/>
          <p14:tracePt t="24749" x="920750" y="3460750"/>
          <p14:tracePt t="24753" x="869950" y="3492500"/>
          <p14:tracePt t="24765" x="857250" y="3498850"/>
          <p14:tracePt t="24769" x="812800" y="3511550"/>
          <p14:tracePt t="24782" x="787400" y="3524250"/>
          <p14:tracePt t="24783" x="781050" y="3524250"/>
          <p14:tracePt t="24790" x="774700" y="3530600"/>
          <p14:tracePt t="24798" x="755650" y="3536950"/>
          <p14:tracePt t="24806" x="749300" y="3536950"/>
          <p14:tracePt t="24815" x="742950" y="3543300"/>
          <p14:tracePt t="24827" x="736600" y="3543300"/>
          <p14:tracePt t="24835" x="736600" y="3549650"/>
          <p14:tracePt t="24842" x="730250" y="3549650"/>
          <p14:tracePt t="24857" x="717550" y="3556000"/>
          <p14:tracePt t="24873" x="704850" y="3562350"/>
          <p14:tracePt t="24883" x="692150" y="3568700"/>
          <p14:tracePt t="24887" x="673100" y="3575050"/>
          <p14:tracePt t="24895" x="660400" y="3575050"/>
          <p14:tracePt t="24903" x="660400" y="3581400"/>
          <p14:tracePt t="24910" x="654050" y="3581400"/>
          <p14:tracePt t="24955" x="647700" y="3581400"/>
          <p14:tracePt t="25067" x="654050" y="3581400"/>
          <p14:tracePt t="25083" x="673100" y="3581400"/>
          <p14:tracePt t="25090" x="685800" y="3575050"/>
          <p14:tracePt t="25102" x="698500" y="3575050"/>
          <p14:tracePt t="25114" x="730250" y="3568700"/>
          <p14:tracePt t="25121" x="755650" y="3562350"/>
          <p14:tracePt t="25128" x="774700" y="3556000"/>
          <p14:tracePt t="25137" x="812800" y="3543300"/>
          <p14:tracePt t="25142" x="825500" y="3536950"/>
          <p14:tracePt t="25150" x="882650" y="3517900"/>
          <p14:tracePt t="25157" x="927100" y="3492500"/>
          <p14:tracePt t="25166" x="946150" y="3486150"/>
          <p14:tracePt t="25173" x="952500" y="3479800"/>
          <p14:tracePt t="25182" x="971550" y="3473450"/>
          <p14:tracePt t="25187" x="990600" y="3467100"/>
          <p14:tracePt t="25199" x="1009650" y="3460750"/>
          <p14:tracePt t="25203" x="1016000" y="3448050"/>
          <p14:tracePt t="25215" x="1035050" y="3435350"/>
          <p14:tracePt t="25220" x="1041400" y="3429000"/>
          <p14:tracePt t="25233" x="1054100" y="3416300"/>
          <p14:tracePt t="25240" x="1060450" y="3409950"/>
          <p14:tracePt t="25249" x="1073150" y="3390900"/>
          <p14:tracePt t="25256" x="1079500" y="3384550"/>
          <p14:tracePt t="25265" x="1092200" y="3371850"/>
          <p14:tracePt t="25271" x="1092200" y="3365500"/>
          <p14:tracePt t="25282" x="1104900" y="3352800"/>
          <p14:tracePt t="25286" x="1111250" y="3346450"/>
          <p14:tracePt t="25300" x="1130300" y="3314700"/>
          <p14:tracePt t="25308" x="1130300" y="3302000"/>
          <p14:tracePt t="25316" x="1136650" y="3282950"/>
          <p14:tracePt t="25323" x="1143000" y="3276600"/>
          <p14:tracePt t="25332" x="1149350" y="3251200"/>
          <p14:tracePt t="25338" x="1149350" y="3244850"/>
          <p14:tracePt t="25349" x="1155700" y="3232150"/>
          <p14:tracePt t="25354" x="1155700" y="3225800"/>
          <p14:tracePt t="25365" x="1162050" y="3219450"/>
          <p14:tracePt t="25382" x="1168400" y="3213100"/>
          <p14:tracePt t="25405" x="1168400" y="3206750"/>
          <p14:tracePt t="25428" x="1168400" y="3200400"/>
          <p14:tracePt t="25570" x="1155700" y="3213100"/>
          <p14:tracePt t="25585" x="1149350" y="3219450"/>
          <p14:tracePt t="25593" x="1149350" y="3225800"/>
          <p14:tracePt t="25602" x="1136650" y="3232150"/>
          <p14:tracePt t="25608" x="1136650" y="3238500"/>
          <p14:tracePt t="25618" x="1130300" y="3244850"/>
          <p14:tracePt t="25623" x="1117600" y="3257550"/>
          <p14:tracePt t="25634" x="1104900" y="3270250"/>
          <p14:tracePt t="25639" x="1098550" y="3289300"/>
          <p14:tracePt t="25648" x="1085850" y="3302000"/>
          <p14:tracePt t="25660" x="1079500" y="3314700"/>
          <p14:tracePt t="25668" x="1073150" y="3321050"/>
          <p14:tracePt t="25675" x="1060450" y="3333750"/>
          <p14:tracePt t="25683" x="1054100" y="3340100"/>
          <p14:tracePt t="25691" x="1041400" y="3359150"/>
          <p14:tracePt t="25698" x="1028700" y="3371850"/>
          <p14:tracePt t="25714" x="1022350" y="3378200"/>
          <p14:tracePt t="25721" x="1016000" y="3384550"/>
          <p14:tracePt t="25735" x="1009650" y="3390900"/>
          <p14:tracePt t="25743" x="1003300" y="3397250"/>
          <p14:tracePt t="25765" x="990600" y="3403600"/>
          <p14:tracePt t="25772" x="984250" y="3409950"/>
          <p14:tracePt t="25783" x="971550" y="3409950"/>
          <p14:tracePt t="25787" x="952500" y="3422650"/>
          <p14:tracePt t="25795" x="939800" y="3435350"/>
          <p14:tracePt t="25803" x="927100" y="3435350"/>
          <p14:tracePt t="25810" x="927100" y="3441700"/>
          <p14:tracePt t="25818" x="914400" y="3448050"/>
          <p14:tracePt t="25825" x="895350" y="3454400"/>
          <p14:tracePt t="25832" x="889000" y="3454400"/>
          <p14:tracePt t="25840" x="869950" y="3460750"/>
          <p14:tracePt t="25849" x="844550" y="3467100"/>
          <p14:tracePt t="25856" x="838200" y="3467100"/>
          <p14:tracePt t="25865" x="806450" y="3479800"/>
          <p14:tracePt t="25871" x="793750" y="3479800"/>
          <p14:tracePt t="25882" x="781050" y="3486150"/>
          <p14:tracePt t="25886" x="755650" y="3486150"/>
          <p14:tracePt t="25898" x="749300" y="3492500"/>
          <p14:tracePt t="25902" x="736600" y="3492500"/>
          <p14:tracePt t="25915" x="736600" y="3498850"/>
          <p14:tracePt t="25916" x="730250" y="3498850"/>
          <p14:tracePt t="25923" x="723900" y="3498850"/>
          <p14:tracePt t="25938" x="717550" y="3498850"/>
          <p14:tracePt t="25949" x="711200" y="3498850"/>
          <p14:tracePt t="25953" x="692150" y="3505200"/>
          <p14:tracePt t="25965" x="685800" y="3511550"/>
          <p14:tracePt t="25969" x="679450" y="3511550"/>
          <p14:tracePt t="25982" x="666750" y="3517900"/>
          <p14:tracePt t="25983" x="660400" y="3517900"/>
          <p14:tracePt t="25991" x="654050" y="3517900"/>
          <p14:tracePt t="26149" x="660400" y="3517900"/>
          <p14:tracePt t="26156" x="679450" y="3517900"/>
          <p14:tracePt t="26165" x="685800" y="3517900"/>
          <p14:tracePt t="26170" x="711200" y="3517900"/>
          <p14:tracePt t="26178" x="723900" y="3517900"/>
          <p14:tracePt t="26185" x="755650" y="3517900"/>
          <p14:tracePt t="26193" x="768350" y="3511550"/>
          <p14:tracePt t="26200" x="781050" y="3511550"/>
          <p14:tracePt t="26208" x="800100" y="3505200"/>
          <p14:tracePt t="26215" x="838200" y="3492500"/>
          <p14:tracePt t="26222" x="850900" y="3486150"/>
          <p14:tracePt t="26232" x="876300" y="3479800"/>
          <p14:tracePt t="26238" x="889000" y="3479800"/>
          <p14:tracePt t="26249" x="889000" y="3473450"/>
          <p14:tracePt t="26253" x="901700" y="3473450"/>
          <p14:tracePt t="26266" x="908050" y="3467100"/>
          <p14:tracePt t="26269" x="920750" y="3460750"/>
          <p14:tracePt t="26282" x="933450" y="3454400"/>
          <p14:tracePt t="26283" x="939800" y="3454400"/>
          <p14:tracePt t="26290" x="952500" y="3441700"/>
          <p14:tracePt t="26299" x="958850" y="3441700"/>
          <p14:tracePt t="26305" x="965200" y="3435350"/>
          <p14:tracePt t="26316" x="971550" y="3429000"/>
          <p14:tracePt t="26321" x="977900" y="3429000"/>
          <p14:tracePt t="26332" x="990600" y="3422650"/>
          <p14:tracePt t="26336" x="996950" y="3416300"/>
          <p14:tracePt t="26349" x="1009650" y="3409950"/>
          <p14:tracePt t="26352" x="1022350" y="3397250"/>
          <p14:tracePt t="26365" x="1035050" y="3390900"/>
          <p14:tracePt t="26373" x="1035050" y="3384550"/>
          <p14:tracePt t="26382" x="1054100" y="3371850"/>
          <p14:tracePt t="26388" x="1073150" y="3352800"/>
          <p14:tracePt t="26399" x="1079500" y="3346450"/>
          <p14:tracePt t="26403" x="1085850" y="3340100"/>
          <p14:tracePt t="26415" x="1092200" y="3327400"/>
          <p14:tracePt t="26419" x="1111250" y="3295650"/>
          <p14:tracePt t="26432" x="1117600" y="3289300"/>
          <p14:tracePt t="26433" x="1130300" y="3263900"/>
          <p14:tracePt t="26440" x="1136650" y="3257550"/>
          <p14:tracePt t="26449" x="1143000" y="3251200"/>
          <p14:tracePt t="26455" x="1149350" y="3238500"/>
          <p14:tracePt t="26465" x="1149350" y="3232150"/>
          <p14:tracePt t="26470" x="1155700" y="3225800"/>
          <p14:tracePt t="26485" x="1162050" y="3206750"/>
          <p14:tracePt t="26498" x="1168400" y="3200400"/>
          <p14:tracePt t="26502" x="1168400" y="3194050"/>
          <p14:tracePt t="26515" x="1181100" y="3175000"/>
          <p14:tracePt t="26523" x="1181100" y="3162300"/>
          <p14:tracePt t="26532" x="1187450" y="3155950"/>
          <p14:tracePt t="26538" x="1187450" y="3149600"/>
          <p14:tracePt t="26553" x="1187450" y="3136900"/>
          <p14:tracePt t="26565" x="1187450" y="3130550"/>
          <p14:tracePt t="26807" x="1187450" y="3136900"/>
          <p14:tracePt t="26837" x="1187450" y="3143250"/>
          <p14:tracePt t="26860" x="1181100" y="3143250"/>
          <p14:tracePt t="26875" x="1181100" y="3149600"/>
          <p14:tracePt t="26890" x="1181100" y="3155950"/>
          <p14:tracePt t="26935" x="1181100" y="3162300"/>
          <p14:tracePt t="26951" x="1174750" y="3162300"/>
          <p14:tracePt t="26965" x="1174750" y="3168650"/>
          <p14:tracePt t="27002" x="1174750" y="3175000"/>
          <p14:tracePt t="27018" x="1168400" y="3175000"/>
          <p14:tracePt t="27025" x="1168400" y="3181350"/>
          <p14:tracePt t="27040" x="1168400" y="3187700"/>
          <p14:tracePt t="27050" x="1162050" y="3187700"/>
          <p14:tracePt t="27055" x="1162050" y="3194050"/>
          <p14:tracePt t="27078" x="1162050" y="3200400"/>
          <p14:tracePt t="27086" x="1155700" y="3200400"/>
          <p14:tracePt t="27100" x="1155700" y="3206750"/>
          <p14:tracePt t="27108" x="1149350" y="3213100"/>
          <p14:tracePt t="27133" x="1149350" y="3219450"/>
          <p14:tracePt t="27138" x="1143000" y="3219450"/>
          <p14:tracePt t="27145" x="1143000" y="3225800"/>
          <p14:tracePt t="27153" x="1136650" y="3232150"/>
          <p14:tracePt t="27168" x="1130300" y="3244850"/>
          <p14:tracePt t="27183" x="1123950" y="3257550"/>
          <p14:tracePt t="27190" x="1117600" y="3257550"/>
          <p14:tracePt t="27200" x="1117600" y="3263900"/>
          <p14:tracePt t="27205" x="1111250" y="3270250"/>
          <p14:tracePt t="27220" x="1104900" y="3276600"/>
          <p14:tracePt t="27227" x="1098550" y="3282950"/>
          <p14:tracePt t="27235" x="1098550" y="3289300"/>
          <p14:tracePt t="27243" x="1092200" y="3289300"/>
          <p14:tracePt t="27250" x="1092200" y="3295650"/>
          <p14:tracePt t="27257" x="1085850" y="3302000"/>
          <p14:tracePt t="27266" x="1079500" y="3302000"/>
          <p14:tracePt t="27272" x="1073150" y="3308350"/>
          <p14:tracePt t="27288" x="1066800" y="3314700"/>
          <p14:tracePt t="27298" x="1060450" y="3321050"/>
          <p14:tracePt t="27310" x="1047750" y="3327400"/>
          <p14:tracePt t="27318" x="1041400" y="3333750"/>
          <p14:tracePt t="27325" x="1028700" y="3340100"/>
          <p14:tracePt t="27333" x="1022350" y="3346450"/>
          <p14:tracePt t="27340" x="1009650" y="3352800"/>
          <p14:tracePt t="27349" x="1003300" y="3352800"/>
          <p14:tracePt t="27356" x="977900" y="3359150"/>
          <p14:tracePt t="27365" x="971550" y="3365500"/>
          <p14:tracePt t="27370" x="965200" y="3365500"/>
          <p14:tracePt t="27382" x="939800" y="3371850"/>
          <p14:tracePt t="27386" x="933450" y="3371850"/>
          <p14:tracePt t="27399" x="927100" y="3378200"/>
          <p14:tracePt t="27402" x="914400" y="3378200"/>
          <p14:tracePt t="27415" x="889000" y="3384550"/>
          <p14:tracePt t="27423" x="876300" y="3390900"/>
          <p14:tracePt t="27438" x="869950" y="3397250"/>
          <p14:tracePt t="27449" x="863600" y="3397250"/>
          <p14:tracePt t="27453" x="857250" y="3397250"/>
          <p14:tracePt t="27469" x="844550" y="3397250"/>
          <p14:tracePt t="27482" x="838200" y="3403600"/>
          <p14:tracePt t="27483" x="831850" y="3403600"/>
          <p14:tracePt t="27491" x="819150" y="3403600"/>
          <p14:tracePt t="27499" x="812800" y="3403600"/>
          <p14:tracePt t="27505" x="800100" y="3409950"/>
          <p14:tracePt t="27516" x="793750" y="3409950"/>
          <p14:tracePt t="27521" x="787400" y="3409950"/>
          <p14:tracePt t="27532" x="781050" y="3409950"/>
          <p14:tracePt t="27536" x="768350" y="3416300"/>
          <p14:tracePt t="27549" x="762000" y="3416300"/>
          <p14:tracePt t="27610" x="755650" y="3416300"/>
          <p14:tracePt t="27640" x="755650" y="3422650"/>
          <p14:tracePt t="27722" x="762000" y="3422650"/>
          <p14:tracePt t="27738" x="781050" y="3422650"/>
          <p14:tracePt t="27745" x="806450" y="3422650"/>
          <p14:tracePt t="27753" x="838200" y="3416300"/>
          <p14:tracePt t="27760" x="882650" y="3409950"/>
          <p14:tracePt t="27768" x="895350" y="3409950"/>
          <p14:tracePt t="27775" x="933450" y="3397250"/>
          <p14:tracePt t="27783" x="977900" y="3390900"/>
          <p14:tracePt t="27790" x="1009650" y="3378200"/>
          <p14:tracePt t="27799" x="1016000" y="3378200"/>
          <p14:tracePt t="27805" x="1047750" y="3371850"/>
          <p14:tracePt t="27815" x="1054100" y="3365500"/>
          <p14:tracePt t="27821" x="1066800" y="3359150"/>
          <p14:tracePt t="27832" x="1079500" y="3359150"/>
          <p14:tracePt t="27836" x="1092200" y="3352800"/>
          <p14:tracePt t="27849" x="1104900" y="3346450"/>
          <p14:tracePt t="27852" x="1117600" y="3340100"/>
          <p14:tracePt t="27865" x="1136650" y="3321050"/>
          <p14:tracePt t="27881" x="1143000" y="3314700"/>
          <p14:tracePt t="27887" x="1149350" y="3308350"/>
          <p14:tracePt t="27895" x="1162050" y="3295650"/>
          <p14:tracePt t="27902" x="1162050" y="3282950"/>
          <p14:tracePt t="27910" x="1168400" y="3270250"/>
          <p14:tracePt t="27918" x="1174750" y="3257550"/>
          <p14:tracePt t="27932" x="1181100" y="3244850"/>
          <p14:tracePt t="27941" x="1181100" y="3238500"/>
          <p14:tracePt t="27949" x="1187450" y="3225800"/>
          <p14:tracePt t="27955" x="1193800" y="3206750"/>
          <p14:tracePt t="27964" x="1200150" y="3194050"/>
          <p14:tracePt t="27971" x="1200150" y="3187700"/>
          <p14:tracePt t="27978" x="1212850" y="3168650"/>
          <p14:tracePt t="27985" x="1212850" y="3162300"/>
          <p14:tracePt t="27993" x="1212850" y="3155950"/>
          <p14:tracePt t="28000" x="1219200" y="3149600"/>
          <p14:tracePt t="28015" x="1219200" y="3143250"/>
          <p14:tracePt t="28037" x="1225550" y="3143250"/>
          <p14:tracePt t="28045" x="1225550" y="3136900"/>
          <p14:tracePt t="28293" x="1219200" y="3143250"/>
          <p14:tracePt t="28315" x="1212850" y="3143250"/>
          <p14:tracePt t="28323" x="1212850" y="3149600"/>
          <p14:tracePt t="28333" x="1206500" y="3149600"/>
          <p14:tracePt t="28352" x="1200150" y="3155950"/>
          <p14:tracePt t="28353" x="1193800" y="3155950"/>
          <p14:tracePt t="28360" x="1193800" y="3162300"/>
          <p14:tracePt t="28368" x="1193800" y="3168650"/>
          <p14:tracePt t="28375" x="1193800" y="3175000"/>
          <p14:tracePt t="28383" x="1187450" y="3181350"/>
          <p14:tracePt t="28391" x="1187450" y="3194050"/>
          <p14:tracePt t="28399" x="1181100" y="3200400"/>
          <p14:tracePt t="28405" x="1174750" y="3213100"/>
          <p14:tracePt t="28420" x="1168400" y="3225800"/>
          <p14:tracePt t="28432" x="1162050" y="3244850"/>
          <p14:tracePt t="28436" x="1155700" y="3257550"/>
          <p14:tracePt t="28448" x="1136650" y="3282950"/>
          <p14:tracePt t="28452" x="1136650" y="3289300"/>
          <p14:tracePt t="28465" x="1117600" y="3321050"/>
          <p14:tracePt t="28473" x="1111250" y="3327400"/>
          <p14:tracePt t="28482" x="1111250" y="3333750"/>
          <p14:tracePt t="28488" x="1104900" y="3340100"/>
          <p14:tracePt t="28498" x="1098550" y="3346450"/>
          <p14:tracePt t="28503" x="1092200" y="3352800"/>
          <p14:tracePt t="28515" x="1092200" y="3365500"/>
          <p14:tracePt t="28531" x="1092200" y="3371850"/>
          <p14:tracePt t="28535" x="1085850" y="3378200"/>
          <p14:tracePt t="28548" x="1085850" y="3384550"/>
          <p14:tracePt t="28555" x="1085850" y="3390900"/>
          <p14:tracePt t="28565" x="1079500" y="3390900"/>
          <p14:tracePt t="28571" x="1079500" y="3397250"/>
          <p14:tracePt t="28600" x="1073150" y="3397250"/>
          <p14:tracePt t="28622" x="1066800" y="3397250"/>
          <p14:tracePt t="28652" x="1066800" y="3390900"/>
          <p14:tracePt t="28660" x="1060450" y="3390900"/>
          <p14:tracePt t="28668" x="1060450" y="3384550"/>
          <p14:tracePt t="28675" x="1054100" y="3384550"/>
          <p14:tracePt t="28683" x="1047750" y="3378200"/>
          <p14:tracePt t="28690" x="1041400" y="3378200"/>
          <p14:tracePt t="28698" x="1028700" y="3371850"/>
          <p14:tracePt t="28706" x="996950" y="3371850"/>
          <p14:tracePt t="28715" x="990600" y="3371850"/>
          <p14:tracePt t="28721" x="971550" y="3365500"/>
          <p14:tracePt t="29193" x="971550" y="3371850"/>
          <p14:tracePt t="29208" x="965200" y="3384550"/>
          <p14:tracePt t="29215" x="965200" y="3397250"/>
          <p14:tracePt t="29223" x="965200" y="3416300"/>
          <p14:tracePt t="29238" x="965200" y="3429000"/>
          <p14:tracePt t="29249" x="965200" y="3441700"/>
          <p14:tracePt t="29253" x="965200" y="3448050"/>
          <p14:tracePt t="29265" x="965200" y="3454400"/>
          <p14:tracePt t="29269" x="971550" y="3454400"/>
          <p14:tracePt t="29282" x="971550" y="3460750"/>
          <p14:tracePt t="29298" x="971550" y="3467100"/>
          <p14:tracePt t="29305" x="977900" y="3467100"/>
          <p14:tracePt t="29426" x="984250" y="3467100"/>
          <p14:tracePt t="29876" x="990600" y="3460750"/>
          <p14:tracePt t="29884" x="990600" y="3454400"/>
          <p14:tracePt t="29897" x="996950" y="3448050"/>
          <p14:tracePt t="29934" x="1003300" y="3448050"/>
          <p14:tracePt t="29943" x="1003300" y="3441700"/>
          <p14:tracePt t="29957" x="1009650" y="3441700"/>
          <p14:tracePt t="29980" x="1016000" y="3441700"/>
          <p14:tracePt t="29988" x="1016000" y="3435350"/>
          <p14:tracePt t="30010" x="1022350" y="3435350"/>
          <p14:tracePt t="30092" x="1028700" y="3435350"/>
          <p14:tracePt t="30115" x="1035050" y="3435350"/>
          <p14:tracePt t="30145" x="1035050" y="3429000"/>
          <p14:tracePt t="30153" x="1041400" y="3429000"/>
          <p14:tracePt t="30168" x="1047750" y="3429000"/>
          <p14:tracePt t="30182" x="1054100" y="3422650"/>
          <p14:tracePt t="30198" x="1060450" y="3416300"/>
          <p14:tracePt t="30220" x="1066800" y="3416300"/>
          <p14:tracePt t="30227" x="1066800" y="3409950"/>
          <p14:tracePt t="30242" x="1073150" y="3409950"/>
          <p14:tracePt t="30252" x="1073150" y="3403600"/>
          <p14:tracePt t="30258" x="1079500" y="3397250"/>
          <p14:tracePt t="30269" x="1079500" y="3390900"/>
          <p14:tracePt t="30272" x="1098550" y="3371850"/>
          <p14:tracePt t="30283" x="1104900" y="3371850"/>
          <p14:tracePt t="30287" x="1117600" y="3359150"/>
          <p14:tracePt t="30295" x="1123950" y="3346450"/>
          <p14:tracePt t="30303" x="1123950" y="3340100"/>
          <p14:tracePt t="30311" x="1136650" y="3321050"/>
          <p14:tracePt t="30317" x="1143000" y="3321050"/>
          <p14:tracePt t="30326" x="1143000" y="3308350"/>
          <p14:tracePt t="30333" x="1149350" y="3308350"/>
          <p14:tracePt t="30340" x="1149350" y="3295650"/>
          <p14:tracePt t="30355" x="1155700" y="3289300"/>
          <p14:tracePt t="30365" x="1155700" y="3282950"/>
          <p14:tracePt t="30370" x="1155700" y="3276600"/>
          <p14:tracePt t="30407" x="1155700" y="3270250"/>
          <p14:tracePt t="30431" x="1149350" y="3263900"/>
          <p14:tracePt t="30452" x="1149350" y="3257550"/>
          <p14:tracePt t="31218" x="1155700" y="3257550"/>
          <p14:tracePt t="31226" x="1168400" y="3263900"/>
          <p14:tracePt t="31235" x="1174750" y="3263900"/>
          <p14:tracePt t="31240" x="1187450" y="3270250"/>
          <p14:tracePt t="31249" x="1206500" y="3276600"/>
          <p14:tracePt t="31255" x="1219200" y="3282950"/>
          <p14:tracePt t="31265" x="1244600" y="3289300"/>
          <p14:tracePt t="31270" x="1270000" y="3295650"/>
          <p14:tracePt t="31282" x="1289050" y="3308350"/>
          <p14:tracePt t="31286" x="1301750" y="3308350"/>
          <p14:tracePt t="31298" x="1314450" y="3308350"/>
          <p14:tracePt t="31302" x="1320800" y="3308350"/>
          <p14:tracePt t="31315" x="1333500" y="3308350"/>
          <p14:tracePt t="31316" x="1346200" y="3308350"/>
          <p14:tracePt t="31323" x="1365250" y="3308350"/>
          <p14:tracePt t="31332" x="1397000" y="3308350"/>
          <p14:tracePt t="31338" x="1416050" y="3308350"/>
          <p14:tracePt t="31348" x="1428750" y="3314700"/>
          <p14:tracePt t="31353" x="1447800" y="3314700"/>
          <p14:tracePt t="31365" x="1479550" y="3314700"/>
          <p14:tracePt t="31369" x="1524000" y="3327400"/>
          <p14:tracePt t="31381" x="1549400" y="3327400"/>
          <p14:tracePt t="31385" x="1574800" y="3333750"/>
          <p14:tracePt t="31399" x="1619250" y="3340100"/>
          <p14:tracePt t="31405" x="1657350" y="3346450"/>
          <p14:tracePt t="31415" x="1720850" y="3352800"/>
          <p14:tracePt t="31420" x="1752600" y="3352800"/>
          <p14:tracePt t="31432" x="1771650" y="3359150"/>
          <p14:tracePt t="31436" x="1784350" y="3359150"/>
          <p14:tracePt t="31448" x="1797050" y="3365500"/>
          <p14:tracePt t="31452" x="1809750" y="3365500"/>
          <p14:tracePt t="31465" x="1841500" y="3371850"/>
          <p14:tracePt t="31473" x="1866900" y="3378200"/>
          <p14:tracePt t="31482" x="1885950" y="3384550"/>
          <p14:tracePt t="31487" x="1898650" y="3384550"/>
          <p14:tracePt t="31498" x="1930400" y="3390900"/>
          <p14:tracePt t="31503" x="1968500" y="3390900"/>
          <p14:tracePt t="31515" x="1981200" y="3390900"/>
          <p14:tracePt t="31519" x="1993900" y="3390900"/>
          <p14:tracePt t="31532" x="2032000" y="3390900"/>
          <p14:tracePt t="31533" x="2070100" y="3390900"/>
          <p14:tracePt t="31541" x="2082800" y="3390900"/>
          <p14:tracePt t="31549" x="2120900" y="3390900"/>
          <p14:tracePt t="31555" x="2133600" y="3390900"/>
          <p14:tracePt t="31565" x="2139950" y="3390900"/>
          <p14:tracePt t="31570" x="2165350" y="3390900"/>
          <p14:tracePt t="31582" x="2178050" y="3390900"/>
          <p14:tracePt t="31585" x="2203450" y="3390900"/>
          <p14:tracePt t="31598" x="2209800" y="3390900"/>
          <p14:tracePt t="31601" x="2216150" y="3390900"/>
          <p14:tracePt t="31615" x="2241550" y="3390900"/>
          <p14:tracePt t="31622" x="2247900" y="3390900"/>
          <p14:tracePt t="31632" x="2260600" y="3390900"/>
          <p14:tracePt t="31652" x="2266950" y="3390900"/>
          <p14:tracePt t="31668" x="2273300" y="3390900"/>
          <p14:tracePt t="31690" x="2279650" y="3390900"/>
          <p14:tracePt t="31720" x="2286000" y="3390900"/>
          <p14:tracePt t="32222" x="2292350" y="3390900"/>
          <p14:tracePt t="32233" x="2298700" y="3390900"/>
          <p14:tracePt t="32245" x="2305050" y="3397250"/>
          <p14:tracePt t="32253" x="2311400" y="3397250"/>
          <p14:tracePt t="32260" x="2317750" y="3397250"/>
          <p14:tracePt t="32275" x="2324100" y="3397250"/>
          <p14:tracePt t="32284" x="2330450" y="3397250"/>
          <p14:tracePt t="32290" x="2336800" y="3397250"/>
          <p14:tracePt t="32305" x="2343150" y="3397250"/>
          <p14:tracePt t="32320" x="2349500" y="3397250"/>
          <p14:tracePt t="32387" x="2355850" y="3397250"/>
          <p14:tracePt t="32470" x="2355850" y="3403600"/>
          <p14:tracePt t="32500" x="2362200" y="3403600"/>
          <p14:tracePt t="32568" x="2374900" y="3409950"/>
          <p14:tracePt t="32575" x="2387600" y="3409950"/>
          <p14:tracePt t="32585" x="2406650" y="3416300"/>
          <p14:tracePt t="32590" x="2413000" y="3416300"/>
          <p14:tracePt t="32600" x="2451100" y="3422650"/>
          <p14:tracePt t="32605" x="2463800" y="3422650"/>
          <p14:tracePt t="32614" x="2495550" y="3429000"/>
          <p14:tracePt t="32621" x="2508250" y="3435350"/>
          <p14:tracePt t="32627" x="2533650" y="3435350"/>
          <p14:tracePt t="32635" x="2546350" y="3435350"/>
          <p14:tracePt t="32649" x="2559050" y="3435350"/>
          <p14:tracePt t="32657" x="2565400" y="3435350"/>
          <p14:tracePt t="32667" x="2597150" y="3441700"/>
          <p14:tracePt t="32672" x="2609850" y="3448050"/>
          <p14:tracePt t="32682" x="2628900" y="3448050"/>
          <p14:tracePt t="32688" x="2660650" y="3448050"/>
          <p14:tracePt t="32695" x="2698750" y="3454400"/>
          <p14:tracePt t="32702" x="2711450" y="3454400"/>
          <p14:tracePt t="32710" x="2736850" y="3454400"/>
          <p14:tracePt t="32718" x="2768600" y="3454400"/>
          <p14:tracePt t="32725" x="2774950" y="3454400"/>
          <p14:tracePt t="32733" x="2794000" y="3454400"/>
          <p14:tracePt t="32740" x="2806700" y="3454400"/>
          <p14:tracePt t="32749" x="2813050" y="3454400"/>
          <p14:tracePt t="32755" x="2819400" y="3454400"/>
          <p14:tracePt t="32770" x="2819400" y="3460750"/>
          <p14:tracePt t="34645" x="2825750" y="3460750"/>
          <p14:tracePt t="34660" x="2832100" y="3467100"/>
          <p14:tracePt t="34670" x="2838450" y="3467100"/>
          <p14:tracePt t="34682" x="2851150" y="3467100"/>
          <p14:tracePt t="34690" x="2863850" y="3473450"/>
          <p14:tracePt t="34700" x="2876550" y="3473450"/>
          <p14:tracePt t="34705" x="2882900" y="3473450"/>
          <p14:tracePt t="34715" x="2901950" y="3473450"/>
          <p14:tracePt t="34721" x="2908300" y="3473450"/>
          <p14:tracePt t="34727" x="2914650" y="3473450"/>
          <p14:tracePt t="34735" x="2927350" y="3473450"/>
          <p14:tracePt t="34749" x="2933700" y="3473450"/>
          <p14:tracePt t="34758" x="2940050" y="3473450"/>
          <p14:tracePt t="34781" x="2952750" y="3473450"/>
          <p14:tracePt t="34795" x="2971800" y="3473450"/>
          <p14:tracePt t="34803" x="2990850" y="3473450"/>
          <p14:tracePt t="34809" x="3003550" y="3473450"/>
          <p14:tracePt t="34825" x="3022600" y="3473450"/>
          <p14:tracePt t="34835" x="3054350" y="3473450"/>
          <p14:tracePt t="34840" x="3073400" y="3473450"/>
          <p14:tracePt t="34850" x="3086100" y="3473450"/>
          <p14:tracePt t="34855" x="3098800" y="3473450"/>
          <p14:tracePt t="34864" x="3111500" y="3473450"/>
          <p14:tracePt t="34870" x="3117850" y="3473450"/>
          <p14:tracePt t="34878" x="3124200" y="3473450"/>
          <p14:tracePt t="34885" x="3143250" y="3473450"/>
          <p14:tracePt t="34893" x="3168650" y="3473450"/>
          <p14:tracePt t="34900" x="3181350" y="3473450"/>
          <p14:tracePt t="34908" x="3206750" y="3473450"/>
          <p14:tracePt t="34915" x="3219450" y="3473450"/>
          <p14:tracePt t="34922" x="3225800" y="3473450"/>
          <p14:tracePt t="34932" x="3232150" y="3473450"/>
          <p14:tracePt t="34938" x="3244850" y="3473450"/>
          <p14:tracePt t="34953" x="3257550" y="3473450"/>
          <p14:tracePt t="34965" x="3263900" y="3473450"/>
          <p14:tracePt t="34982" x="3270250" y="3473450"/>
          <p14:tracePt t="34983" x="3276600" y="3473450"/>
          <p14:tracePt t="34998" x="3282950" y="3473450"/>
          <p14:tracePt t="35013" x="3295650" y="3473450"/>
          <p14:tracePt t="35028" x="3302000" y="3473450"/>
          <p14:tracePt t="35042" x="3308350" y="3473450"/>
          <p14:tracePt t="35057" x="3314700" y="3473450"/>
          <p14:tracePt t="35067" x="3321050" y="3473450"/>
          <p14:tracePt t="35073" x="3333750" y="3473450"/>
          <p14:tracePt t="35087" x="3340100" y="3473450"/>
          <p14:tracePt t="35102" x="3346450" y="3473450"/>
          <p14:tracePt t="35118" x="3352800" y="3473450"/>
          <p14:tracePt t="35125" x="3359150" y="3473450"/>
          <p14:tracePt t="35140" x="3365500" y="3473450"/>
          <p14:tracePt t="35162" x="3371850" y="3473450"/>
          <p14:tracePt t="35170" x="3378200" y="3473450"/>
          <p14:tracePt t="35178" x="3384550" y="3473450"/>
          <p14:tracePt t="35185" x="3390900" y="3473450"/>
          <p14:tracePt t="35200" x="3397250" y="3473450"/>
          <p14:tracePt t="35208" x="3403600" y="3473450"/>
          <p14:tracePt t="35217" x="3409950" y="3473450"/>
          <p14:tracePt t="35223" x="3429000" y="3473450"/>
          <p14:tracePt t="35233" x="3435350" y="3473450"/>
          <p14:tracePt t="35238" x="3441700" y="3467100"/>
          <p14:tracePt t="35245" x="3448050" y="3467100"/>
          <p14:tracePt t="35253" x="3454400" y="3467100"/>
          <p14:tracePt t="35268" x="3460750" y="3460750"/>
          <p14:tracePt t="35290" x="3467100" y="3460750"/>
          <p14:tracePt t="35305" x="3473450" y="3460750"/>
          <p14:tracePt t="35314" x="3473450" y="3454400"/>
          <p14:tracePt t="35321" x="3479800" y="3454400"/>
          <p14:tracePt t="35327" x="3486150" y="3454400"/>
          <p14:tracePt t="35335" x="3492500" y="3454400"/>
          <p14:tracePt t="35343" x="3498850" y="3454400"/>
          <p14:tracePt t="35349" x="3511550" y="3454400"/>
          <p14:tracePt t="35357" x="3517900" y="3448050"/>
          <p14:tracePt t="35366" x="3530600" y="3448050"/>
          <p14:tracePt t="35372" x="3536950" y="3448050"/>
          <p14:tracePt t="35382" x="3549650" y="3441700"/>
          <p14:tracePt t="35387" x="3556000" y="3441700"/>
          <p14:tracePt t="35399" x="3568700" y="3441700"/>
          <p14:tracePt t="35402" x="3581400" y="3435350"/>
          <p14:tracePt t="35415" x="3587750" y="3435350"/>
          <p14:tracePt t="35419" x="3594100" y="3435350"/>
          <p14:tracePt t="35432" x="3606800" y="3429000"/>
          <p14:tracePt t="35433" x="3613150" y="3429000"/>
          <p14:tracePt t="35440" x="3625850" y="3429000"/>
          <p14:tracePt t="35449" x="3638550" y="3429000"/>
          <p14:tracePt t="35455" x="3644900" y="3429000"/>
          <p14:tracePt t="35466" x="3657600" y="3429000"/>
          <p14:tracePt t="35470" x="3663950" y="3429000"/>
          <p14:tracePt t="35482" x="3670300" y="3429000"/>
          <p14:tracePt t="35486" x="3683000" y="3429000"/>
          <p14:tracePt t="35499" x="3695700" y="3429000"/>
          <p14:tracePt t="35502" x="3702050" y="3422650"/>
          <p14:tracePt t="35516" x="3733800" y="3422650"/>
          <p14:tracePt t="35531" x="3752850" y="3416300"/>
          <p14:tracePt t="35538" x="3765550" y="3416300"/>
          <p14:tracePt t="35545" x="3778250" y="3409950"/>
          <p14:tracePt t="35553" x="3790950" y="3409950"/>
          <p14:tracePt t="35560" x="3803650" y="3403600"/>
          <p14:tracePt t="35568" x="3816350" y="3403600"/>
          <p14:tracePt t="35575" x="3829050" y="3397250"/>
          <p14:tracePt t="35583" x="3854450" y="3390900"/>
          <p14:tracePt t="35590" x="3873500" y="3384550"/>
          <p14:tracePt t="35599" x="3886200" y="3384550"/>
          <p14:tracePt t="35614" x="3898900" y="3378200"/>
          <p14:tracePt t="35619" x="3917950" y="3371850"/>
          <p14:tracePt t="35627" x="3943350" y="3365500"/>
          <p14:tracePt t="35635" x="3956050" y="3359150"/>
          <p14:tracePt t="35642" x="3968750" y="3352800"/>
          <p14:tracePt t="35650" x="3975100" y="3352800"/>
          <p14:tracePt t="35665" x="3987800" y="3346450"/>
          <p14:tracePt t="35672" x="4000500" y="3340100"/>
          <p14:tracePt t="35681" x="4013200" y="3327400"/>
          <p14:tracePt t="35688" x="4032250" y="3321050"/>
          <p14:tracePt t="35695" x="4051300" y="3314700"/>
          <p14:tracePt t="35710" x="4064000" y="3302000"/>
          <p14:tracePt t="35717" x="4076700" y="3289300"/>
          <p14:tracePt t="35725" x="4089400" y="3282950"/>
          <p14:tracePt t="35733" x="4102100" y="3270250"/>
          <p14:tracePt t="35748" x="4108450" y="3270250"/>
          <p14:tracePt t="35755" x="4114800" y="3257550"/>
          <p14:tracePt t="35777" x="4121150" y="3244850"/>
          <p14:tracePt t="35785" x="4127500" y="3238500"/>
          <p14:tracePt t="35793" x="4133850" y="3232150"/>
          <p14:tracePt t="35800" x="4140200" y="3219450"/>
          <p14:tracePt t="35808" x="4140200" y="3213100"/>
          <p14:tracePt t="35815" x="4146550" y="3200400"/>
          <p14:tracePt t="35823" x="4152900" y="3187700"/>
          <p14:tracePt t="35832" x="4159250" y="3181350"/>
          <p14:tracePt t="35838" x="4165600" y="3168650"/>
          <p14:tracePt t="35849" x="4165600" y="3162300"/>
          <p14:tracePt t="35853" x="4171950" y="3155950"/>
          <p14:tracePt t="35865" x="4178300" y="3143250"/>
          <p14:tracePt t="35869" x="4184650" y="3136900"/>
          <p14:tracePt t="35882" x="4184650" y="3130550"/>
          <p14:tracePt t="35883" x="4191000" y="3124200"/>
          <p14:tracePt t="35890" x="4191000" y="3117850"/>
          <p14:tracePt t="35899" x="4197350" y="3111500"/>
          <p14:tracePt t="35913" x="4197350" y="3105150"/>
          <p14:tracePt t="35943" x="4203700" y="3105150"/>
          <p14:tracePt t="35957" x="4203700" y="3098800"/>
          <p14:tracePt t="35967" x="4210050" y="3098800"/>
          <p14:tracePt t="35973" x="4210050" y="3092450"/>
          <p14:tracePt t="35981" x="4216400" y="3092450"/>
          <p14:tracePt t="35987" x="4222750" y="3086100"/>
          <p14:tracePt t="35995" x="4229100" y="3079750"/>
          <p14:tracePt t="36002" x="4235450" y="3073400"/>
          <p14:tracePt t="36010" x="4241800" y="3073400"/>
          <p14:tracePt t="36018" x="4241800" y="3067050"/>
          <p14:tracePt t="36025" x="4248150" y="3060700"/>
          <p14:tracePt t="36033" x="4254500" y="3060700"/>
          <p14:tracePt t="36048" x="4254500" y="3054350"/>
          <p14:tracePt t="36055" x="4260850" y="3054350"/>
          <p14:tracePt t="36063" x="4260850" y="3048000"/>
          <p14:tracePt t="36070" x="4267200" y="3041650"/>
          <p14:tracePt t="36077" x="4267200" y="3035300"/>
          <p14:tracePt t="36085" x="4273550" y="3028950"/>
          <p14:tracePt t="36092" x="4279900" y="3022600"/>
          <p14:tracePt t="36100" x="4286250" y="3016250"/>
          <p14:tracePt t="36108" x="4292600" y="3009900"/>
          <p14:tracePt t="36115" x="4298950" y="3003550"/>
          <p14:tracePt t="36122" x="4305300" y="2990850"/>
          <p14:tracePt t="36145" x="4311650" y="2984500"/>
          <p14:tracePt t="36160" x="4311650" y="2978150"/>
          <p14:tracePt t="36175" x="4318000" y="2978150"/>
          <p14:tracePt t="36184" x="4318000" y="2971800"/>
          <p14:tracePt t="36213" x="4318000" y="2965450"/>
          <p14:tracePt t="36227" x="4318000" y="2959100"/>
          <p14:tracePt t="36236" x="4318000" y="2952750"/>
          <p14:tracePt t="36243" x="4318000" y="2946400"/>
          <p14:tracePt t="36257" x="4318000" y="2940050"/>
          <p14:tracePt t="36266" x="4318000" y="2933700"/>
          <p14:tracePt t="36281" x="4318000" y="2927350"/>
          <p14:tracePt t="36294" x="4324350" y="2927350"/>
          <p14:tracePt t="36302" x="4324350" y="2921000"/>
          <p14:tracePt t="36317" x="4324350" y="2914650"/>
          <p14:tracePt t="36347" x="4324350" y="2908300"/>
          <p14:tracePt t="36385" x="4324350" y="2901950"/>
          <p14:tracePt t="36490" x="4330700" y="2901950"/>
          <p14:tracePt t="36505" x="4337050" y="2901950"/>
          <p14:tracePt t="36528" x="4343400" y="2901950"/>
          <p14:tracePt t="36535" x="4349750" y="2901950"/>
          <p14:tracePt t="36549" x="4356100" y="2901950"/>
          <p14:tracePt t="36565" x="4356100" y="2908300"/>
          <p14:tracePt t="36581" x="4362450" y="2908300"/>
          <p14:tracePt t="36828" x="4362450" y="2901950"/>
          <p14:tracePt t="36873" x="4362450" y="2895600"/>
          <p14:tracePt t="36910" x="4362450" y="2889250"/>
          <p14:tracePt t="37480" x="4362450" y="2895600"/>
          <p14:tracePt t="37525" x="4362450" y="2901950"/>
          <p14:tracePt t="37593" x="4362450" y="2908300"/>
          <p14:tracePt t="37616" x="4356100" y="2908300"/>
          <p14:tracePt t="37645" x="4356100" y="2914650"/>
          <p14:tracePt t="37757" x="4349750" y="2914650"/>
          <p14:tracePt t="37780" x="4343400" y="2914650"/>
          <p14:tracePt t="37787" x="4343400" y="2921000"/>
          <p14:tracePt t="37795" x="4337050" y="2921000"/>
          <p14:tracePt t="37803" x="4330700" y="2921000"/>
          <p14:tracePt t="37817" x="4318000" y="2921000"/>
          <p14:tracePt t="37832" x="4305300" y="2921000"/>
          <p14:tracePt t="37840" x="4298950" y="2921000"/>
          <p14:tracePt t="37848" x="4286250" y="2927350"/>
          <p14:tracePt t="37863" x="4279900" y="2927350"/>
          <p14:tracePt t="37870" x="4273550" y="2927350"/>
          <p14:tracePt t="37878" x="4260850" y="2927350"/>
          <p14:tracePt t="37892" x="4254500" y="2927350"/>
          <p14:tracePt t="37901" x="4248150" y="2927350"/>
          <p14:tracePt t="37922" x="4241800" y="2927350"/>
          <p14:tracePt t="37937" x="4235450" y="2927350"/>
          <p14:tracePt t="37945" x="4222750" y="2927350"/>
          <p14:tracePt t="37953" x="4216400" y="2927350"/>
          <p14:tracePt t="37968" x="4203700" y="2927350"/>
          <p14:tracePt t="37983" x="4191000" y="2927350"/>
          <p14:tracePt t="37990" x="4171950" y="2933700"/>
          <p14:tracePt t="37999" x="4165600" y="2933700"/>
          <p14:tracePt t="38005" x="4152900" y="2933700"/>
          <p14:tracePt t="38014" x="4114800" y="2946400"/>
          <p14:tracePt t="38020" x="4095750" y="2946400"/>
          <p14:tracePt t="38027" x="4083050" y="2952750"/>
          <p14:tracePt t="38034" x="4070350" y="2959100"/>
          <p14:tracePt t="38043" x="4051300" y="2959100"/>
          <p14:tracePt t="38050" x="4038600" y="2959100"/>
          <p14:tracePt t="38057" x="4032250" y="2965450"/>
          <p14:tracePt t="38065" x="4019550" y="2965450"/>
          <p14:tracePt t="38073" x="4000500" y="2971800"/>
          <p14:tracePt t="38082" x="3987800" y="2971800"/>
          <p14:tracePt t="38088" x="3975100" y="2978150"/>
          <p14:tracePt t="38099" x="3905250" y="2984500"/>
          <p14:tracePt t="38103" x="3886200" y="2984500"/>
          <p14:tracePt t="38115" x="3860800" y="2990850"/>
          <p14:tracePt t="38119" x="3829050" y="2997200"/>
          <p14:tracePt t="38134" x="3803650" y="2997200"/>
          <p14:tracePt t="38137" x="3765550" y="3003550"/>
          <p14:tracePt t="38141" x="3727450" y="3009900"/>
          <p14:tracePt t="38149" x="3689350" y="3016250"/>
          <p14:tracePt t="38155" x="3651250" y="3016250"/>
          <p14:tracePt t="38165" x="3613150" y="3016250"/>
          <p14:tracePt t="38170" x="3575050" y="3022600"/>
          <p14:tracePt t="38182" x="3543300" y="3028950"/>
          <p14:tracePt t="38186" x="3505200" y="3028950"/>
          <p14:tracePt t="38198" x="3473450" y="3035300"/>
          <p14:tracePt t="38202" x="3435350" y="3041650"/>
          <p14:tracePt t="38215" x="3340100" y="3054350"/>
          <p14:tracePt t="38223" x="3295650" y="3067050"/>
          <p14:tracePt t="38232" x="3251200" y="3073400"/>
          <p14:tracePt t="38238" x="3200400" y="3079750"/>
          <p14:tracePt t="38248" x="3168650" y="3086100"/>
          <p14:tracePt t="38253" x="3130550" y="3098800"/>
          <p14:tracePt t="38265" x="3098800" y="3098800"/>
          <p14:tracePt t="38269" x="3060700" y="3105150"/>
          <p14:tracePt t="38282" x="3022600" y="3111500"/>
          <p14:tracePt t="38283" x="2984500" y="3117850"/>
          <p14:tracePt t="38291" x="2946400" y="3124200"/>
          <p14:tracePt t="38299" x="2908300" y="3130550"/>
          <p14:tracePt t="38304" x="2870200" y="3130550"/>
          <p14:tracePt t="38315" x="2832100" y="3130550"/>
          <p14:tracePt t="38320" x="2800350" y="3136900"/>
          <p14:tracePt t="38332" x="2762250" y="3149600"/>
          <p14:tracePt t="38336" x="2724150" y="3149600"/>
          <p14:tracePt t="38348" x="2692400" y="3155950"/>
          <p14:tracePt t="38349" x="2660650" y="3162300"/>
          <p14:tracePt t="38358" x="2641600" y="3162300"/>
          <p14:tracePt t="38365" x="2622550" y="3168650"/>
          <p14:tracePt t="38372" x="2603500" y="3168650"/>
          <p14:tracePt t="38382" x="2571750" y="3181350"/>
          <p14:tracePt t="38387" x="2552700" y="3187700"/>
          <p14:tracePt t="38399" x="2514600" y="3200400"/>
          <p14:tracePt t="38403" x="2476500" y="3213100"/>
          <p14:tracePt t="38415" x="2438400" y="3232150"/>
          <p14:tracePt t="38419" x="2400300" y="3244850"/>
          <p14:tracePt t="38432" x="2355850" y="3263900"/>
          <p14:tracePt t="38433" x="2311400" y="3289300"/>
          <p14:tracePt t="38439" x="2266950" y="3308350"/>
          <p14:tracePt t="38449" x="2228850" y="3327400"/>
          <p14:tracePt t="38454" x="2203450" y="3346450"/>
          <p14:tracePt t="38465" x="2178050" y="3359150"/>
          <p14:tracePt t="38471" x="2165350" y="3365500"/>
          <p14:tracePt t="38482" x="2146300" y="3378200"/>
          <p14:tracePt t="38486" x="2139950" y="3390900"/>
          <p14:tracePt t="38499" x="2114550" y="3403600"/>
          <p14:tracePt t="38502" x="2108200" y="3409950"/>
          <p14:tracePt t="38515" x="2095500" y="3429000"/>
          <p14:tracePt t="38522" x="2089150" y="3435350"/>
          <p14:tracePt t="38532" x="2063750" y="3467100"/>
          <p14:tracePt t="38538" x="2063750" y="3473450"/>
          <p14:tracePt t="38548" x="2044700" y="3505200"/>
          <p14:tracePt t="38553" x="2025650" y="3536950"/>
          <p14:tracePt t="38565" x="2019300" y="3549650"/>
          <p14:tracePt t="38570" x="2006600" y="3562350"/>
          <p14:tracePt t="38582" x="1987550" y="3594100"/>
          <p14:tracePt t="38583" x="1974850" y="3600450"/>
          <p14:tracePt t="38589" x="1955800" y="3632200"/>
          <p14:tracePt t="38605" x="1943100" y="3644900"/>
          <p14:tracePt t="38615" x="1936750" y="3657600"/>
          <p14:tracePt t="38619" x="1924050" y="3663950"/>
          <p14:tracePt t="38632" x="1905000" y="3695700"/>
          <p14:tracePt t="38636" x="1898650" y="3708400"/>
          <p14:tracePt t="38649" x="1879600" y="3752850"/>
          <p14:tracePt t="38650" x="1873250" y="3771900"/>
          <p14:tracePt t="38658" x="1866900" y="3790950"/>
          <p14:tracePt t="38665" x="1860550" y="3810000"/>
          <p14:tracePt t="38673" x="1854200" y="3835400"/>
          <p14:tracePt t="38682" x="1828800" y="3911600"/>
          <p14:tracePt t="38687" x="1816100" y="3930650"/>
          <p14:tracePt t="38698" x="1803400" y="4006850"/>
          <p14:tracePt t="38703" x="1803400" y="4038600"/>
          <p14:tracePt t="38715" x="1797050" y="4064000"/>
          <p14:tracePt t="38720" x="1784350" y="4159250"/>
          <p14:tracePt t="38732" x="1778000" y="4191000"/>
          <p14:tracePt t="38733" x="1771650" y="4229100"/>
          <p14:tracePt t="38740" x="1771650" y="4267200"/>
          <p14:tracePt t="38749" x="1765300" y="4305300"/>
          <p14:tracePt t="38755" x="1758950" y="4343400"/>
          <p14:tracePt t="38765" x="1752600" y="4470400"/>
          <p14:tracePt t="38770" x="1752600" y="4508500"/>
          <p14:tracePt t="38782" x="1752600" y="4546600"/>
          <p14:tracePt t="38786" x="1752600" y="4584700"/>
          <p14:tracePt t="38799" x="1758950" y="4610100"/>
          <p14:tracePt t="38802" x="1758950" y="4648200"/>
          <p14:tracePt t="38815" x="1784350" y="4762500"/>
          <p14:tracePt t="38822" x="1790700" y="4781550"/>
          <p14:tracePt t="38832" x="1797050" y="4794250"/>
          <p14:tracePt t="38838" x="1803400" y="4813300"/>
          <p14:tracePt t="38849" x="1803400" y="4819650"/>
          <p14:tracePt t="38853" x="1809750" y="4838700"/>
          <p14:tracePt t="38869" x="1809750" y="4857750"/>
          <p14:tracePt t="38882" x="1809750" y="4864100"/>
          <p14:tracePt t="38883" x="1809750" y="4870450"/>
          <p14:tracePt t="38898" x="1809750" y="4883150"/>
          <p14:tracePt t="38905" x="1809750" y="4889500"/>
          <p14:tracePt t="38914" x="1809750" y="4895850"/>
          <p14:tracePt t="38920" x="1809750" y="4902200"/>
          <p14:tracePt t="38934" x="1809750" y="4908550"/>
          <p14:tracePt t="38949" x="1809750" y="4914900"/>
          <p14:tracePt t="38965" x="1809750" y="4921250"/>
          <p14:tracePt t="38972" x="1809750" y="4927600"/>
          <p14:tracePt t="38987" x="1809750" y="4933950"/>
          <p14:tracePt t="39002" x="1803400" y="4940300"/>
          <p14:tracePt t="39010" x="1803400" y="4946650"/>
          <p14:tracePt t="39019" x="1803400" y="4953000"/>
          <p14:tracePt t="39024" x="1803400" y="4959350"/>
          <p14:tracePt t="39033" x="1797050" y="4965700"/>
          <p14:tracePt t="39048" x="1797050" y="4972050"/>
          <p14:tracePt t="39077" x="1790700" y="4972050"/>
          <p14:tracePt t="40091" x="1790700" y="4965700"/>
          <p14:tracePt t="41207" x="1784350" y="4959350"/>
          <p14:tracePt t="41237" x="1784350" y="4953000"/>
          <p14:tracePt t="41252" x="1784350" y="4946650"/>
          <p14:tracePt t="41267" x="1778000" y="4946650"/>
          <p14:tracePt t="42370" x="1778000" y="4953000"/>
          <p14:tracePt t="42378" x="1778000" y="4965700"/>
          <p14:tracePt t="42992" x="1778000" y="4959350"/>
          <p14:tracePt t="43134" x="1771650" y="4953000"/>
          <p14:tracePt t="43330" x="1771650" y="4946650"/>
          <p14:tracePt t="43338" x="1765300" y="4946650"/>
          <p14:tracePt t="43345" x="1765300" y="4940300"/>
          <p14:tracePt t="43360" x="1758950" y="4933950"/>
          <p14:tracePt t="43375" x="1758950" y="4927600"/>
          <p14:tracePt t="43385" x="1752600" y="4927600"/>
          <p14:tracePt t="43390" x="1752600" y="4921250"/>
          <p14:tracePt t="43405" x="1752600" y="4914900"/>
          <p14:tracePt t="43420" x="1746250" y="4914900"/>
          <p14:tracePt t="44021" x="1739900" y="4908550"/>
          <p14:tracePt t="44028" x="1733550" y="4902200"/>
          <p14:tracePt t="44035" x="1695450" y="4889500"/>
          <p14:tracePt t="44042" x="1676400" y="4883150"/>
          <p14:tracePt t="44050" x="1670050" y="4876800"/>
          <p14:tracePt t="44057" x="1663700" y="4870450"/>
          <p14:tracePt t="44066" x="1657350" y="4864100"/>
          <p14:tracePt t="44072" x="1644650" y="4857750"/>
          <p14:tracePt t="44082" x="1631950" y="4845050"/>
          <p14:tracePt t="44087" x="1625600" y="4845050"/>
          <p14:tracePt t="44099" x="1619250" y="4838700"/>
          <p14:tracePt t="44103" x="1600200" y="4813300"/>
          <p14:tracePt t="44116" x="1581150" y="4794250"/>
          <p14:tracePt t="44119" x="1568450" y="4781550"/>
          <p14:tracePt t="44135" x="1517650" y="4724400"/>
          <p14:tracePt t="44140" x="1466850" y="4679950"/>
          <p14:tracePt t="44149" x="1454150" y="4673600"/>
          <p14:tracePt t="44155" x="1390650" y="4622800"/>
          <p14:tracePt t="44166" x="1358900" y="4591050"/>
          <p14:tracePt t="44170" x="1301750" y="4540250"/>
          <p14:tracePt t="44182" x="1270000" y="4514850"/>
          <p14:tracePt t="44186" x="1250950" y="4489450"/>
          <p14:tracePt t="44199" x="1200150" y="4425950"/>
          <p14:tracePt t="44200" x="1193800" y="4419600"/>
          <p14:tracePt t="44215" x="1155700" y="4368800"/>
          <p14:tracePt t="44223" x="1136650" y="4343400"/>
          <p14:tracePt t="44233" x="1117600" y="4324350"/>
          <p14:tracePt t="44238" x="1104900" y="4305300"/>
          <p14:tracePt t="44245" x="1085850" y="4286250"/>
          <p14:tracePt t="44253" x="1079500" y="4279900"/>
          <p14:tracePt t="44260" x="1073150" y="4254500"/>
          <p14:tracePt t="44267" x="1047750" y="4229100"/>
          <p14:tracePt t="44275" x="1035050" y="4203700"/>
          <p14:tracePt t="44283" x="1009650" y="4171950"/>
          <p14:tracePt t="44290" x="1003300" y="4159250"/>
          <p14:tracePt t="44299" x="984250" y="4133850"/>
          <p14:tracePt t="44305" x="971550" y="4127500"/>
          <p14:tracePt t="44316" x="952500" y="4102100"/>
          <p14:tracePt t="44321" x="927100" y="4076700"/>
          <p14:tracePt t="44332" x="920750" y="4064000"/>
          <p14:tracePt t="44336" x="901700" y="4038600"/>
          <p14:tracePt t="44349" x="869950" y="4013200"/>
          <p14:tracePt t="44350" x="863600" y="4006850"/>
          <p14:tracePt t="44357" x="850900" y="4000500"/>
          <p14:tracePt t="44366" x="819150" y="3962400"/>
          <p14:tracePt t="44372" x="800100" y="3949700"/>
          <p14:tracePt t="44382" x="755650" y="3911600"/>
          <p14:tracePt t="44388" x="736600" y="3905250"/>
          <p14:tracePt t="44399" x="698500" y="3879850"/>
          <p14:tracePt t="44403" x="679450" y="3873500"/>
          <p14:tracePt t="44416" x="641350" y="3860800"/>
          <p14:tracePt t="44419" x="628650" y="3854450"/>
          <p14:tracePt t="44432" x="615950" y="3854450"/>
          <p14:tracePt t="44433" x="609600" y="3854450"/>
          <p14:tracePt t="44440" x="584200" y="3860800"/>
          <p14:tracePt t="44455" x="565150" y="3873500"/>
          <p14:tracePt t="44466" x="558800" y="3873500"/>
          <p14:tracePt t="44469" x="552450" y="3873500"/>
          <p14:tracePt t="44482" x="546100" y="3879850"/>
          <p14:tracePt t="44486" x="520700" y="3892550"/>
          <p14:tracePt t="44499" x="514350" y="3892550"/>
          <p14:tracePt t="44500" x="508000" y="3898900"/>
          <p14:tracePt t="44507" x="488950" y="3917950"/>
          <p14:tracePt t="44516" x="482600" y="3917950"/>
          <p14:tracePt t="44523" x="476250" y="3930650"/>
          <p14:tracePt t="44533" x="469900" y="3937000"/>
          <p14:tracePt t="44537" x="463550" y="3943350"/>
          <p14:tracePt t="44549" x="463550" y="3949700"/>
          <p14:tracePt t="44553" x="444500" y="3962400"/>
          <p14:tracePt t="44566" x="444500" y="3968750"/>
          <p14:tracePt t="44569" x="438150" y="3975100"/>
          <p14:tracePt t="44582" x="425450" y="3981450"/>
          <p14:tracePt t="44590" x="425450" y="3987800"/>
          <p14:tracePt t="44605" x="425450" y="3994150"/>
          <p14:tracePt t="44620" x="419100" y="4000500"/>
          <p14:tracePt t="44632" x="419100" y="4006850"/>
          <p14:tracePt t="44636" x="419100" y="4013200"/>
          <p14:tracePt t="44650" x="419100" y="4019550"/>
          <p14:tracePt t="44651" x="419100" y="4032250"/>
          <p14:tracePt t="44658" x="412750" y="4038600"/>
          <p14:tracePt t="44666" x="406400" y="4064000"/>
          <p14:tracePt t="44672" x="406400" y="4070350"/>
          <p14:tracePt t="44682" x="406400" y="4076700"/>
          <p14:tracePt t="44687" x="406400" y="4083050"/>
          <p14:tracePt t="44699" x="406400" y="4089400"/>
          <p14:tracePt t="44703" x="412750" y="4095750"/>
          <p14:tracePt t="44716" x="419100" y="4108450"/>
          <p14:tracePt t="44719" x="419100" y="4121150"/>
          <p14:tracePt t="44733" x="444500" y="4165600"/>
          <p14:tracePt t="44740" x="450850" y="4171950"/>
          <p14:tracePt t="44749" x="457200" y="4184650"/>
          <p14:tracePt t="44755" x="482600" y="4216400"/>
          <p14:tracePt t="44766" x="488950" y="4229100"/>
          <p14:tracePt t="44771" x="488950" y="4235450"/>
          <p14:tracePt t="44782" x="508000" y="4260850"/>
          <p14:tracePt t="44786" x="514350" y="4267200"/>
          <p14:tracePt t="44800" x="520700" y="4279900"/>
          <p14:tracePt t="44808" x="527050" y="4279900"/>
          <p14:tracePt t="44816" x="533400" y="4279900"/>
          <p14:tracePt t="44822" x="533400" y="4286250"/>
          <p14:tracePt t="44832" x="539750" y="4286250"/>
          <p14:tracePt t="44838" x="546100" y="4286250"/>
          <p14:tracePt t="44849" x="558800" y="4292600"/>
          <p14:tracePt t="44866" x="565150" y="4298950"/>
          <p14:tracePt t="44869" x="577850" y="4305300"/>
          <p14:tracePt t="44882" x="596900" y="4311650"/>
          <p14:tracePt t="44890" x="609600" y="4318000"/>
          <p14:tracePt t="44899" x="628650" y="4318000"/>
          <p14:tracePt t="44905" x="635000" y="4318000"/>
          <p14:tracePt t="44916" x="647700" y="4318000"/>
          <p14:tracePt t="44920" x="666750" y="4324350"/>
          <p14:tracePt t="44932" x="679450" y="4324350"/>
          <p14:tracePt t="44936" x="692150" y="4324350"/>
          <p14:tracePt t="44949" x="698500" y="4324350"/>
          <p14:tracePt t="44952" x="723900" y="4324350"/>
          <p14:tracePt t="44966" x="749300" y="4318000"/>
          <p14:tracePt t="44972" x="774700" y="4311650"/>
          <p14:tracePt t="44982" x="812800" y="4298950"/>
          <p14:tracePt t="44987" x="863600" y="4286250"/>
          <p14:tracePt t="44999" x="889000" y="4273550"/>
          <p14:tracePt t="45003" x="908050" y="4273550"/>
          <p14:tracePt t="45015" x="908050" y="4267200"/>
          <p14:tracePt t="45019" x="920750" y="4260850"/>
          <p14:tracePt t="45032" x="927100" y="4260850"/>
          <p14:tracePt t="45040" x="927100" y="4254500"/>
          <p14:tracePt t="45049" x="933450" y="4254500"/>
          <p14:tracePt t="45055" x="933450" y="4241800"/>
          <p14:tracePt t="45070" x="933450" y="4229100"/>
          <p14:tracePt t="45082" x="927100" y="4222750"/>
          <p14:tracePt t="45087" x="927100" y="4197350"/>
          <p14:tracePt t="45099" x="914400" y="4178300"/>
          <p14:tracePt t="45100" x="914400" y="4165600"/>
          <p14:tracePt t="45107" x="908050" y="4152900"/>
          <p14:tracePt t="45116" x="901700" y="4140200"/>
          <p14:tracePt t="45122" x="901700" y="4133850"/>
          <p14:tracePt t="45135" x="895350" y="4127500"/>
          <p14:tracePt t="45137" x="889000" y="4114800"/>
          <p14:tracePt t="45145" x="882650" y="4108450"/>
          <p14:tracePt t="45153" x="857250" y="4095750"/>
          <p14:tracePt t="45160" x="844550" y="4089400"/>
          <p14:tracePt t="45168" x="800100" y="4070350"/>
          <p14:tracePt t="45175" x="768350" y="4064000"/>
          <p14:tracePt t="45183" x="730250" y="4051300"/>
          <p14:tracePt t="45190" x="698500" y="4051300"/>
          <p14:tracePt t="45199" x="679450" y="4051300"/>
          <p14:tracePt t="45205" x="654050" y="4064000"/>
          <p14:tracePt t="45216" x="628650" y="4070350"/>
          <p14:tracePt t="45221" x="622300" y="4076700"/>
          <p14:tracePt t="45232" x="622300" y="4083050"/>
          <p14:tracePt t="45236" x="615950" y="4083050"/>
          <p14:tracePt t="45265" x="622300" y="4083050"/>
          <p14:tracePt t="45273" x="628650" y="4083050"/>
          <p14:tracePt t="45281" x="647700" y="4083050"/>
          <p14:tracePt t="45288" x="673100" y="4076700"/>
          <p14:tracePt t="45294" x="692150" y="4064000"/>
          <p14:tracePt t="45302" x="723900" y="4051300"/>
          <p14:tracePt t="45310" x="762000" y="4032250"/>
          <p14:tracePt t="45317" x="800100" y="4013200"/>
          <p14:tracePt t="45333" x="838200" y="4000500"/>
          <p14:tracePt t="45340" x="882650" y="3968750"/>
          <p14:tracePt t="45349" x="927100" y="3937000"/>
          <p14:tracePt t="45355" x="946150" y="3911600"/>
          <p14:tracePt t="45362" x="971550" y="3879850"/>
          <p14:tracePt t="45370" x="990600" y="3848100"/>
          <p14:tracePt t="45378" x="1003300" y="3829050"/>
          <p14:tracePt t="45385" x="1009650" y="3810000"/>
          <p14:tracePt t="45393" x="1016000" y="3803650"/>
          <p14:tracePt t="45400" x="1028700" y="3759200"/>
          <p14:tracePt t="45407" x="1047750" y="3702050"/>
          <p14:tracePt t="45416" x="1054100" y="3670300"/>
          <p14:tracePt t="45422" x="1060450" y="3651250"/>
          <p14:tracePt t="45432" x="1060450" y="3606800"/>
          <p14:tracePt t="45448" x="1060450" y="3575050"/>
          <p14:tracePt t="45453" x="1054100" y="3549650"/>
          <p14:tracePt t="45459" x="1054100" y="3530600"/>
          <p14:tracePt t="45467" x="1047750" y="3511550"/>
          <p14:tracePt t="45474" x="1047750" y="3505200"/>
          <p14:tracePt t="45482" x="1041400" y="3492500"/>
          <p14:tracePt t="45490" x="1041400" y="3473450"/>
          <p14:tracePt t="45499" x="1041400" y="3467100"/>
          <p14:tracePt t="45505" x="1035050" y="3448050"/>
          <p14:tracePt t="45516" x="1035050" y="3435350"/>
          <p14:tracePt t="45519" x="1028700" y="3422650"/>
          <p14:tracePt t="45532" x="1022350" y="3403600"/>
          <p14:tracePt t="45536" x="1016000" y="3390900"/>
          <p14:tracePt t="45549" x="1016000" y="3384550"/>
          <p14:tracePt t="45550" x="1016000" y="3371850"/>
          <p14:tracePt t="45565" x="1016000" y="3359150"/>
          <p14:tracePt t="45572" x="1009650" y="3359150"/>
          <p14:tracePt t="45581" x="1009650" y="3352800"/>
          <p14:tracePt t="45602" x="1009650" y="3346450"/>
          <p14:tracePt t="45617" x="1016000" y="3333750"/>
          <p14:tracePt t="45625" x="1022350" y="3327400"/>
          <p14:tracePt t="45640" x="1028700" y="3314700"/>
          <p14:tracePt t="45650" x="1035050" y="3308350"/>
          <p14:tracePt t="45655" x="1041400" y="3302000"/>
          <p14:tracePt t="45662" x="1047750" y="3295650"/>
          <p14:tracePt t="45670" x="1054100" y="3289300"/>
          <p14:tracePt t="45677" x="1060450" y="3282950"/>
          <p14:tracePt t="45685" x="1079500" y="3270250"/>
          <p14:tracePt t="45693" x="1085850" y="3263900"/>
          <p14:tracePt t="45700" x="1098550" y="3251200"/>
          <p14:tracePt t="45707" x="1111250" y="3244850"/>
          <p14:tracePt t="45716" x="1111250" y="3238500"/>
          <p14:tracePt t="45722" x="1117600" y="3225800"/>
          <p14:tracePt t="45732" x="1130300" y="3219450"/>
          <p14:tracePt t="45738" x="1136650" y="3213100"/>
          <p14:tracePt t="45749" x="1136650" y="3206750"/>
          <p14:tracePt t="45753" x="1136650" y="3200400"/>
          <p14:tracePt t="45842" x="1130300" y="3206750"/>
          <p14:tracePt t="45879" x="1130300" y="3213100"/>
          <p14:tracePt t="45887" x="1123950" y="3213100"/>
          <p14:tracePt t="45895" x="1123950" y="3219450"/>
          <p14:tracePt t="45909" x="1104900" y="3257550"/>
          <p14:tracePt t="45921" x="1092200" y="3282950"/>
          <p14:tracePt t="45925" x="1085850" y="3295650"/>
          <p14:tracePt t="45936" x="1079500" y="3302000"/>
          <p14:tracePt t="45940" x="1066800" y="3327400"/>
          <p14:tracePt t="45952" x="1060450" y="3333750"/>
          <p14:tracePt t="45956" x="1060450" y="3340100"/>
          <p14:tracePt t="45966" x="1047750" y="3352800"/>
          <p14:tracePt t="45970" x="1041400" y="3359150"/>
          <p14:tracePt t="45999" x="1041400" y="3365500"/>
          <p14:tracePt t="46030" x="1035050" y="3365500"/>
          <p14:tracePt t="46052" x="1028700" y="3371850"/>
          <p14:tracePt t="46060" x="1022350" y="3371850"/>
          <p14:tracePt t="46075" x="1022350" y="3378200"/>
          <p14:tracePt t="46084" x="1016000" y="3378200"/>
          <p14:tracePt t="48085" x="1022350" y="3378200"/>
          <p14:tracePt t="48093" x="1035050" y="3378200"/>
          <p14:tracePt t="48102" x="1047750" y="3371850"/>
          <p14:tracePt t="48108" x="1073150" y="3359150"/>
          <p14:tracePt t="48120" x="1130300" y="3340100"/>
          <p14:tracePt t="48124" x="1174750" y="3321050"/>
          <p14:tracePt t="48138" x="1225550" y="3308350"/>
          <p14:tracePt t="48140" x="1276350" y="3289300"/>
          <p14:tracePt t="48145" x="1333500" y="3282950"/>
          <p14:tracePt t="48153" x="1435100" y="3276600"/>
          <p14:tracePt t="48160" x="1460500" y="3276600"/>
          <p14:tracePt t="48168" x="1574800" y="3263900"/>
          <p14:tracePt t="48175" x="1809750" y="3257550"/>
          <p14:tracePt t="48182" x="1968500" y="3238500"/>
          <p14:tracePt t="48198" x="2317750" y="3213100"/>
          <p14:tracePt t="48212" x="2444750" y="3200400"/>
          <p14:tracePt t="48220" x="2470150" y="3200400"/>
          <p14:tracePt t="48221" x="2597150" y="3200400"/>
          <p14:tracePt t="48228" x="2647950" y="3200400"/>
          <p14:tracePt t="48235" x="2762250" y="3200400"/>
          <p14:tracePt t="48242" x="2825750" y="3213100"/>
          <p14:tracePt t="48249" x="2882900" y="3219450"/>
          <p14:tracePt t="48257" x="2997200" y="3244850"/>
          <p14:tracePt t="48266" x="3016250" y="3244850"/>
          <p14:tracePt t="48272" x="3067050" y="3257550"/>
          <p14:tracePt t="48282" x="3143250" y="3257550"/>
          <p14:tracePt t="48287" x="3219450" y="3263900"/>
          <p14:tracePt t="48299" x="3308350" y="3263900"/>
          <p14:tracePt t="48303" x="3409950" y="3263900"/>
          <p14:tracePt t="48315" x="3524250" y="3251200"/>
          <p14:tracePt t="48319" x="3562350" y="3244850"/>
          <p14:tracePt t="48332" x="3644900" y="3225800"/>
          <p14:tracePt t="48333" x="3733800" y="3206750"/>
          <p14:tracePt t="48339" x="3803650" y="3200400"/>
          <p14:tracePt t="48349" x="3854450" y="3194050"/>
          <p14:tracePt t="48354" x="3898900" y="3187700"/>
          <p14:tracePt t="48370" x="3930650" y="3187700"/>
          <p14:tracePt t="48377" x="3943350" y="3181350"/>
          <p14:tracePt t="48385" x="3975100" y="3181350"/>
          <p14:tracePt t="48400" x="4000500" y="3181350"/>
          <p14:tracePt t="48401" x="4013200" y="3181350"/>
          <p14:tracePt t="48415" x="4038600" y="3181350"/>
          <p14:tracePt t="48422" x="4083050" y="3181350"/>
          <p14:tracePt t="48431" x="4095750" y="3181350"/>
          <p14:tracePt t="48438" x="4127500" y="3181350"/>
          <p14:tracePt t="48445" x="4140200" y="3181350"/>
          <p14:tracePt t="48453" x="4165600" y="3181350"/>
          <p14:tracePt t="48460" x="4178300" y="3181350"/>
          <p14:tracePt t="48468" x="4197350" y="3181350"/>
          <p14:tracePt t="48475" x="4210050" y="3181350"/>
          <p14:tracePt t="48483" x="4216400" y="3181350"/>
          <p14:tracePt t="48490" x="4222750" y="3181350"/>
          <p14:tracePt t="48499" x="4235450" y="3168650"/>
          <p14:tracePt t="48505" x="4241800" y="3168650"/>
          <p14:tracePt t="48515" x="4254500" y="3149600"/>
          <p14:tracePt t="48521" x="4260850" y="3143250"/>
          <p14:tracePt t="48532" x="4292600" y="3105150"/>
          <p14:tracePt t="48536" x="4305300" y="3092450"/>
          <p14:tracePt t="48549" x="4311650" y="3079750"/>
          <p14:tracePt t="48552" x="4324350" y="3060700"/>
          <p14:tracePt t="48566" x="4368800" y="3003550"/>
          <p14:tracePt t="48573" x="4375150" y="2984500"/>
          <p14:tracePt t="48582" x="4387850" y="2971800"/>
          <p14:tracePt t="48587" x="4419600" y="2921000"/>
          <p14:tracePt t="48599" x="4432300" y="2901950"/>
          <p14:tracePt t="48603" x="4445000" y="2889250"/>
          <p14:tracePt t="48615" x="4451350" y="2876550"/>
          <p14:tracePt t="48619" x="4457700" y="2863850"/>
          <p14:tracePt t="48632" x="4483100" y="2819400"/>
          <p14:tracePt t="48640" x="4483100" y="2813050"/>
          <p14:tracePt t="48649" x="4489450" y="2806700"/>
          <p14:tracePt t="48663" x="4489450" y="2800350"/>
          <p14:tracePt t="48692" x="4489450" y="2794000"/>
          <p14:tracePt t="48737" x="4495800" y="2794000"/>
          <p14:tracePt t="48753" x="4495800" y="2787650"/>
          <p14:tracePt t="48775" x="4495800" y="2781300"/>
          <p14:tracePt t="48790" x="4495800" y="2774950"/>
          <p14:tracePt t="48799" x="4495800" y="2768600"/>
          <p14:tracePt t="48805" x="4489450" y="2768600"/>
          <p14:tracePt t="48820" x="4489450" y="2762250"/>
          <p14:tracePt t="48827" x="4483100" y="2749550"/>
          <p14:tracePt t="48837" x="4476750" y="2743200"/>
          <p14:tracePt t="48843" x="4470400" y="2736850"/>
          <p14:tracePt t="48852" x="4464050" y="2730500"/>
          <p14:tracePt t="48857" x="4457700" y="2724150"/>
          <p14:tracePt t="48868" x="4451350" y="2717800"/>
          <p14:tracePt t="48882" x="4445000" y="2717800"/>
          <p14:tracePt t="48888" x="4438650" y="2711450"/>
          <p14:tracePt t="48899" x="4419600" y="2705100"/>
          <p14:tracePt t="48903" x="4400550" y="2698750"/>
          <p14:tracePt t="48915" x="4375150" y="2698750"/>
          <p14:tracePt t="48919" x="4362450" y="2692400"/>
          <p14:tracePt t="48932" x="4330700" y="2692400"/>
          <p14:tracePt t="48933" x="4298950" y="2686050"/>
          <p14:tracePt t="48940" x="4286250" y="2679700"/>
          <p14:tracePt t="48949" x="4254500" y="2679700"/>
          <p14:tracePt t="48955" x="4216400" y="2673350"/>
          <p14:tracePt t="48965" x="4184650" y="2667000"/>
          <p14:tracePt t="48970" x="4171950" y="2667000"/>
          <p14:tracePt t="48982" x="4159250" y="2667000"/>
          <p14:tracePt t="48986" x="4133850" y="2667000"/>
          <p14:tracePt t="48999" x="4108450" y="2667000"/>
          <p14:tracePt t="49002" x="4102100" y="2673350"/>
          <p14:tracePt t="49016" x="4089400" y="2673350"/>
          <p14:tracePt t="49017" x="4076700" y="2673350"/>
          <p14:tracePt t="49023" x="4076700" y="2679700"/>
          <p14:tracePt t="49032" x="4070350" y="2679700"/>
          <p14:tracePt t="49052" x="4064000" y="2679700"/>
          <p14:tracePt t="49053" x="4057650" y="2686050"/>
          <p14:tracePt t="49067" x="4044950" y="2692400"/>
          <p14:tracePt t="49075" x="4038600" y="2698750"/>
          <p14:tracePt t="49085" x="4032250" y="2705100"/>
          <p14:tracePt t="49090" x="4000500" y="2724150"/>
          <p14:tracePt t="49099" x="3962400" y="2749550"/>
          <p14:tracePt t="49104" x="3943350" y="2768600"/>
          <p14:tracePt t="49113" x="3917950" y="2794000"/>
          <p14:tracePt t="49119" x="3886200" y="2819400"/>
          <p14:tracePt t="49127" x="3873500" y="2838450"/>
          <p14:tracePt t="49136" x="3867150" y="2844800"/>
          <p14:tracePt t="49142" x="3860800" y="2863850"/>
          <p14:tracePt t="49150" x="3848100" y="2876550"/>
          <p14:tracePt t="49157" x="3841750" y="2889250"/>
          <p14:tracePt t="49166" x="3835400" y="2901950"/>
          <p14:tracePt t="49172" x="3829050" y="2908300"/>
          <p14:tracePt t="49182" x="3829050" y="2914650"/>
          <p14:tracePt t="49187" x="3822700" y="2921000"/>
          <p14:tracePt t="49199" x="3822700" y="2933700"/>
          <p14:tracePt t="49202" x="3822700" y="2940050"/>
          <p14:tracePt t="49215" x="3816350" y="2952750"/>
          <p14:tracePt t="49219" x="3816350" y="2959100"/>
          <p14:tracePt t="49232" x="3810000" y="2971800"/>
          <p14:tracePt t="49233" x="3810000" y="2990850"/>
          <p14:tracePt t="49240" x="3810000" y="2997200"/>
          <p14:tracePt t="49249" x="3803650" y="3016250"/>
          <p14:tracePt t="49255" x="3803650" y="3035300"/>
          <p14:tracePt t="49265" x="3803650" y="3041650"/>
          <p14:tracePt t="49270" x="3797300" y="3054350"/>
          <p14:tracePt t="49282" x="3797300" y="3073400"/>
          <p14:tracePt t="49286" x="3797300" y="3086100"/>
          <p14:tracePt t="49300" x="3797300" y="3105150"/>
          <p14:tracePt t="49307" x="3797300" y="3117850"/>
          <p14:tracePt t="49316" x="3797300" y="3130550"/>
          <p14:tracePt t="49322" x="3797300" y="3149600"/>
          <p14:tracePt t="49332" x="3797300" y="3168650"/>
          <p14:tracePt t="49338" x="3797300" y="3181350"/>
          <p14:tracePt t="49349" x="3803650" y="3194050"/>
          <p14:tracePt t="49353" x="3803650" y="3206750"/>
          <p14:tracePt t="49374" x="3803650" y="3219450"/>
          <p14:tracePt t="49375" x="3810000" y="3232150"/>
          <p14:tracePt t="49383" x="3822700" y="3251200"/>
          <p14:tracePt t="49389" x="3822700" y="3257550"/>
          <p14:tracePt t="49399" x="3829050" y="3276600"/>
          <p14:tracePt t="49405" x="3835400" y="3276600"/>
          <p14:tracePt t="49415" x="3835400" y="3282950"/>
          <p14:tracePt t="49421" x="3848100" y="3289300"/>
          <p14:tracePt t="49432" x="3854450" y="3295650"/>
          <p14:tracePt t="49436" x="3860800" y="3302000"/>
          <p14:tracePt t="49449" x="3867150" y="3308350"/>
          <p14:tracePt t="49452" x="3879850" y="3314700"/>
          <p14:tracePt t="49465" x="3898900" y="3321050"/>
          <p14:tracePt t="49472" x="3905250" y="3321050"/>
          <p14:tracePt t="49482" x="3930650" y="3333750"/>
          <p14:tracePt t="49487" x="3937000" y="3333750"/>
          <p14:tracePt t="49499" x="3968750" y="3346450"/>
          <p14:tracePt t="49503" x="3975100" y="3346450"/>
          <p14:tracePt t="49515" x="3987800" y="3352800"/>
          <p14:tracePt t="49519" x="4000500" y="3352800"/>
          <p14:tracePt t="49532" x="4013200" y="3352800"/>
          <p14:tracePt t="49533" x="4057650" y="3365500"/>
          <p14:tracePt t="49540" x="4076700" y="3365500"/>
          <p14:tracePt t="49549" x="4102100" y="3371850"/>
          <p14:tracePt t="49555" x="4178300" y="3378200"/>
          <p14:tracePt t="49565" x="4197350" y="3378200"/>
          <p14:tracePt t="49570" x="4222750" y="3384550"/>
          <p14:tracePt t="49582" x="4248150" y="3384550"/>
          <p14:tracePt t="49586" x="4260850" y="3390900"/>
          <p14:tracePt t="49600" x="4298950" y="3390900"/>
          <p14:tracePt t="49601" x="4311650" y="3390900"/>
          <p14:tracePt t="49608" x="4324350" y="3397250"/>
          <p14:tracePt t="49622" x="4330700" y="3397250"/>
          <p14:tracePt t="49652" x="4337050" y="3397250"/>
          <p14:tracePt t="49660" x="4337050" y="3390900"/>
          <p14:tracePt t="49668" x="4349750" y="3390900"/>
          <p14:tracePt t="49675" x="4349750" y="3384550"/>
          <p14:tracePt t="49684" x="4356100" y="3384550"/>
          <p14:tracePt t="49690" x="4362450" y="3378200"/>
          <p14:tracePt t="49700" x="4387850" y="3359150"/>
          <p14:tracePt t="49705" x="4394200" y="3359150"/>
          <p14:tracePt t="49712" x="4419600" y="3333750"/>
          <p14:tracePt t="49721" x="4425950" y="3327400"/>
          <p14:tracePt t="49727" x="4438650" y="3327400"/>
          <p14:tracePt t="49734" x="4438650" y="3321050"/>
          <p14:tracePt t="49743" x="4451350" y="3308350"/>
          <p14:tracePt t="49750" x="4470400" y="3295650"/>
          <p14:tracePt t="49757" x="4476750" y="3282950"/>
          <p14:tracePt t="49772" x="4489450" y="3276600"/>
          <p14:tracePt t="49773" x="4502150" y="3263900"/>
          <p14:tracePt t="49788" x="4540250" y="3238500"/>
          <p14:tracePt t="49802" x="4546600" y="3225800"/>
          <p14:tracePt t="49803" x="4559300" y="3213100"/>
          <p14:tracePt t="49810" x="4572000" y="3213100"/>
          <p14:tracePt t="49819" x="4597400" y="3181350"/>
          <p14:tracePt t="49825" x="4616450" y="3155950"/>
          <p14:tracePt t="49835" x="4622800" y="3149600"/>
          <p14:tracePt t="49839" x="4629150" y="3143250"/>
          <p14:tracePt t="49849" x="4635500" y="3130550"/>
          <p14:tracePt t="49855" x="4635500" y="3117850"/>
          <p14:tracePt t="49862" x="4641850" y="3111500"/>
          <p14:tracePt t="49870" x="4641850" y="3098800"/>
          <p14:tracePt t="49884" x="4648200" y="3086100"/>
          <p14:tracePt t="49885" x="4648200" y="3079750"/>
          <p14:tracePt t="49900" x="4648200" y="3073400"/>
          <p14:tracePt t="49907" x="4654550" y="3060700"/>
          <p14:tracePt t="49908" x="4654550" y="3054350"/>
          <p14:tracePt t="49917" x="4654550" y="3041650"/>
          <p14:tracePt t="49923" x="4654550" y="3016250"/>
          <p14:tracePt t="49937" x="4654550" y="2990850"/>
          <p14:tracePt t="49945" x="4654550" y="2978150"/>
          <p14:tracePt t="49953" x="4648200" y="2965450"/>
          <p14:tracePt t="49960" x="4648200" y="2952750"/>
          <p14:tracePt t="49982" x="4648200" y="2946400"/>
          <p14:tracePt t="49983" x="4641850" y="2933700"/>
          <p14:tracePt t="49984" x="4641850" y="2927350"/>
          <p14:tracePt t="49990" x="4635500" y="2921000"/>
          <p14:tracePt t="49999" x="4635500" y="2908300"/>
          <p14:tracePt t="50005" x="4629150" y="2901950"/>
          <p14:tracePt t="50014" x="4629150" y="2895600"/>
          <p14:tracePt t="50021" x="4622800" y="2895600"/>
          <p14:tracePt t="50027" x="4616450" y="2889250"/>
          <p14:tracePt t="50035" x="4616450" y="2882900"/>
          <p14:tracePt t="50042" x="4610100" y="2882900"/>
          <p14:tracePt t="50049" x="4610100" y="2876550"/>
          <p14:tracePt t="50057" x="4603750" y="2876550"/>
          <p14:tracePt t="50066" x="4597400" y="2870200"/>
          <p14:tracePt t="50073" x="4591050" y="2863850"/>
          <p14:tracePt t="50082" x="4584700" y="2863850"/>
          <p14:tracePt t="50087" x="4578350" y="2857500"/>
          <p14:tracePt t="50099" x="4572000" y="2851150"/>
          <p14:tracePt t="50103" x="4565650" y="2851150"/>
          <p14:tracePt t="50115" x="4559300" y="2851150"/>
          <p14:tracePt t="50119" x="4552950" y="2844800"/>
          <p14:tracePt t="50136" x="4546600" y="2844800"/>
          <p14:tracePt t="50149" x="4540250" y="2844800"/>
          <p14:tracePt t="50155" x="4540250" y="2838450"/>
          <p14:tracePt t="50162" x="4533900" y="2838450"/>
          <p14:tracePt t="50170" x="4527550" y="2838450"/>
          <p14:tracePt t="50178" x="4514850" y="2832100"/>
          <p14:tracePt t="50185" x="4502150" y="2832100"/>
          <p14:tracePt t="50192" x="4495800" y="2832100"/>
          <p14:tracePt t="50200" x="4483100" y="2832100"/>
          <p14:tracePt t="50215" x="4476750" y="2832100"/>
          <p14:tracePt t="50222" x="4470400" y="2832100"/>
          <p14:tracePt t="50231" x="4457700" y="2832100"/>
          <p14:tracePt t="50244" x="4445000" y="2832100"/>
          <p14:tracePt t="50253" x="4445000" y="2838450"/>
          <p14:tracePt t="50260" x="4438650" y="2838450"/>
          <p14:tracePt t="50275" x="4432300" y="2844800"/>
          <p14:tracePt t="50284" x="4419600" y="2851150"/>
          <p14:tracePt t="50290" x="4419600" y="2857500"/>
          <p14:tracePt t="50299" x="4406900" y="2870200"/>
          <p14:tracePt t="50312" x="4400550" y="2876550"/>
          <p14:tracePt t="50319" x="4394200" y="2882900"/>
          <p14:tracePt t="50328" x="4387850" y="2895600"/>
          <p14:tracePt t="50335" x="4387850" y="2908300"/>
          <p14:tracePt t="50342" x="4381500" y="2921000"/>
          <p14:tracePt t="50357" x="4375150" y="2927350"/>
          <p14:tracePt t="50367" x="4368800" y="2940050"/>
          <p14:tracePt t="50372" x="4362450" y="2959100"/>
          <p14:tracePt t="50381" x="4349750" y="2984500"/>
          <p14:tracePt t="50387" x="4343400" y="3003550"/>
          <p14:tracePt t="50395" x="4337050" y="3028950"/>
          <p14:tracePt t="50410" x="4330700" y="3054350"/>
          <p14:tracePt t="50419" x="4324350" y="3092450"/>
          <p14:tracePt t="50425" x="4318000" y="3117850"/>
          <p14:tracePt t="50433" x="4318000" y="3143250"/>
          <p14:tracePt t="50440" x="4318000" y="3168650"/>
          <p14:tracePt t="50448" x="4311650" y="3200400"/>
          <p14:tracePt t="50455" x="4311650" y="3219450"/>
          <p14:tracePt t="50463" x="4311650" y="3295650"/>
          <p14:tracePt t="50470" x="4311650" y="3321050"/>
          <p14:tracePt t="50478" x="4311650" y="3333750"/>
          <p14:tracePt t="50485" x="4311650" y="3378200"/>
          <p14:tracePt t="50493" x="4305300" y="3397250"/>
          <p14:tracePt t="50500" x="4305300" y="3416300"/>
          <p14:tracePt t="50507" x="4298950" y="3492500"/>
          <p14:tracePt t="50515" x="4298950" y="3511550"/>
          <p14:tracePt t="50522" x="4292600" y="3600450"/>
          <p14:tracePt t="50532" x="4292600" y="3638550"/>
          <p14:tracePt t="50537" x="4292600" y="3752850"/>
          <p14:tracePt t="50549" x="4292600" y="3784600"/>
          <p14:tracePt t="50553" x="4292600" y="3822700"/>
          <p14:tracePt t="50565" x="4292600" y="3848100"/>
          <p14:tracePt t="50569" x="4292600" y="3924300"/>
          <p14:tracePt t="50582" x="4292600" y="3943350"/>
          <p14:tracePt t="50583" x="4292600" y="3981450"/>
          <p14:tracePt t="50590" x="4292600" y="4006850"/>
          <p14:tracePt t="50599" x="4292600" y="4013200"/>
          <p14:tracePt t="50605" x="4292600" y="4038600"/>
          <p14:tracePt t="50616" x="4286250" y="4044950"/>
          <p14:tracePt t="50620" x="4286250" y="4083050"/>
          <p14:tracePt t="50632" x="4286250" y="4127500"/>
          <p14:tracePt t="50636" x="4286250" y="4146550"/>
          <p14:tracePt t="50650" x="4286250" y="4197350"/>
          <p14:tracePt t="50651" x="4279900" y="4222750"/>
          <p14:tracePt t="50658" x="4279900" y="4241800"/>
          <p14:tracePt t="50665" x="4273550" y="4305300"/>
          <p14:tracePt t="50672" x="4267200" y="4362450"/>
          <p14:tracePt t="50682" x="4267200" y="4375150"/>
          <p14:tracePt t="50687" x="4267200" y="4413250"/>
          <p14:tracePt t="50699" x="4260850" y="4425950"/>
          <p14:tracePt t="50703" x="4260850" y="4438650"/>
          <p14:tracePt t="50715" x="4260850" y="4445000"/>
          <p14:tracePt t="50719" x="4260850" y="4470400"/>
          <p14:tracePt t="50732" x="4260850" y="4476750"/>
          <p14:tracePt t="50733" x="4260850" y="4495800"/>
          <p14:tracePt t="50740" x="4260850" y="4508500"/>
          <p14:tracePt t="50755" x="4260850" y="4533900"/>
          <p14:tracePt t="50762" x="4254500" y="4546600"/>
          <p14:tracePt t="50764" x="4254500" y="4559300"/>
          <p14:tracePt t="50770" x="4254500" y="4572000"/>
          <p14:tracePt t="50777" x="4254500" y="4597400"/>
          <p14:tracePt t="50785" x="4254500" y="4603750"/>
          <p14:tracePt t="50793" x="4254500" y="4610100"/>
          <p14:tracePt t="50800" x="4248150" y="4635500"/>
          <p14:tracePt t="50808" x="4248150" y="4641850"/>
          <p14:tracePt t="50815" x="4248150" y="4648200"/>
          <p14:tracePt t="50823" x="4241800" y="4660900"/>
          <p14:tracePt t="50832" x="4241800" y="4667250"/>
          <p14:tracePt t="50837" x="4241800" y="4692650"/>
          <p14:tracePt t="50849" x="4235450" y="4692650"/>
          <p14:tracePt t="50853" x="4235450" y="4699000"/>
          <p14:tracePt t="50866" x="4235450" y="4705350"/>
          <p14:tracePt t="50869" x="4235450" y="4711700"/>
          <p14:tracePt t="50882" x="4235450" y="4718050"/>
          <p14:tracePt t="50883" x="4229100" y="4724400"/>
          <p14:tracePt t="50890" x="4229100" y="4743450"/>
          <p14:tracePt t="50899" x="4229100" y="4749800"/>
          <p14:tracePt t="50905" x="4229100" y="4756150"/>
          <p14:tracePt t="50916" x="4222750" y="4762500"/>
          <p14:tracePt t="50920" x="4222750" y="4768850"/>
          <p14:tracePt t="50932" x="4222750" y="4775200"/>
          <p14:tracePt t="50936" x="4222750" y="4781550"/>
          <p14:tracePt t="50949" x="4222750" y="4787900"/>
          <p14:tracePt t="50952" x="4216400" y="4800600"/>
          <p14:tracePt t="50965" x="4216400" y="4806950"/>
          <p14:tracePt t="50972" x="4210050" y="4813300"/>
          <p14:tracePt t="50982" x="4210050" y="4819650"/>
          <p14:tracePt t="50994" x="4210050" y="4826000"/>
          <p14:tracePt t="51009" x="4203700" y="4826000"/>
          <p14:tracePt t="51018" x="4203700" y="4832350"/>
          <p14:tracePt t="51055" x="4203700" y="4838700"/>
          <p14:tracePt t="51069" x="4203700" y="4845050"/>
          <p14:tracePt t="51077" x="4197350" y="4845050"/>
          <p14:tracePt t="51085" x="4197350" y="4851400"/>
          <p14:tracePt t="51092" x="4197350" y="4857750"/>
          <p14:tracePt t="51107" x="4197350" y="4864100"/>
          <p14:tracePt t="51122" x="4191000" y="4864100"/>
          <p14:tracePt t="53006" x="4197350" y="4864100"/>
          <p14:tracePt t="53027" x="4203700" y="4864100"/>
          <p14:tracePt t="53890" x="4210050" y="4864100"/>
          <p14:tracePt t="53905" x="4210050" y="4857750"/>
          <p14:tracePt t="53934" x="4216400" y="4857750"/>
          <p14:tracePt t="53943" x="4216400" y="4851400"/>
          <p14:tracePt t="53980" x="4216400" y="4845050"/>
          <p14:tracePt t="54685" x="4216400" y="4838700"/>
          <p14:tracePt t="54715" x="4210050" y="4838700"/>
          <p14:tracePt t="55284" x="4203700" y="4838700"/>
          <p14:tracePt t="55352" x="4203700" y="4832350"/>
          <p14:tracePt t="55390" x="4197350" y="4832350"/>
          <p14:tracePt t="55525" x="4191000" y="4832350"/>
          <p14:tracePt t="55548" x="4184650" y="4832350"/>
          <p14:tracePt t="55555" x="4184650" y="4838700"/>
          <p14:tracePt t="55577" x="4178300" y="4838700"/>
          <p14:tracePt t="55600" x="4171950" y="4838700"/>
          <p14:tracePt t="55622" x="4165600" y="4838700"/>
          <p14:tracePt t="55637" x="4159250" y="4838700"/>
          <p14:tracePt t="55667" x="4152900" y="4838700"/>
          <p14:tracePt t="56425" x="4152900" y="4832350"/>
          <p14:tracePt t="56435" x="4165600" y="4819650"/>
          <p14:tracePt t="56440" x="4171950" y="4813300"/>
          <p14:tracePt t="56462" x="4171950" y="4806950"/>
          <p14:tracePt t="56470" x="4178300" y="4806950"/>
          <p14:tracePt t="56477" x="4178300" y="4800600"/>
          <p14:tracePt t="56492" x="4178300" y="4794250"/>
          <p14:tracePt t="56642" x="4184650" y="4794250"/>
          <p14:tracePt t="57633" x="4178300" y="4794250"/>
          <p14:tracePt t="57737" x="4171950" y="4794250"/>
          <p14:tracePt t="57782" x="4165600" y="4794250"/>
          <p14:tracePt t="57895" x="4159250" y="4794250"/>
          <p14:tracePt t="57970" x="4159250" y="4800600"/>
          <p14:tracePt t="58000" x="4152900" y="4800600"/>
          <p14:tracePt t="58075" x="4146550" y="4800600"/>
          <p14:tracePt t="58202" x="4140200" y="4800600"/>
          <p14:tracePt t="58248" x="4140200" y="4794250"/>
          <p14:tracePt t="58375" x="4133850" y="4794250"/>
          <p14:tracePt t="58862" x="4140200" y="4794250"/>
          <p14:tracePt t="58870" x="4146550" y="4794250"/>
          <p14:tracePt t="58877" x="4184650" y="4794250"/>
          <p14:tracePt t="58884" x="4197350" y="4794250"/>
          <p14:tracePt t="58892" x="4210050" y="4794250"/>
          <p14:tracePt t="58900" x="4222750" y="4794250"/>
          <p14:tracePt t="58907" x="4254500" y="4800600"/>
          <p14:tracePt t="58916" x="4311650" y="4806950"/>
          <p14:tracePt t="58922" x="4375150" y="4813300"/>
          <p14:tracePt t="58932" x="4584700" y="4838700"/>
          <p14:tracePt t="58937" x="4730750" y="4857750"/>
          <p14:tracePt t="58949" x="5200650" y="4870450"/>
          <p14:tracePt t="58954" x="5232400" y="4876800"/>
          <p14:tracePt t="58966" x="5461000" y="4876800"/>
          <p14:tracePt t="58969" x="5848350" y="4876800"/>
          <p14:tracePt t="58982" x="5949950" y="4876800"/>
          <p14:tracePt t="58983" x="6178550" y="4864100"/>
          <p14:tracePt t="58990" x="6356350" y="4845050"/>
          <p14:tracePt t="58999" x="6534150" y="4819650"/>
          <p14:tracePt t="59005" x="6559550" y="4813300"/>
          <p14:tracePt t="59016" x="6737350" y="4787900"/>
          <p14:tracePt t="59020" x="6813550" y="4775200"/>
          <p14:tracePt t="59032" x="6953250" y="4749800"/>
          <p14:tracePt t="59037" x="7029450" y="4737100"/>
          <p14:tracePt t="59049" x="7105650" y="4724400"/>
          <p14:tracePt t="59050" x="7251700" y="4705350"/>
          <p14:tracePt t="59057" x="7270750" y="4705350"/>
          <p14:tracePt t="59066" x="7359650" y="4699000"/>
          <p14:tracePt t="59072" x="7435850" y="4692650"/>
          <p14:tracePt t="59082" x="7499350" y="4686300"/>
          <p14:tracePt t="59088" x="7575550" y="4679950"/>
          <p14:tracePt t="59099" x="7664450" y="4667250"/>
          <p14:tracePt t="59103" x="7766050" y="4648200"/>
          <p14:tracePt t="59116" x="7797800" y="4641850"/>
          <p14:tracePt t="59117" x="7893050" y="4622800"/>
          <p14:tracePt t="59125" x="7969250" y="4603750"/>
          <p14:tracePt t="59135" x="8026400" y="4591050"/>
          <p14:tracePt t="59140" x="8070850" y="4578350"/>
          <p14:tracePt t="59149" x="8083550" y="4578350"/>
          <p14:tracePt t="59155" x="8096250" y="4578350"/>
          <p14:tracePt t="59166" x="8108950" y="4578350"/>
          <p14:tracePt t="59170" x="8115300" y="4578350"/>
          <p14:tracePt t="59182" x="8121650" y="4578350"/>
          <p14:tracePt t="59186" x="8128000" y="4578350"/>
          <p14:tracePt t="59199" x="8134350" y="4572000"/>
          <p14:tracePt t="59200" x="8140700" y="4572000"/>
          <p14:tracePt t="59207" x="8147050" y="4572000"/>
          <p14:tracePt t="59216" x="8153400" y="4572000"/>
          <p14:tracePt t="59223" x="8153400" y="4565650"/>
          <p14:tracePt t="59232" x="8159750" y="4565650"/>
          <p14:tracePt t="59244" x="8166100" y="4559300"/>
          <p14:tracePt t="59252" x="8178800" y="4546600"/>
          <p14:tracePt t="59260" x="8197850" y="4514850"/>
          <p14:tracePt t="59267" x="8204200" y="4495800"/>
          <p14:tracePt t="59275" x="8210550" y="4495800"/>
          <p14:tracePt t="59283" x="8216900" y="4483100"/>
          <p14:tracePt t="59290" x="8223250" y="4470400"/>
          <p14:tracePt t="59299" x="8229600" y="4457700"/>
          <p14:tracePt t="59305" x="8235950" y="4451350"/>
          <p14:tracePt t="59320" x="8242300" y="4438650"/>
          <p14:tracePt t="59336" x="8248650" y="4432300"/>
          <p14:tracePt t="59349" x="8255000" y="4425950"/>
          <p14:tracePt t="59357" x="8255000" y="4419600"/>
          <p14:tracePt t="59379" x="8255000" y="4413250"/>
          <p14:tracePt t="59394" x="8255000" y="4406900"/>
          <p14:tracePt t="59403" x="8255000" y="4394200"/>
          <p14:tracePt t="59409" x="8261350" y="4387850"/>
          <p14:tracePt t="59417" x="8261350" y="4375150"/>
          <p14:tracePt t="59424" x="8267700" y="4368800"/>
          <p14:tracePt t="59447" x="8267700" y="4362450"/>
          <p14:tracePt t="59672" x="8267700" y="4356100"/>
          <p14:tracePt t="59679" x="8261350" y="4337050"/>
          <p14:tracePt t="59687" x="8255000" y="4330700"/>
          <p14:tracePt t="59695" x="8255000" y="4324350"/>
          <p14:tracePt t="59701" x="8255000" y="4311650"/>
          <p14:tracePt t="59710" x="8248650" y="4305300"/>
          <p14:tracePt t="59717" x="8248650" y="4298950"/>
          <p14:tracePt t="59725" x="8242300" y="4292600"/>
          <p14:tracePt t="59732" x="8242300" y="4286250"/>
          <p14:tracePt t="59740" x="8235950" y="4273550"/>
          <p14:tracePt t="59749" x="8229600" y="4254500"/>
          <p14:tracePt t="59755" x="8223250" y="4229100"/>
          <p14:tracePt t="59766" x="8216900" y="4222750"/>
          <p14:tracePt t="59770" x="8210550" y="4197350"/>
          <p14:tracePt t="59782" x="8197850" y="4159250"/>
          <p14:tracePt t="59786" x="8185150" y="4121150"/>
          <p14:tracePt t="59799" x="8178800" y="4108450"/>
          <p14:tracePt t="59800" x="8166100" y="4076700"/>
          <p14:tracePt t="59807" x="8159750" y="4057650"/>
          <p14:tracePt t="59822" x="8153400" y="4051300"/>
          <p14:tracePt t="59832" x="8147050" y="4038600"/>
          <p14:tracePt t="59844" x="8140700" y="4032250"/>
          <p14:tracePt t="59867" x="8134350" y="4025900"/>
          <p14:tracePt t="59941" x="8134350" y="4019550"/>
          <p14:tracePt t="59994" x="8128000" y="4019550"/>
          <p14:tracePt t="61322" x="8121650" y="4019550"/>
          <p14:tracePt t="61351" x="8115300" y="4019550"/>
          <p14:tracePt t="73383" x="8096250" y="3962400"/>
          <p14:tracePt t="73390" x="8089900" y="3949700"/>
          <p14:tracePt t="73399" x="8083550" y="3930650"/>
          <p14:tracePt t="73404" x="8083550" y="3905250"/>
          <p14:tracePt t="73416" x="8070850" y="3879850"/>
          <p14:tracePt t="73420" x="8064500" y="3867150"/>
          <p14:tracePt t="73433" x="8064500" y="3854450"/>
          <p14:tracePt t="73436" x="8058150" y="3835400"/>
          <p14:tracePt t="73449" x="8032750" y="3784600"/>
          <p14:tracePt t="73457" x="8007350" y="3752850"/>
          <p14:tracePt t="73466" x="7988300" y="3727450"/>
          <p14:tracePt t="73472" x="7956550" y="3695700"/>
          <p14:tracePt t="73483" x="7931150" y="3663950"/>
          <p14:tracePt t="73487" x="7912100" y="3651250"/>
          <p14:tracePt t="73499" x="7893050" y="3638550"/>
          <p14:tracePt t="73504" x="7880350" y="3625850"/>
          <p14:tracePt t="73516" x="7842250" y="3606800"/>
          <p14:tracePt t="73519" x="7829550" y="3606800"/>
          <p14:tracePt t="73533" x="7772400" y="3587750"/>
          <p14:tracePt t="73540" x="7747000" y="3587750"/>
          <p14:tracePt t="73549" x="7689850" y="3587750"/>
          <p14:tracePt t="73555" x="7683500" y="3587750"/>
          <p14:tracePt t="73566" x="7651750" y="3587750"/>
          <p14:tracePt t="73570" x="7620000" y="3587750"/>
          <p14:tracePt t="73583" x="7588250" y="3587750"/>
          <p14:tracePt t="73586" x="7562850" y="3587750"/>
          <p14:tracePt t="73599" x="7524750" y="3587750"/>
          <p14:tracePt t="73600" x="7493000" y="3587750"/>
          <p14:tracePt t="73607" x="7480300" y="3594100"/>
          <p14:tracePt t="73617" x="7448550" y="3600450"/>
          <p14:tracePt t="73622" x="7429500" y="3613150"/>
          <p14:tracePt t="73633" x="7404100" y="3625850"/>
          <p14:tracePt t="73638" x="7397750" y="3625850"/>
          <p14:tracePt t="73649" x="7378700" y="3644900"/>
          <p14:tracePt t="73654" x="7353300" y="3657600"/>
          <p14:tracePt t="73666" x="7340600" y="3663950"/>
          <p14:tracePt t="73667" x="7315200" y="3689350"/>
          <p14:tracePt t="73674" x="7308850" y="3695700"/>
          <p14:tracePt t="73683" x="7277100" y="3733800"/>
          <p14:tracePt t="73690" x="7245350" y="3765550"/>
          <p14:tracePt t="73699" x="7239000" y="3778250"/>
          <p14:tracePt t="73705" x="7219950" y="3810000"/>
          <p14:tracePt t="73716" x="7219950" y="3816350"/>
          <p14:tracePt t="73720" x="7213600" y="3822700"/>
          <p14:tracePt t="73733" x="7200900" y="3848100"/>
          <p14:tracePt t="73736" x="7200900" y="3860800"/>
          <p14:tracePt t="73749" x="7194550" y="3886200"/>
          <p14:tracePt t="73750" x="7194550" y="3911600"/>
          <p14:tracePt t="73757" x="7194550" y="3924300"/>
          <p14:tracePt t="73766" x="7194550" y="3956050"/>
          <p14:tracePt t="73772" x="7194550" y="3962400"/>
          <p14:tracePt t="73783" x="7194550" y="3968750"/>
          <p14:tracePt t="73787" x="7200900" y="3981450"/>
          <p14:tracePt t="73800" x="7200900" y="3994150"/>
          <p14:tracePt t="73816" x="7207250" y="4006850"/>
          <p14:tracePt t="73819" x="7213600" y="4006850"/>
          <p14:tracePt t="73833" x="7226300" y="4025900"/>
          <p14:tracePt t="73840" x="7226300" y="4032250"/>
          <p14:tracePt t="73849" x="7239000" y="4051300"/>
          <p14:tracePt t="73862" x="7245350" y="4064000"/>
          <p14:tracePt t="73869" x="7251700" y="4070350"/>
          <p14:tracePt t="73877" x="7258050" y="4076700"/>
          <p14:tracePt t="73885" x="7264400" y="4083050"/>
          <p14:tracePt t="73892" x="7289800" y="4108450"/>
          <p14:tracePt t="73900" x="7296150" y="4121150"/>
          <p14:tracePt t="73916" x="7353300" y="4178300"/>
          <p14:tracePt t="73922" x="7372350" y="4184650"/>
          <p14:tracePt t="73931" x="7391400" y="4203700"/>
          <p14:tracePt t="73937" x="7404100" y="4216400"/>
          <p14:tracePt t="73945" x="7416800" y="4216400"/>
          <p14:tracePt t="73953" x="7429500" y="4229100"/>
          <p14:tracePt t="73959" x="7435850" y="4235450"/>
          <p14:tracePt t="73967" x="7467600" y="4248150"/>
          <p14:tracePt t="73974" x="7473950" y="4254500"/>
          <p14:tracePt t="73983" x="7486650" y="4260850"/>
          <p14:tracePt t="73989" x="7499350" y="4260850"/>
          <p14:tracePt t="73999" x="7512050" y="4267200"/>
          <p14:tracePt t="74005" x="7531100" y="4273550"/>
          <p14:tracePt t="74016" x="7543800" y="4279900"/>
          <p14:tracePt t="74021" x="7569200" y="4286250"/>
          <p14:tracePt t="74033" x="7632700" y="4298950"/>
          <p14:tracePt t="74036" x="7658100" y="4305300"/>
          <p14:tracePt t="74049" x="7702550" y="4305300"/>
          <p14:tracePt t="74056" x="7772400" y="4305300"/>
          <p14:tracePt t="74066" x="7791450" y="4311650"/>
          <p14:tracePt t="74072" x="7816850" y="4311650"/>
          <p14:tracePt t="74082" x="7835900" y="4311650"/>
          <p14:tracePt t="74087" x="7899400" y="4311650"/>
          <p14:tracePt t="74100" x="7918450" y="4311650"/>
          <p14:tracePt t="74104" x="7937500" y="4311650"/>
          <p14:tracePt t="74117" x="7956550" y="4311650"/>
          <p14:tracePt t="74118" x="7988300" y="4311650"/>
          <p14:tracePt t="74124" x="8020050" y="4311650"/>
          <p14:tracePt t="74135" x="8147050" y="4311650"/>
          <p14:tracePt t="74140" x="8261350" y="4311650"/>
          <p14:tracePt t="74150" x="8299450" y="4311650"/>
          <p14:tracePt t="74155" x="8324850" y="4311650"/>
          <p14:tracePt t="74166" x="8362950" y="4311650"/>
          <p14:tracePt t="74170" x="8477250" y="4311650"/>
          <p14:tracePt t="74183" x="8515350" y="4311650"/>
          <p14:tracePt t="74186" x="8604250" y="4311650"/>
          <p14:tracePt t="74199" x="8661400" y="4311650"/>
          <p14:tracePt t="74207" x="8680450" y="4311650"/>
          <p14:tracePt t="74222" x="8724900" y="4311650"/>
          <p14:tracePt t="74229" x="8763000" y="4311650"/>
          <p14:tracePt t="74237" x="8782050" y="4305300"/>
          <p14:tracePt t="74244" x="8807450" y="4305300"/>
          <p14:tracePt t="74252" x="8839200" y="4298950"/>
          <p14:tracePt t="74259" x="8851900" y="4298950"/>
          <p14:tracePt t="74267" x="8864600" y="4292600"/>
          <p14:tracePt t="74274" x="8877300" y="4292600"/>
          <p14:tracePt t="74283" x="8883650" y="4292600"/>
          <p14:tracePt t="74289" x="8890000" y="4292600"/>
          <p14:tracePt t="74299" x="8890000" y="4286250"/>
          <p14:tracePt t="74319" x="8896350" y="4286250"/>
          <p14:tracePt t="74349" x="8902700" y="4286250"/>
          <p14:tracePt t="74356" x="8909050" y="4286250"/>
          <p14:tracePt t="74371" x="8928100" y="4286250"/>
          <p14:tracePt t="74379" x="8934450" y="4286250"/>
          <p14:tracePt t="74387" x="8966200" y="4286250"/>
          <p14:tracePt t="74394" x="9004300" y="4292600"/>
          <p14:tracePt t="74402" x="9017000" y="4292600"/>
          <p14:tracePt t="74409" x="9061450" y="4292600"/>
          <p14:tracePt t="74424" x="9074150" y="4292600"/>
          <p14:tracePt t="74425" x="9093200" y="4292600"/>
          <p14:tracePt t="74434" x="9137650" y="4292600"/>
          <p14:tracePt t="74439" x="9150350" y="4292600"/>
          <p14:tracePt t="74448" x="9175750" y="4292600"/>
          <p14:tracePt t="74454" x="9201150" y="4292600"/>
          <p14:tracePt t="74462" x="9213850" y="4292600"/>
          <p14:tracePt t="74469" x="9258300" y="4292600"/>
          <p14:tracePt t="74484" x="9271000" y="4292600"/>
          <p14:tracePt t="74485" x="9290050" y="4292600"/>
          <p14:tracePt t="74492" x="9302750" y="4292600"/>
          <p14:tracePt t="74500" x="9347200" y="4292600"/>
          <p14:tracePt t="74507" x="9366250" y="4292600"/>
          <p14:tracePt t="74516" x="9372600" y="4292600"/>
          <p14:tracePt t="74522" x="9423400" y="4292600"/>
          <p14:tracePt t="74529" x="9436100" y="4292600"/>
          <p14:tracePt t="74537" x="9442450" y="4292600"/>
          <p14:tracePt t="74544" x="9455150" y="4292600"/>
          <p14:tracePt t="74559" x="9493250" y="4292600"/>
          <p14:tracePt t="74568" x="9505950" y="4292600"/>
          <p14:tracePt t="74574" x="9537700" y="4279900"/>
          <p14:tracePt t="74583" x="9544050" y="4279900"/>
          <p14:tracePt t="74589" x="9556750" y="4279900"/>
          <p14:tracePt t="74598" x="9569450" y="4273550"/>
          <p14:tracePt t="74604" x="9582150" y="4273550"/>
          <p14:tracePt t="74612" x="9588500" y="4273550"/>
          <p14:tracePt t="74619" x="9632950" y="4260850"/>
          <p14:tracePt t="74626" x="9645650" y="4254500"/>
          <p14:tracePt t="74634" x="9658350" y="4254500"/>
          <p14:tracePt t="74642" x="9671050" y="4248150"/>
          <p14:tracePt t="74650" x="9683750" y="4248150"/>
          <p14:tracePt t="74657" x="9696450" y="4248150"/>
          <p14:tracePt t="74666" x="9709150" y="4241800"/>
          <p14:tracePt t="74672" x="9747250" y="4235450"/>
          <p14:tracePt t="74682" x="9759950" y="4235450"/>
          <p14:tracePt t="74687" x="9772650" y="4235450"/>
          <p14:tracePt t="74699" x="9785350" y="4229100"/>
          <p14:tracePt t="74703" x="9791700" y="4229100"/>
          <p14:tracePt t="74716" x="9804400" y="4222750"/>
          <p14:tracePt t="74717" x="9817100" y="4222750"/>
          <p14:tracePt t="74724" x="9829800" y="4216400"/>
          <p14:tracePt t="74733" x="9842500" y="4210050"/>
          <p14:tracePt t="74739" x="9861550" y="4210050"/>
          <p14:tracePt t="74749" x="9874250" y="4203700"/>
          <p14:tracePt t="74755" x="9893300" y="4197350"/>
          <p14:tracePt t="74766" x="9906000" y="4191000"/>
          <p14:tracePt t="74770" x="9912350" y="4184650"/>
          <p14:tracePt t="74783" x="9918700" y="4184650"/>
          <p14:tracePt t="74786" x="9944100" y="4165600"/>
          <p14:tracePt t="74799" x="9950450" y="4159250"/>
          <p14:tracePt t="74800" x="9956800" y="4159250"/>
          <p14:tracePt t="74807" x="9963150" y="4152900"/>
          <p14:tracePt t="74816" x="9975850" y="4140200"/>
          <p14:tracePt t="74822" x="9982200" y="4140200"/>
          <p14:tracePt t="74833" x="9994900" y="4114800"/>
          <p14:tracePt t="74838" x="10001250" y="4114800"/>
          <p14:tracePt t="74849" x="10020300" y="4089400"/>
          <p14:tracePt t="74854" x="10026650" y="4076700"/>
          <p14:tracePt t="74866" x="10033000" y="4070350"/>
          <p14:tracePt t="74867" x="10052050" y="4038600"/>
          <p14:tracePt t="74874" x="10058400" y="4032250"/>
          <p14:tracePt t="74883" x="10077450" y="3994150"/>
          <p14:tracePt t="74890" x="10083800" y="3981450"/>
          <p14:tracePt t="74899" x="10090150" y="3975100"/>
          <p14:tracePt t="74905" x="10096500" y="3949700"/>
          <p14:tracePt t="74916" x="10102850" y="3943350"/>
          <p14:tracePt t="74921" x="10109200" y="3930650"/>
          <p14:tracePt t="74933" x="10109200" y="3917950"/>
          <p14:tracePt t="74936" x="10121900" y="3879850"/>
          <p14:tracePt t="74949" x="10121900" y="3867150"/>
          <p14:tracePt t="74956" x="10128250" y="3860800"/>
          <p14:tracePt t="74957" x="10128250" y="3810000"/>
          <p14:tracePt t="74966" x="10134600" y="3797300"/>
          <p14:tracePt t="74972" x="10134600" y="3778250"/>
          <p14:tracePt t="74986" x="10134600" y="3759200"/>
          <p14:tracePt t="74987" x="10134600" y="3746500"/>
          <p14:tracePt t="74994" x="10134600" y="3702050"/>
          <p14:tracePt t="75001" x="10134600" y="3689350"/>
          <p14:tracePt t="75009" x="10128250" y="3676650"/>
          <p14:tracePt t="75017" x="10128250" y="3657600"/>
          <p14:tracePt t="75024" x="10121900" y="3644900"/>
          <p14:tracePt t="75033" x="10115550" y="3625850"/>
          <p14:tracePt t="75040" x="10109200" y="3600450"/>
          <p14:tracePt t="75049" x="10090150" y="3536950"/>
          <p14:tracePt t="75055" x="10083800" y="3517900"/>
          <p14:tracePt t="75066" x="10077450" y="3498850"/>
          <p14:tracePt t="75070" x="10071100" y="3486150"/>
          <p14:tracePt t="75083" x="10064750" y="3473450"/>
          <p14:tracePt t="75086" x="10058400" y="3467100"/>
          <p14:tracePt t="75099" x="10045700" y="3448050"/>
          <p14:tracePt t="75107" x="10013950" y="3422650"/>
          <p14:tracePt t="75117" x="9994900" y="3409950"/>
          <p14:tracePt t="75122" x="9982200" y="3403600"/>
          <p14:tracePt t="75135" x="9963150" y="3397250"/>
          <p14:tracePt t="75140" x="9956800" y="3390900"/>
          <p14:tracePt t="75150" x="9937750" y="3384550"/>
          <p14:tracePt t="75154" x="9918700" y="3378200"/>
          <p14:tracePt t="75166" x="9906000" y="3371850"/>
          <p14:tracePt t="75167" x="9886950" y="3371850"/>
          <p14:tracePt t="75174" x="9874250" y="3365500"/>
          <p14:tracePt t="75183" x="9867900" y="3359150"/>
          <p14:tracePt t="75189" x="9855200" y="3359150"/>
          <p14:tracePt t="75199" x="9842500" y="3359150"/>
          <p14:tracePt t="75212" x="9829800" y="3352800"/>
          <p14:tracePt t="75213" x="9817100" y="3352800"/>
          <p14:tracePt t="75219" x="9798050" y="3346450"/>
          <p14:tracePt t="75227" x="9779000" y="3346450"/>
          <p14:tracePt t="75234" x="9766300" y="3333750"/>
          <p14:tracePt t="75242" x="9740900" y="3333750"/>
          <p14:tracePt t="75257" x="9664700" y="3314700"/>
          <p14:tracePt t="75265" x="9652000" y="3314700"/>
          <p14:tracePt t="75272" x="9639300" y="3308350"/>
          <p14:tracePt t="75279" x="9620250" y="3308350"/>
          <p14:tracePt t="75286" x="9607550" y="3308350"/>
          <p14:tracePt t="75302" x="9563100" y="3302000"/>
          <p14:tracePt t="75309" x="9556750" y="3302000"/>
          <p14:tracePt t="75318" x="9544050" y="3302000"/>
          <p14:tracePt t="75324" x="9537700" y="3302000"/>
          <p14:tracePt t="75333" x="9531350" y="3302000"/>
          <p14:tracePt t="75346" x="9518650" y="3302000"/>
          <p14:tracePt t="75348" x="9505950" y="3302000"/>
          <p14:tracePt t="75354" x="9493250" y="3302000"/>
          <p14:tracePt t="75362" x="9461500" y="3308350"/>
          <p14:tracePt t="75369" x="9448800" y="3308350"/>
          <p14:tracePt t="75377" x="9436100" y="3314700"/>
          <p14:tracePt t="75384" x="9423400" y="3314700"/>
          <p14:tracePt t="75392" x="9410700" y="3314700"/>
          <p14:tracePt t="75399" x="9404350" y="3321050"/>
          <p14:tracePt t="75407" x="9391650" y="3321050"/>
          <p14:tracePt t="75416" x="9385300" y="3327400"/>
          <p14:tracePt t="75421" x="9372600" y="3327400"/>
          <p14:tracePt t="75433" x="9366250" y="3333750"/>
          <p14:tracePt t="75437" x="9359900" y="3333750"/>
          <p14:tracePt t="75449" x="9321800" y="3352800"/>
          <p14:tracePt t="75454" x="9309100" y="3359150"/>
          <p14:tracePt t="75466" x="9296400" y="3365500"/>
          <p14:tracePt t="75467" x="9290050" y="3365500"/>
          <p14:tracePt t="75475" x="9277350" y="3371850"/>
          <p14:tracePt t="75483" x="9264650" y="3384550"/>
          <p14:tracePt t="75490" x="9251950" y="3390900"/>
          <p14:tracePt t="75499" x="9245600" y="3397250"/>
          <p14:tracePt t="75505" x="9239250" y="3403600"/>
          <p14:tracePt t="75516" x="9226550" y="3403600"/>
          <p14:tracePt t="75520" x="9220200" y="3416300"/>
          <p14:tracePt t="75533" x="9213850" y="3422650"/>
          <p14:tracePt t="75536" x="9207500" y="3429000"/>
          <p14:tracePt t="75549" x="9201150" y="3435350"/>
          <p14:tracePt t="75550" x="9188450" y="3454400"/>
          <p14:tracePt t="75557" x="9182100" y="3467100"/>
          <p14:tracePt t="75566" x="9175750" y="3473450"/>
          <p14:tracePt t="75572" x="9163050" y="3486150"/>
          <p14:tracePt t="75583" x="9150350" y="3498850"/>
          <p14:tracePt t="75587" x="9144000" y="3511550"/>
          <p14:tracePt t="75599" x="9137650" y="3524250"/>
          <p14:tracePt t="75603" x="9112250" y="3562350"/>
          <p14:tracePt t="75617" x="9105900" y="3568700"/>
          <p14:tracePt t="75617" x="9099550" y="3581400"/>
          <p14:tracePt t="75624" x="9093200" y="3587750"/>
          <p14:tracePt t="75633" x="9093200" y="3594100"/>
          <p14:tracePt t="75640" x="9086850" y="3606800"/>
          <p14:tracePt t="75654" x="9074150" y="3625850"/>
          <p14:tracePt t="75662" x="9067800" y="3625850"/>
          <p14:tracePt t="75669" x="9067800" y="3632200"/>
          <p14:tracePt t="75677" x="9067800" y="3638550"/>
          <p14:tracePt t="75691" x="9061450" y="3644900"/>
          <p14:tracePt t="75700" x="9061450" y="3651250"/>
          <p14:tracePt t="75707" x="9061450" y="3657600"/>
          <p14:tracePt t="75716" x="9048750" y="3683000"/>
          <p14:tracePt t="75722" x="9048750" y="3695700"/>
          <p14:tracePt t="75731" x="9042400" y="3708400"/>
          <p14:tracePt t="75737" x="9042400" y="3721100"/>
          <p14:tracePt t="75744" x="9036050" y="3727450"/>
          <p14:tracePt t="75752" x="9036050" y="3740150"/>
          <p14:tracePt t="75760" x="9036050" y="3752850"/>
          <p14:tracePt t="75767" x="9036050" y="3759200"/>
          <p14:tracePt t="75775" x="9036050" y="3771900"/>
          <p14:tracePt t="75783" x="9036050" y="3778250"/>
          <p14:tracePt t="75790" x="9036050" y="3790950"/>
          <p14:tracePt t="75799" x="9036050" y="3797300"/>
          <p14:tracePt t="75812" x="9036050" y="3816350"/>
          <p14:tracePt t="75819" x="9036050" y="3829050"/>
          <p14:tracePt t="75827" x="9036050" y="3841750"/>
          <p14:tracePt t="75834" x="9036050" y="3860800"/>
          <p14:tracePt t="75856" x="9036050" y="3879850"/>
          <p14:tracePt t="75857" x="9042400" y="3898900"/>
          <p14:tracePt t="75866" x="9048750" y="3917950"/>
          <p14:tracePt t="75872" x="9074150" y="3981450"/>
          <p14:tracePt t="75879" x="9074150" y="3994150"/>
          <p14:tracePt t="75887" x="9080500" y="4006850"/>
          <p14:tracePt t="75894" x="9080500" y="4013200"/>
          <p14:tracePt t="75902" x="9086850" y="4019550"/>
          <p14:tracePt t="75910" x="9086850" y="4025900"/>
          <p14:tracePt t="75917" x="9093200" y="4032250"/>
          <p14:tracePt t="75924" x="9093200" y="4044950"/>
          <p14:tracePt t="75933" x="9099550" y="4051300"/>
          <p14:tracePt t="75939" x="9105900" y="4057650"/>
          <p14:tracePt t="75949" x="9112250" y="4070350"/>
          <p14:tracePt t="75955" x="9124950" y="4083050"/>
          <p14:tracePt t="75966" x="9131300" y="4095750"/>
          <p14:tracePt t="75977" x="9137650" y="4102100"/>
          <p14:tracePt t="75984" x="9144000" y="4108450"/>
          <p14:tracePt t="75992" x="9144000" y="4114800"/>
          <p14:tracePt t="76000" x="9150350" y="4114800"/>
          <p14:tracePt t="76007" x="9156700" y="4121150"/>
          <p14:tracePt t="76022" x="9156700" y="4127500"/>
          <p14:tracePt t="76029" x="9163050" y="4127500"/>
          <p14:tracePt t="76045" x="9163050" y="4133850"/>
          <p14:tracePt t="76052" x="9169400" y="4140200"/>
          <p14:tracePt t="76060" x="9175750" y="4146550"/>
          <p14:tracePt t="76164" x="9182100" y="4146550"/>
          <p14:tracePt t="76179" x="9188450" y="4146550"/>
          <p14:tracePt t="76194" x="9201150" y="4146550"/>
          <p14:tracePt t="76202" x="9207500" y="4152900"/>
          <p14:tracePt t="76209" x="9213850" y="4152900"/>
          <p14:tracePt t="76218" x="9226550" y="4152900"/>
          <p14:tracePt t="76225" x="9251950" y="4159250"/>
          <p14:tracePt t="76234" x="9277350" y="4159250"/>
          <p14:tracePt t="76239" x="9283700" y="4159250"/>
          <p14:tracePt t="76248" x="9321800" y="4159250"/>
          <p14:tracePt t="76255" x="9359900" y="4159250"/>
          <p14:tracePt t="76262" x="9372600" y="4159250"/>
          <p14:tracePt t="76269" x="9474200" y="4184650"/>
          <p14:tracePt t="76277" x="9594850" y="4235450"/>
          <p14:tracePt t="76285" x="9683750" y="4267200"/>
          <p14:tracePt t="76292" x="9721850" y="4273550"/>
          <p14:tracePt t="76794" x="9728200" y="4267200"/>
          <p14:tracePt t="76817" x="9728200" y="4260850"/>
          <p14:tracePt t="76839" x="9728200" y="4254500"/>
          <p14:tracePt t="76869" x="9728200" y="4248150"/>
          <p14:tracePt t="76922" x="9728200" y="4241800"/>
          <p14:tracePt t="76989" x="9728200" y="4235450"/>
          <p14:tracePt t="77086" x="9734550" y="4235450"/>
          <p14:tracePt t="77274" x="9740900" y="4235450"/>
          <p14:tracePt t="77425" x="9747250" y="4235450"/>
          <p14:tracePt t="77455" x="9753600" y="4235450"/>
          <p14:tracePt t="77522" x="9759950" y="4235450"/>
          <p14:tracePt t="78707" x="9759950" y="4241800"/>
          <p14:tracePt t="78722" x="9766300" y="4241800"/>
          <p14:tracePt t="78744" x="9772650" y="4241800"/>
          <p14:tracePt t="78753" x="9779000" y="4241800"/>
          <p14:tracePt t="78782" x="9798050" y="4241800"/>
          <p14:tracePt t="78786" x="9810750" y="4241800"/>
          <p14:tracePt t="78790" x="9829800" y="4241800"/>
          <p14:tracePt t="78799" x="9855200" y="4241800"/>
          <p14:tracePt t="78805" x="9874250" y="4248150"/>
          <p14:tracePt t="78819" x="9906000" y="4248150"/>
          <p14:tracePt t="78833" x="9937750" y="4254500"/>
          <p14:tracePt t="78836" x="9956800" y="4254500"/>
          <p14:tracePt t="78849" x="10001250" y="4254500"/>
          <p14:tracePt t="78850" x="10033000" y="4254500"/>
          <p14:tracePt t="78857" x="10109200" y="4254500"/>
          <p14:tracePt t="78866" x="10121900" y="4254500"/>
          <p14:tracePt t="78872" x="10172700" y="4254500"/>
          <p14:tracePt t="78883" x="10217150" y="4254500"/>
          <p14:tracePt t="78887" x="10306050" y="4248150"/>
          <p14:tracePt t="78899" x="10344150" y="4241800"/>
          <p14:tracePt t="78904" x="10369550" y="4241800"/>
          <p14:tracePt t="78916" x="10394950" y="4241800"/>
          <p14:tracePt t="78917" x="10401300" y="4241800"/>
          <p14:tracePt t="78925" x="10426700" y="4235450"/>
          <p14:tracePt t="78933" x="10452100" y="4235450"/>
          <p14:tracePt t="78940" x="10471150" y="4235450"/>
          <p14:tracePt t="78949" x="10490200" y="4229100"/>
          <p14:tracePt t="78955" x="10509250" y="4229100"/>
          <p14:tracePt t="78966" x="10515600" y="4229100"/>
          <p14:tracePt t="78970" x="10528300" y="4229100"/>
          <p14:tracePt t="78983" x="10534650" y="4229100"/>
          <p14:tracePt t="78986" x="10547350" y="4222750"/>
          <p14:tracePt t="78999" x="10572750" y="4222750"/>
          <p14:tracePt t="79007" x="10598150" y="4216400"/>
          <p14:tracePt t="79016" x="10617200" y="4216400"/>
          <p14:tracePt t="79022" x="10629900" y="4216400"/>
          <p14:tracePt t="79033" x="10636250" y="4216400"/>
          <p14:tracePt t="79037" x="10668000" y="4210050"/>
          <p14:tracePt t="79049" x="10674350" y="4210050"/>
          <p14:tracePt t="79053" x="10712450" y="4203700"/>
          <p14:tracePt t="79066" x="10718800" y="4203700"/>
          <p14:tracePt t="79067" x="10744200" y="4191000"/>
          <p14:tracePt t="79074" x="10769600" y="4184650"/>
          <p14:tracePt t="79083" x="10775950" y="4184650"/>
          <p14:tracePt t="79089" x="10782300" y="4178300"/>
          <p14:tracePt t="79100" x="10788650" y="4178300"/>
          <p14:tracePt t="79105" x="10814050" y="4171950"/>
          <p14:tracePt t="79117" x="10820400" y="4165600"/>
          <p14:tracePt t="79121" x="10845800" y="4159250"/>
          <p14:tracePt t="79135" x="10852150" y="4159250"/>
          <p14:tracePt t="79141" x="10858500" y="4152900"/>
          <p14:tracePt t="79150" x="10871200" y="4146550"/>
          <p14:tracePt t="79157" x="10896600" y="4133850"/>
          <p14:tracePt t="79172" x="10909300" y="4127500"/>
          <p14:tracePt t="79183" x="10915650" y="4121150"/>
          <p14:tracePt t="79187" x="10928350" y="4108450"/>
          <p14:tracePt t="79199" x="10934700" y="4102100"/>
          <p14:tracePt t="79203" x="10941050" y="4095750"/>
          <p14:tracePt t="79216" x="10953750" y="4089400"/>
          <p14:tracePt t="79217" x="10966450" y="4083050"/>
          <p14:tracePt t="79224" x="10979150" y="4076700"/>
          <p14:tracePt t="79239" x="11036300" y="4057650"/>
          <p14:tracePt t="79246" x="11055350" y="4044950"/>
          <p14:tracePt t="79248" x="11068050" y="4038600"/>
          <p14:tracePt t="79254" x="11087100" y="4032250"/>
          <p14:tracePt t="79262" x="11106150" y="4019550"/>
          <p14:tracePt t="79269" x="11125200" y="4006850"/>
          <p14:tracePt t="79277" x="11144250" y="3994150"/>
          <p14:tracePt t="79285" x="11176000" y="3962400"/>
          <p14:tracePt t="79291" x="11188700" y="3956050"/>
          <p14:tracePt t="79299" x="11201400" y="3949700"/>
          <p14:tracePt t="79307" x="11214100" y="3937000"/>
          <p14:tracePt t="79316" x="11226800" y="3924300"/>
          <p14:tracePt t="79321" x="11245850" y="3905250"/>
          <p14:tracePt t="79333" x="11258550" y="3886200"/>
          <p14:tracePt t="79344" x="11271250" y="3867150"/>
          <p14:tracePt t="79345" x="11290300" y="3848100"/>
          <p14:tracePt t="79352" x="11328400" y="3790950"/>
          <p14:tracePt t="79359" x="11341100" y="3778250"/>
          <p14:tracePt t="79367" x="11353800" y="3759200"/>
          <p14:tracePt t="79374" x="11360150" y="3746500"/>
          <p14:tracePt t="79383" x="11366500" y="3733800"/>
          <p14:tracePt t="79390" x="11379200" y="3714750"/>
          <p14:tracePt t="79399" x="11385550" y="3695700"/>
          <p14:tracePt t="79404" x="11391900" y="3683000"/>
          <p14:tracePt t="79416" x="11398250" y="3663950"/>
          <p14:tracePt t="79420" x="11404600" y="3651250"/>
          <p14:tracePt t="79433" x="11404600" y="3638550"/>
          <p14:tracePt t="79436" x="11410950" y="3625850"/>
          <p14:tracePt t="79449" x="11417300" y="3600450"/>
          <p14:tracePt t="79456" x="11417300" y="3587750"/>
          <p14:tracePt t="79466" x="11417300" y="3575050"/>
          <p14:tracePt t="79472" x="11417300" y="3568700"/>
          <p14:tracePt t="79483" x="11417300" y="3562350"/>
          <p14:tracePt t="79487" x="11417300" y="3549650"/>
          <p14:tracePt t="79499" x="11417300" y="3543300"/>
          <p14:tracePt t="79503" x="11417300" y="3530600"/>
          <p14:tracePt t="79516" x="11417300" y="3524250"/>
          <p14:tracePt t="79517" x="11417300" y="3517900"/>
          <p14:tracePt t="79524" x="11417300" y="3505200"/>
          <p14:tracePt t="79533" x="11417300" y="3498850"/>
          <p14:tracePt t="79546" x="11417300" y="3492500"/>
          <p14:tracePt t="79548" x="11417300" y="3479800"/>
          <p14:tracePt t="79554" x="11417300" y="3473450"/>
          <p14:tracePt t="79562" x="11417300" y="3467100"/>
          <p14:tracePt t="79570" x="11410950" y="3454400"/>
          <p14:tracePt t="79577" x="11410950" y="3435350"/>
          <p14:tracePt t="79585" x="11404600" y="3422650"/>
          <p14:tracePt t="79592" x="11404600" y="3409950"/>
          <p14:tracePt t="79607" x="11398250" y="3403600"/>
          <p14:tracePt t="79616" x="11391900" y="3397250"/>
          <p14:tracePt t="79622" x="11391900" y="3384550"/>
          <p14:tracePt t="79630" x="11385550" y="3378200"/>
          <p14:tracePt t="79637" x="11379200" y="3371850"/>
          <p14:tracePt t="79652" x="11379200" y="3365500"/>
          <p14:tracePt t="79667" x="11372850" y="3359150"/>
          <p14:tracePt t="79682" x="11372850" y="3352800"/>
          <p14:tracePt t="79689" x="11366500" y="3352800"/>
          <p14:tracePt t="79698" x="11366500" y="3346450"/>
          <p14:tracePt t="79705" x="11366500" y="3340100"/>
          <p14:tracePt t="79719" x="11360150" y="3340100"/>
          <p14:tracePt t="79727" x="11360150" y="3333750"/>
          <p14:tracePt t="79736" x="11353800" y="3333750"/>
          <p14:tracePt t="79741" x="11353800" y="3327400"/>
          <p14:tracePt t="79750" x="11347450" y="3327400"/>
          <p14:tracePt t="79757" x="11347450" y="3321050"/>
          <p14:tracePt t="79771" x="11341100" y="3321050"/>
          <p14:tracePt t="79780" x="11341100" y="3314700"/>
          <p14:tracePt t="79787" x="11334750" y="3314700"/>
          <p14:tracePt t="79808" x="11328400" y="3308350"/>
          <p14:tracePt t="79832" x="11322050" y="3302000"/>
          <p14:tracePt t="79854" x="11309350" y="3295650"/>
          <p14:tracePt t="79869" x="11296650" y="3289300"/>
          <p14:tracePt t="79885" x="11296650" y="3282950"/>
          <p14:tracePt t="79892" x="11283950" y="3282950"/>
          <p14:tracePt t="79901" x="11277600" y="3276600"/>
          <p14:tracePt t="79907" x="11271250" y="3276600"/>
          <p14:tracePt t="79916" x="11258550" y="3270250"/>
          <p14:tracePt t="79930" x="11245850" y="3270250"/>
          <p14:tracePt t="79937" x="11233150" y="3270250"/>
          <p14:tracePt t="79945" x="11220450" y="3263900"/>
          <p14:tracePt t="79960" x="11214100" y="3263900"/>
          <p14:tracePt t="79968" x="11201400" y="3263900"/>
          <p14:tracePt t="79974" x="11188700" y="3263900"/>
          <p14:tracePt t="79989" x="11176000" y="3263900"/>
          <p14:tracePt t="79998" x="11163300" y="3263900"/>
          <p14:tracePt t="80004" x="11137900" y="3263900"/>
          <p14:tracePt t="80012" x="11125200" y="3270250"/>
          <p14:tracePt t="80019" x="11099800" y="3270250"/>
          <p14:tracePt t="80027" x="11080750" y="3276600"/>
          <p14:tracePt t="80042" x="11068050" y="3282950"/>
          <p14:tracePt t="80056" x="11042650" y="3282950"/>
          <p14:tracePt t="80057" x="11023600" y="3289300"/>
          <p14:tracePt t="80066" x="11004550" y="3295650"/>
          <p14:tracePt t="80072" x="10991850" y="3302000"/>
          <p14:tracePt t="80079" x="10972800" y="3308350"/>
          <p14:tracePt t="80086" x="10960100" y="3321050"/>
          <p14:tracePt t="80102" x="10941050" y="3327400"/>
          <p14:tracePt t="80109" x="10928350" y="3340100"/>
          <p14:tracePt t="80119" x="10922000" y="3352800"/>
          <p14:tracePt t="80125" x="10909300" y="3365500"/>
          <p14:tracePt t="80135" x="10896600" y="3384550"/>
          <p14:tracePt t="80140" x="10883900" y="3403600"/>
          <p14:tracePt t="80154" x="10871200" y="3416300"/>
          <p14:tracePt t="80162" x="10864850" y="3435350"/>
          <p14:tracePt t="80169" x="10852150" y="3460750"/>
          <p14:tracePt t="80177" x="10839450" y="3486150"/>
          <p14:tracePt t="80185" x="10833100" y="3492500"/>
          <p14:tracePt t="80192" x="10826750" y="3505200"/>
          <p14:tracePt t="80200" x="10826750" y="3511550"/>
          <p14:tracePt t="80215" x="10826750" y="3517900"/>
          <p14:tracePt t="80216" x="10820400" y="3524250"/>
          <p14:tracePt t="80222" x="10820400" y="3530600"/>
          <p14:tracePt t="80231" x="10820400" y="3536950"/>
          <p14:tracePt t="80237" x="10820400" y="3543300"/>
          <p14:tracePt t="80244" x="10820400" y="3549650"/>
          <p14:tracePt t="80259" x="10820400" y="3556000"/>
          <p14:tracePt t="80260" x="10820400" y="3568700"/>
          <p14:tracePt t="80269" x="10820400" y="3581400"/>
          <p14:tracePt t="80275" x="10820400" y="3587750"/>
          <p14:tracePt t="80283" x="10820400" y="3606800"/>
          <p14:tracePt t="80290" x="10826750" y="3625850"/>
          <p14:tracePt t="80299" x="10833100" y="3644900"/>
          <p14:tracePt t="80305" x="10833100" y="3657600"/>
          <p14:tracePt t="80312" x="10839450" y="3676650"/>
          <p14:tracePt t="80320" x="10845800" y="3695700"/>
          <p14:tracePt t="80327" x="10852150" y="3714750"/>
          <p14:tracePt t="80342" x="10852150" y="3727450"/>
          <p14:tracePt t="80351" x="10864850" y="3746500"/>
          <p14:tracePt t="80357" x="10864850" y="3752850"/>
          <p14:tracePt t="80366" x="10871200" y="3759200"/>
          <p14:tracePt t="80372" x="10877550" y="3771900"/>
          <p14:tracePt t="80379" x="10883900" y="3778250"/>
          <p14:tracePt t="80387" x="10890250" y="3784600"/>
          <p14:tracePt t="80395" x="10896600" y="3797300"/>
          <p14:tracePt t="80402" x="10902950" y="3810000"/>
          <p14:tracePt t="80410" x="10909300" y="3810000"/>
          <p14:tracePt t="80417" x="10909300" y="3822700"/>
          <p14:tracePt t="80425" x="10915650" y="3822700"/>
          <p14:tracePt t="80433" x="10922000" y="3829050"/>
          <p14:tracePt t="80439" x="10928350" y="3835400"/>
          <p14:tracePt t="80449" x="10934700" y="3841750"/>
          <p14:tracePt t="80455" x="10941050" y="3848100"/>
          <p14:tracePt t="80466" x="10953750" y="3848100"/>
          <p14:tracePt t="80477" x="10960100" y="3854450"/>
          <p14:tracePt t="80484" x="10966450" y="3860800"/>
          <p14:tracePt t="80492" x="10979150" y="3867150"/>
          <p14:tracePt t="80500" x="10991850" y="3873500"/>
          <p14:tracePt t="80506" x="11010900" y="3879850"/>
          <p14:tracePt t="80516" x="11023600" y="3886200"/>
          <p14:tracePt t="80522" x="11042650" y="3886200"/>
          <p14:tracePt t="80533" x="11061700" y="3892550"/>
          <p14:tracePt t="80537" x="11087100" y="3892550"/>
          <p14:tracePt t="80549" x="11106150" y="3892550"/>
          <p14:tracePt t="80553" x="11131550" y="3892550"/>
          <p14:tracePt t="80567" x="11163300" y="3886200"/>
          <p14:tracePt t="80575" x="11182350" y="3879850"/>
          <p14:tracePt t="80583" x="11201400" y="3879850"/>
          <p14:tracePt t="80589" x="11214100" y="3879850"/>
          <p14:tracePt t="80599" x="11220450" y="3879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7" name="Picture 6">
            <a:extLst>
              <a:ext uri="{FF2B5EF4-FFF2-40B4-BE49-F238E27FC236}">
                <a16:creationId xmlns:a16="http://schemas.microsoft.com/office/drawing/2014/main" id="{846D4069-436F-F707-81F1-180E8EDF0DB5}"/>
              </a:ext>
            </a:extLst>
          </p:cNvPr>
          <p:cNvPicPr>
            <a:picLocks noChangeAspect="1"/>
          </p:cNvPicPr>
          <p:nvPr/>
        </p:nvPicPr>
        <p:blipFill>
          <a:blip r:embed="rId5"/>
          <a:stretch>
            <a:fillRect/>
          </a:stretch>
        </p:blipFill>
        <p:spPr>
          <a:xfrm>
            <a:off x="771419" y="1284128"/>
            <a:ext cx="7119134" cy="3616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 name="Group 9">
            <a:extLst>
              <a:ext uri="{FF2B5EF4-FFF2-40B4-BE49-F238E27FC236}">
                <a16:creationId xmlns:a16="http://schemas.microsoft.com/office/drawing/2014/main" id="{5212E652-695A-13F5-F3D5-B62F264368DE}"/>
              </a:ext>
            </a:extLst>
          </p:cNvPr>
          <p:cNvGrpSpPr/>
          <p:nvPr/>
        </p:nvGrpSpPr>
        <p:grpSpPr>
          <a:xfrm>
            <a:off x="7966254" y="1119744"/>
            <a:ext cx="4143553" cy="1278606"/>
            <a:chOff x="8048447" y="1518191"/>
            <a:chExt cx="4143553" cy="1278606"/>
          </a:xfrm>
        </p:grpSpPr>
        <p:pic>
          <p:nvPicPr>
            <p:cNvPr id="8" name="Picture 7">
              <a:extLst>
                <a:ext uri="{FF2B5EF4-FFF2-40B4-BE49-F238E27FC236}">
                  <a16:creationId xmlns:a16="http://schemas.microsoft.com/office/drawing/2014/main" id="{1AA27578-B559-627F-D485-744648D578E7}"/>
                </a:ext>
              </a:extLst>
            </p:cNvPr>
            <p:cNvPicPr>
              <a:picLocks noChangeAspect="1"/>
            </p:cNvPicPr>
            <p:nvPr/>
          </p:nvPicPr>
          <p:blipFill>
            <a:blip r:embed="rId6"/>
            <a:stretch>
              <a:fillRect/>
            </a:stretch>
          </p:blipFill>
          <p:spPr>
            <a:xfrm>
              <a:off x="8048447" y="1518191"/>
              <a:ext cx="4143553" cy="543903"/>
            </a:xfrm>
            <a:prstGeom prst="rect">
              <a:avLst/>
            </a:prstGeom>
          </p:spPr>
        </p:pic>
        <p:pic>
          <p:nvPicPr>
            <p:cNvPr id="9" name="Picture 8">
              <a:extLst>
                <a:ext uri="{FF2B5EF4-FFF2-40B4-BE49-F238E27FC236}">
                  <a16:creationId xmlns:a16="http://schemas.microsoft.com/office/drawing/2014/main" id="{E1483192-92CE-5A81-C6CD-1CF5CFB1DEBB}"/>
                </a:ext>
              </a:extLst>
            </p:cNvPr>
            <p:cNvPicPr>
              <a:picLocks noChangeAspect="1"/>
            </p:cNvPicPr>
            <p:nvPr/>
          </p:nvPicPr>
          <p:blipFill>
            <a:blip r:embed="rId7"/>
            <a:stretch>
              <a:fillRect/>
            </a:stretch>
          </p:blipFill>
          <p:spPr>
            <a:xfrm>
              <a:off x="8048447" y="2008024"/>
              <a:ext cx="4143553" cy="788773"/>
            </a:xfrm>
            <a:prstGeom prst="rect">
              <a:avLst/>
            </a:prstGeom>
          </p:spPr>
        </p:pic>
      </p:grpSp>
      <p:pic>
        <p:nvPicPr>
          <p:cNvPr id="18" name="Audio 17">
            <a:extLst>
              <a:ext uri="{FF2B5EF4-FFF2-40B4-BE49-F238E27FC236}">
                <a16:creationId xmlns:a16="http://schemas.microsoft.com/office/drawing/2014/main" id="{0D1032D2-5289-42CA-A254-5A99FDE306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48901289"/>
      </p:ext>
    </p:extLst>
  </p:cSld>
  <p:clrMapOvr>
    <a:masterClrMapping/>
  </p:clrMapOvr>
  <mc:AlternateContent xmlns:mc="http://schemas.openxmlformats.org/markup-compatibility/2006">
    <mc:Choice xmlns:p14="http://schemas.microsoft.com/office/powerpoint/2010/main" Requires="p14">
      <p:transition spd="slow" p14:dur="2000" advTm="11272"/>
    </mc:Choice>
    <mc:Fallback>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6837" x="11220450" y="3873500"/>
          <p14:tracePt t="6841" x="11207750" y="3867150"/>
          <p14:tracePt t="6856" x="11201400" y="3860800"/>
          <p14:tracePt t="6871" x="11195050" y="3860800"/>
          <p14:tracePt t="6878" x="11195050" y="3854450"/>
          <p14:tracePt t="6893" x="11188700" y="3854450"/>
          <p14:tracePt t="6938" x="11182350" y="3854450"/>
          <p14:tracePt t="6997" x="11182350" y="3848100"/>
          <p14:tracePt t="7028" x="11176000" y="3848100"/>
          <p14:tracePt t="7065" x="11169650" y="3848100"/>
          <p14:tracePt t="7102" x="11163300" y="3848100"/>
          <p14:tracePt t="7119" x="11163300" y="3841750"/>
          <p14:tracePt t="7200" x="11156950" y="3841750"/>
          <p14:tracePt t="7268" x="11150600" y="3841750"/>
          <p14:tracePt t="7321" x="11144250" y="3841750"/>
          <p14:tracePt t="7357" x="11144250" y="3835400"/>
          <p14:tracePt t="7372" x="11137900" y="3835400"/>
          <p14:tracePt t="7523" x="11131550" y="3835400"/>
          <p14:tracePt t="7552" x="11131550" y="3829050"/>
          <p14:tracePt t="7575" x="11125200" y="3829050"/>
          <p14:tracePt t="7604" x="11118850" y="3829050"/>
          <p14:tracePt t="7620" x="11112500" y="3822700"/>
          <p14:tracePt t="7636" x="11106150" y="3822700"/>
          <p14:tracePt t="7665" x="11099800" y="3822700"/>
          <p14:tracePt t="7680" x="11093450" y="3816350"/>
          <p14:tracePt t="7695" x="11087100" y="3816350"/>
          <p14:tracePt t="7710" x="11080750" y="3810000"/>
          <p14:tracePt t="7718" x="11074400" y="3810000"/>
          <p14:tracePt t="7725" x="11074400" y="3803650"/>
          <p14:tracePt t="7740" x="11068050" y="3803650"/>
          <p14:tracePt t="7748" x="11061700" y="3797300"/>
          <p14:tracePt t="7755" x="11055350" y="3797300"/>
          <p14:tracePt t="7763" x="11042650" y="3790950"/>
          <p14:tracePt t="7770" x="11036300" y="3784600"/>
          <p14:tracePt t="7778" x="11023600" y="3778250"/>
          <p14:tracePt t="7787" x="11004550" y="3771900"/>
          <p14:tracePt t="7800" x="10991850" y="3765550"/>
          <p14:tracePt t="7807" x="10972800" y="3759200"/>
          <p14:tracePt t="7816" x="10960100" y="3752850"/>
          <p14:tracePt t="7822" x="10941050" y="3740150"/>
          <p14:tracePt t="7829" x="10922000" y="3733800"/>
          <p14:tracePt t="7845" x="10902950" y="3727450"/>
          <p14:tracePt t="7854" x="10883900" y="3714750"/>
          <p14:tracePt t="7861" x="10858500" y="3708400"/>
          <p14:tracePt t="7869" x="10826750" y="3695700"/>
          <p14:tracePt t="7883" x="10801350" y="3683000"/>
          <p14:tracePt t="7890" x="10769600" y="3670300"/>
          <p14:tracePt t="7897" x="10737850" y="3663950"/>
          <p14:tracePt t="7905" x="10712450" y="3657600"/>
          <p14:tracePt t="7912" x="10693400" y="3644900"/>
          <p14:tracePt t="7920" x="10668000" y="3644900"/>
          <p14:tracePt t="7936" x="10648950" y="3638550"/>
          <p14:tracePt t="7942" x="10636250" y="3632200"/>
          <p14:tracePt t="7950" x="10617200" y="3632200"/>
          <p14:tracePt t="7957" x="10604500" y="3625850"/>
          <p14:tracePt t="7973" x="10585450" y="3619500"/>
          <p14:tracePt t="7980" x="10566400" y="3613150"/>
          <p14:tracePt t="7995" x="10541000" y="3613150"/>
          <p14:tracePt t="8004" x="10515600" y="3600450"/>
          <p14:tracePt t="8010" x="10496550" y="3594100"/>
          <p14:tracePt t="8019" x="10477500" y="3594100"/>
          <p14:tracePt t="8025" x="10458450" y="3587750"/>
          <p14:tracePt t="8047" x="10439400" y="3581400"/>
          <p14:tracePt t="8048" x="10426700" y="3575050"/>
          <p14:tracePt t="8055" x="10401300" y="3568700"/>
          <p14:tracePt t="8070" x="10375900" y="3562350"/>
          <p14:tracePt t="8077" x="10356850" y="3556000"/>
          <p14:tracePt t="8092" x="10331450" y="3549650"/>
          <p14:tracePt t="8100" x="10312400" y="3543300"/>
          <p14:tracePt t="8108" x="10293350" y="3536950"/>
          <p14:tracePt t="8115" x="10280650" y="3536950"/>
          <p14:tracePt t="8130" x="10267950" y="3524250"/>
          <p14:tracePt t="8140" x="10248900" y="3517900"/>
          <p14:tracePt t="8144" x="10229850" y="3511550"/>
          <p14:tracePt t="8154" x="10223500" y="3505200"/>
          <p14:tracePt t="8160" x="10185400" y="3492500"/>
          <p14:tracePt t="8169" x="10179050" y="3486150"/>
          <p14:tracePt t="8176" x="10166350" y="3486150"/>
          <p14:tracePt t="8182" x="10160000" y="3479800"/>
          <p14:tracePt t="8189" x="10134600" y="3473450"/>
          <p14:tracePt t="8198" x="10128250" y="3467100"/>
          <p14:tracePt t="8205" x="10115550" y="3467100"/>
          <p14:tracePt t="8212" x="10096500" y="3454400"/>
          <p14:tracePt t="8221" x="10083800" y="3454400"/>
          <p14:tracePt t="8227" x="10071100" y="3448050"/>
          <p14:tracePt t="8237" x="10064750" y="3448050"/>
          <p14:tracePt t="8243" x="10058400" y="3448050"/>
          <p14:tracePt t="8253" x="10039350" y="3435350"/>
          <p14:tracePt t="8258" x="10033000" y="3435350"/>
          <p14:tracePt t="8270" x="10026650" y="3435350"/>
          <p14:tracePt t="8274" x="10020300" y="3435350"/>
          <p14:tracePt t="8287" x="10013950" y="3435350"/>
          <p14:tracePt t="8288" x="10001250" y="3429000"/>
          <p14:tracePt t="8303" x="9994900" y="3429000"/>
          <p14:tracePt t="8317" x="9982200" y="3422650"/>
          <p14:tracePt t="8340" x="9975850" y="34226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Myocariditis</a:t>
            </a:r>
            <a:r>
              <a:rPr lang="hu-HU" dirty="0"/>
              <a:t> okozta </a:t>
            </a:r>
            <a:r>
              <a:rPr lang="hu-HU" dirty="0" err="1"/>
              <a:t>fibrózis</a:t>
            </a:r>
            <a:r>
              <a:rPr lang="hu-HU" dirty="0"/>
              <a:t> monitorozása MR segítségével</a:t>
            </a:r>
          </a:p>
        </p:txBody>
      </p:sp>
      <p:sp>
        <p:nvSpPr>
          <p:cNvPr id="3" name="Text Placeholder 2">
            <a:extLst>
              <a:ext uri="{FF2B5EF4-FFF2-40B4-BE49-F238E27FC236}">
                <a16:creationId xmlns:a16="http://schemas.microsoft.com/office/drawing/2014/main" id="{E2EF61E5-5570-6742-1179-F886F9199866}"/>
              </a:ext>
            </a:extLst>
          </p:cNvPr>
          <p:cNvSpPr>
            <a:spLocks noGrp="1"/>
          </p:cNvSpPr>
          <p:nvPr>
            <p:ph type="body" sz="quarter" idx="13"/>
          </p:nvPr>
        </p:nvSpPr>
        <p:spPr/>
        <p:txBody>
          <a:bodyPr/>
          <a:lstStyle/>
          <a:p>
            <a:pPr marL="0" indent="0">
              <a:buNone/>
            </a:pPr>
            <a:r>
              <a:rPr lang="en-US" dirty="0">
                <a:solidFill>
                  <a:schemeClr val="bg1"/>
                </a:solidFill>
              </a:rPr>
              <a:t>Objectives</a:t>
            </a:r>
          </a:p>
          <a:p>
            <a:pPr marL="920750" indent="0">
              <a:buNone/>
            </a:pPr>
            <a:r>
              <a:rPr lang="en-US" dirty="0">
                <a:solidFill>
                  <a:schemeClr val="bg1"/>
                </a:solidFill>
              </a:rPr>
              <a:t>To compare the repeatability and interrelation of various late gadolinium enhancement (LGE) assessment techniques for monitoring fibrotic changes in myocarditis follow-up.</a:t>
            </a:r>
          </a:p>
          <a:p>
            <a:pPr marL="0" indent="0">
              <a:buNone/>
            </a:pPr>
            <a:r>
              <a:rPr lang="en-US" dirty="0">
                <a:solidFill>
                  <a:schemeClr val="bg1"/>
                </a:solidFill>
              </a:rPr>
              <a:t>Methods</a:t>
            </a:r>
          </a:p>
          <a:p>
            <a:pPr marL="920750" indent="0">
              <a:buNone/>
            </a:pPr>
            <a:r>
              <a:rPr lang="en-US" dirty="0">
                <a:solidFill>
                  <a:schemeClr val="bg1"/>
                </a:solidFill>
              </a:rPr>
              <a:t>LGE extent change between baseline and 3-month cardiovascular magnetic resonance (CMR) was compared in patients with acute myocarditis using the full width at half maximum (FWHM), gray-scale thresholds at 5 and 6 standard deviations (SD5 and SD6), visual assessment with threshold (VAT) and full manual (FM) techniques.</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11" name="Audio 10">
            <a:extLst>
              <a:ext uri="{FF2B5EF4-FFF2-40B4-BE49-F238E27FC236}">
                <a16:creationId xmlns:a16="http://schemas.microsoft.com/office/drawing/2014/main" id="{20DCB419-7B43-52BF-9ABC-B84553C9B8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24169591"/>
      </p:ext>
    </p:extLst>
  </p:cSld>
  <p:clrMapOvr>
    <a:masterClrMapping/>
  </p:clrMapOvr>
  <mc:AlternateContent xmlns:mc="http://schemas.openxmlformats.org/markup-compatibility/2006">
    <mc:Choice xmlns:p14="http://schemas.microsoft.com/office/powerpoint/2010/main" Requires="p14">
      <p:transition spd="slow" p14:dur="2000" advTm="38845"/>
    </mc:Choice>
    <mc:Fallback>
      <p:transition spd="slow" advTm="3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4015" x="9956800" y="3416300"/>
          <p14:tracePt t="24028" x="9899650" y="3409950"/>
          <p14:tracePt t="24029" x="9855200" y="3403600"/>
          <p14:tracePt t="24037" x="9810750" y="3390900"/>
          <p14:tracePt t="24045" x="9772650" y="3384550"/>
          <p14:tracePt t="24052" x="9759950" y="3378200"/>
          <p14:tracePt t="24062" x="9715500" y="3371850"/>
          <p14:tracePt t="24067" x="9677400" y="3359150"/>
          <p14:tracePt t="24078" x="9620250" y="3340100"/>
          <p14:tracePt t="24083" x="9563100" y="3321050"/>
          <p14:tracePt t="24095" x="9499600" y="3314700"/>
          <p14:tracePt t="24099" x="9455150" y="3302000"/>
          <p14:tracePt t="24112" x="9391650" y="3295650"/>
          <p14:tracePt t="24120" x="9359900" y="3289300"/>
          <p14:tracePt t="24128" x="9328150" y="3289300"/>
          <p14:tracePt t="24134" x="9302750" y="3282950"/>
          <p14:tracePt t="24145" x="9283700" y="3276600"/>
          <p14:tracePt t="24150" x="9251950" y="3270250"/>
          <p14:tracePt t="24162" x="9226550" y="3270250"/>
          <p14:tracePt t="24166" x="9226550" y="3263900"/>
          <p14:tracePt t="24178" x="9169400" y="3263900"/>
          <p14:tracePt t="24179" x="9137650" y="3257550"/>
          <p14:tracePt t="24187" x="9112250" y="3257550"/>
          <p14:tracePt t="24195" x="9055100" y="3251200"/>
          <p14:tracePt t="24202" x="9017000" y="3244850"/>
          <p14:tracePt t="24212" x="8991600" y="3244850"/>
          <p14:tracePt t="24217" x="8978900" y="3238500"/>
          <p14:tracePt t="24228" x="8959850" y="3238500"/>
          <p14:tracePt t="24232" x="8928100" y="3232150"/>
          <p14:tracePt t="24247" x="8896350" y="3225800"/>
          <p14:tracePt t="24248" x="8870950" y="3225800"/>
          <p14:tracePt t="24255" x="8839200" y="3219450"/>
          <p14:tracePt t="24262" x="8807450" y="3213100"/>
          <p14:tracePt t="24269" x="8801100" y="3213100"/>
          <p14:tracePt t="24278" x="8763000" y="3206750"/>
          <p14:tracePt t="24284" x="8750300" y="3206750"/>
          <p14:tracePt t="24295" x="8712200" y="3206750"/>
          <p14:tracePt t="24300" x="8674100" y="3206750"/>
          <p14:tracePt t="24312" x="8629650" y="3206750"/>
          <p14:tracePt t="24316" x="8616950" y="3206750"/>
          <p14:tracePt t="24328" x="8597900" y="3206750"/>
          <p14:tracePt t="24329" x="8559800" y="3206750"/>
          <p14:tracePt t="24337" x="8547100" y="3206750"/>
          <p14:tracePt t="24345" x="8521700" y="3213100"/>
          <p14:tracePt t="24352" x="8483600" y="3213100"/>
          <p14:tracePt t="24362" x="8464550" y="3219450"/>
          <p14:tracePt t="24367" x="8401050" y="3219450"/>
          <p14:tracePt t="24378" x="8375650" y="3219450"/>
          <p14:tracePt t="24383" x="8350250" y="3219450"/>
          <p14:tracePt t="24396" x="8274050" y="3219450"/>
          <p14:tracePt t="24399" x="8255000" y="3219450"/>
          <p14:tracePt t="24414" x="8166100" y="3219450"/>
          <p14:tracePt t="24416" x="8134350" y="3225800"/>
          <p14:tracePt t="24421" x="8045450" y="3225800"/>
          <p14:tracePt t="24429" x="8020050" y="3232150"/>
          <p14:tracePt t="24434" x="7988300" y="3232150"/>
          <p14:tracePt t="24445" x="7956550" y="3232150"/>
          <p14:tracePt t="24450" x="7842250" y="3232150"/>
          <p14:tracePt t="24462" x="7797800" y="3232150"/>
          <p14:tracePt t="24465" x="7759700" y="3232150"/>
          <p14:tracePt t="24478" x="7600950" y="3232150"/>
          <p14:tracePt t="24479" x="7562850" y="3238500"/>
          <p14:tracePt t="24487" x="7518400" y="3244850"/>
          <p14:tracePt t="24502" x="7480300" y="3244850"/>
          <p14:tracePt t="24509" x="7353300" y="3257550"/>
          <p14:tracePt t="24511" x="7315200" y="3270250"/>
          <p14:tracePt t="24517" x="7270750" y="3276600"/>
          <p14:tracePt t="24524" x="7092950" y="3295650"/>
          <p14:tracePt t="24532" x="7048500" y="3295650"/>
          <p14:tracePt t="24539" x="6991350" y="3302000"/>
          <p14:tracePt t="24547" x="6940550" y="3314700"/>
          <p14:tracePt t="24554" x="6781800" y="3333750"/>
          <p14:tracePt t="24562" x="6731000" y="3340100"/>
          <p14:tracePt t="24570" x="6591300" y="3365500"/>
          <p14:tracePt t="24578" x="6553200" y="3371850"/>
          <p14:tracePt t="24585" x="6521450" y="3378200"/>
          <p14:tracePt t="24595" x="6407150" y="3390900"/>
          <p14:tracePt t="24600" x="6381750" y="3390900"/>
          <p14:tracePt t="24612" x="6350000" y="3397250"/>
          <p14:tracePt t="24616" x="6324600" y="3397250"/>
          <p14:tracePt t="24629" x="6299200" y="3397250"/>
          <p14:tracePt t="24630" x="6197600" y="3416300"/>
          <p14:tracePt t="24637" x="6172200" y="3416300"/>
          <p14:tracePt t="24645" x="6146800" y="3416300"/>
          <p14:tracePt t="24652" x="6127750" y="3422650"/>
          <p14:tracePt t="24662" x="6102350" y="3429000"/>
          <p14:tracePt t="24667" x="6076950" y="3429000"/>
          <p14:tracePt t="24678" x="6026150" y="3441700"/>
          <p14:tracePt t="24682" x="6007100" y="3448050"/>
          <p14:tracePt t="24695" x="5981700" y="3454400"/>
          <p14:tracePt t="24699" x="5962650" y="3460750"/>
          <p14:tracePt t="24712" x="5899150" y="3479800"/>
          <p14:tracePt t="24719" x="5867400" y="3486150"/>
          <p14:tracePt t="24728" x="5772150" y="3505200"/>
          <p14:tracePt t="24734" x="5740400" y="3511550"/>
          <p14:tracePt t="24745" x="5702300" y="3517900"/>
          <p14:tracePt t="24749" x="5664200" y="3536950"/>
          <p14:tracePt t="24762" x="5619750" y="3543300"/>
          <p14:tracePt t="24765" x="5581650" y="3556000"/>
          <p14:tracePt t="24779" x="5537200" y="3575050"/>
          <p14:tracePt t="24780" x="5492750" y="3581400"/>
          <p14:tracePt t="24787" x="5435600" y="3600450"/>
          <p14:tracePt t="24795" x="5226050" y="3663950"/>
          <p14:tracePt t="24802" x="5156200" y="3676650"/>
          <p14:tracePt t="24812" x="5092700" y="3689350"/>
          <p14:tracePt t="24817" x="5029200" y="3708400"/>
          <p14:tracePt t="24828" x="4972050" y="3727450"/>
          <p14:tracePt t="24833" x="4914900" y="3733800"/>
          <p14:tracePt t="24845" x="4864100" y="3752850"/>
          <p14:tracePt t="24849" x="4819650" y="3765550"/>
          <p14:tracePt t="24862" x="4768850" y="3771900"/>
          <p14:tracePt t="24863" x="4724400" y="3784600"/>
          <p14:tracePt t="24869" x="4667250" y="3797300"/>
          <p14:tracePt t="24879" x="4603750" y="3803650"/>
          <p14:tracePt t="24885" x="4546600" y="3816350"/>
          <p14:tracePt t="24896" x="4483100" y="3822700"/>
          <p14:tracePt t="24901" x="4419600" y="3835400"/>
          <p14:tracePt t="24912" x="4362450" y="3848100"/>
          <p14:tracePt t="24916" x="4311650" y="3854450"/>
          <p14:tracePt t="24929" x="4254500" y="3860800"/>
          <p14:tracePt t="24930" x="4197350" y="3873500"/>
          <p14:tracePt t="24937" x="4146550" y="3886200"/>
          <p14:tracePt t="24945" x="4089400" y="3898900"/>
          <p14:tracePt t="24952" x="4032250" y="3905250"/>
          <p14:tracePt t="24962" x="3975100" y="3917950"/>
          <p14:tracePt t="24967" x="3924300" y="3930650"/>
          <p14:tracePt t="24978" x="3879850" y="3943350"/>
          <p14:tracePt t="24983" x="3841750" y="3956050"/>
          <p14:tracePt t="24995" x="3803650" y="3968750"/>
          <p14:tracePt t="24999" x="3771900" y="3981450"/>
          <p14:tracePt t="25012" x="3733800" y="3994150"/>
          <p14:tracePt t="25020" x="3702050" y="4006850"/>
          <p14:tracePt t="25028" x="3670300" y="4025900"/>
          <p14:tracePt t="25035" x="3638550" y="4038600"/>
          <p14:tracePt t="25045" x="3625850" y="4051300"/>
          <p14:tracePt t="25050" x="3613150" y="4057650"/>
          <p14:tracePt t="25062" x="3587750" y="4076700"/>
          <p14:tracePt t="25066" x="3581400" y="4083050"/>
          <p14:tracePt t="25079" x="3568700" y="4095750"/>
          <p14:tracePt t="25080" x="3562350" y="4102100"/>
          <p14:tracePt t="25087" x="3556000" y="4108450"/>
          <p14:tracePt t="25095" x="3536950" y="4133850"/>
          <p14:tracePt t="25102" x="3530600" y="4146550"/>
          <p14:tracePt t="25112" x="3511550" y="4171950"/>
          <p14:tracePt t="25117" x="3511550" y="4178300"/>
          <p14:tracePt t="25128" x="3505200" y="4191000"/>
          <p14:tracePt t="25133" x="3498850" y="4203700"/>
          <p14:tracePt t="25148" x="3492500" y="4210050"/>
          <p14:tracePt t="25162" x="3486150" y="4222750"/>
          <p14:tracePt t="25163" x="3473450" y="4235450"/>
          <p14:tracePt t="25169" x="3454400" y="4267200"/>
          <p14:tracePt t="25179" x="3371850" y="4368800"/>
          <p14:tracePt t="25184" x="3321050" y="4425950"/>
          <p14:tracePt t="25195" x="3257550" y="4489450"/>
          <p14:tracePt t="25200" x="3244850" y="4502150"/>
          <p14:tracePt t="25763" x="3238500" y="4502150"/>
          <p14:tracePt t="25778" x="3232150" y="4502150"/>
          <p14:tracePt t="25785" x="3232150" y="4495800"/>
          <p14:tracePt t="25799" x="3232150" y="4483100"/>
          <p14:tracePt t="25807" x="3238500" y="4476750"/>
          <p14:tracePt t="25814" x="3238500" y="4470400"/>
          <p14:tracePt t="25822" x="3238500" y="4464050"/>
          <p14:tracePt t="25867" x="3238500" y="4470400"/>
          <p14:tracePt t="25890" x="3238500" y="4464050"/>
          <p14:tracePt t="25904" x="3238500" y="4457700"/>
          <p14:tracePt t="25914" x="3244850" y="4457700"/>
          <p14:tracePt t="25956" x="3238500" y="4457700"/>
          <p14:tracePt t="25987" x="3244850" y="4457700"/>
          <p14:tracePt t="26032" x="3244850" y="4451350"/>
          <p14:tracePt t="26130" x="3238500" y="4451350"/>
          <p14:tracePt t="26175" x="3232150" y="4451350"/>
          <p14:tracePt t="27442" x="3225800" y="4451350"/>
          <p14:tracePt t="27456" x="3225800" y="4457700"/>
          <p14:tracePt t="27466" x="3219450" y="4457700"/>
          <p14:tracePt t="27479" x="3213100" y="4464050"/>
          <p14:tracePt t="27487" x="3206750" y="4464050"/>
          <p14:tracePt t="27496" x="3200400" y="4464050"/>
          <p14:tracePt t="27502" x="3187700" y="4464050"/>
          <p14:tracePt t="27511" x="3162300" y="4470400"/>
          <p14:tracePt t="27517" x="3143250" y="4470400"/>
          <p14:tracePt t="27524" x="3130550" y="4483100"/>
          <p14:tracePt t="27532" x="3098800" y="4483100"/>
          <p14:tracePt t="27539" x="3067050" y="4495800"/>
          <p14:tracePt t="27547" x="3041650" y="4502150"/>
          <p14:tracePt t="27554" x="3022600" y="4514850"/>
          <p14:tracePt t="27562" x="3009900" y="4521200"/>
          <p14:tracePt t="27570" x="2997200" y="4521200"/>
          <p14:tracePt t="27578" x="2990850" y="4527550"/>
          <p14:tracePt t="27585" x="2978150" y="4533900"/>
          <p14:tracePt t="27595" x="2959100" y="4546600"/>
          <p14:tracePt t="27600" x="2946400" y="4552950"/>
          <p14:tracePt t="27612" x="2927350" y="4559300"/>
          <p14:tracePt t="27616" x="2921000" y="4565650"/>
          <p14:tracePt t="27629" x="2889250" y="4584700"/>
          <p14:tracePt t="27629" x="2876550" y="4591050"/>
          <p14:tracePt t="27637" x="2870200" y="4597400"/>
          <p14:tracePt t="27645" x="2857500" y="4603750"/>
          <p14:tracePt t="27652" x="2838450" y="4610100"/>
          <p14:tracePt t="27662" x="2825750" y="4629150"/>
          <p14:tracePt t="27667" x="2813050" y="4635500"/>
          <p14:tracePt t="27678" x="2800350" y="4648200"/>
          <p14:tracePt t="27683" x="2787650" y="4660900"/>
          <p14:tracePt t="27695" x="2781300" y="4673600"/>
          <p14:tracePt t="27699" x="2774950" y="4679950"/>
          <p14:tracePt t="27712" x="2768600" y="4692650"/>
          <p14:tracePt t="27720" x="2768600" y="4699000"/>
          <p14:tracePt t="27728" x="2762250" y="4705350"/>
          <p14:tracePt t="27734" x="2762250" y="4711700"/>
          <p14:tracePt t="27749" x="2762250" y="4718050"/>
          <p14:tracePt t="27762" x="2762250" y="4724400"/>
          <p14:tracePt t="27766" x="2755900" y="4730750"/>
          <p14:tracePt t="27778" x="2755900" y="4737100"/>
          <p14:tracePt t="27779" x="2755900" y="4743450"/>
          <p14:tracePt t="27787" x="2749550" y="4756150"/>
          <p14:tracePt t="27795" x="2749550" y="4762500"/>
          <p14:tracePt t="27802" x="2749550" y="4768850"/>
          <p14:tracePt t="27812" x="2749550" y="4794250"/>
          <p14:tracePt t="27824" x="2749550" y="4800600"/>
          <p14:tracePt t="27825" x="2755900" y="4838700"/>
          <p14:tracePt t="27832" x="2755900" y="4845050"/>
          <p14:tracePt t="27839" x="2762250" y="4876800"/>
          <p14:tracePt t="27847" x="2774950" y="4895850"/>
          <p14:tracePt t="27855" x="2774950" y="4908550"/>
          <p14:tracePt t="27869" x="2781300" y="4921250"/>
          <p14:tracePt t="27879" x="2787650" y="4933950"/>
          <p14:tracePt t="27884" x="2794000" y="4946650"/>
          <p14:tracePt t="27892" x="2800350" y="4953000"/>
          <p14:tracePt t="27900" x="2819400" y="4984750"/>
          <p14:tracePt t="27907" x="2819400" y="4991100"/>
          <p14:tracePt t="27936" x="2832100" y="5003800"/>
          <p14:tracePt t="27937" x="2838450" y="5010150"/>
          <p14:tracePt t="27947" x="2844800" y="5022850"/>
          <p14:tracePt t="27952" x="2965450" y="5111750"/>
          <p14:tracePt t="27961" x="2978150" y="5118100"/>
          <p14:tracePt t="27967" x="2984500" y="5130800"/>
          <p14:tracePt t="27974" x="3022600" y="5149850"/>
          <p14:tracePt t="27982" x="3035300" y="5156200"/>
          <p14:tracePt t="27990" x="3054350" y="5162550"/>
          <p14:tracePt t="27996" x="3105150" y="5194300"/>
          <p14:tracePt t="28004" x="3124200" y="5207000"/>
          <p14:tracePt t="28012" x="3149600" y="5219700"/>
          <p14:tracePt t="28019" x="3181350" y="5232400"/>
          <p14:tracePt t="28028" x="3206750" y="5245100"/>
          <p14:tracePt t="28035" x="3232150" y="5257800"/>
          <p14:tracePt t="28045" x="3263900" y="5264150"/>
          <p14:tracePt t="28049" x="3282950" y="5276850"/>
          <p14:tracePt t="28062" x="3359150" y="5289550"/>
          <p14:tracePt t="28071" x="3378200" y="5295900"/>
          <p14:tracePt t="28072" x="3397250" y="5295900"/>
          <p14:tracePt t="28080" x="3422650" y="5302250"/>
          <p14:tracePt t="28087" x="3441700" y="5302250"/>
          <p14:tracePt t="28095" x="3473450" y="5314950"/>
          <p14:tracePt t="28102" x="3505200" y="5314950"/>
          <p14:tracePt t="28112" x="3543300" y="5321300"/>
          <p14:tracePt t="28117" x="3587750" y="5334000"/>
          <p14:tracePt t="28132" x="3632200" y="5340350"/>
          <p14:tracePt t="28132" x="3689350" y="5340350"/>
          <p14:tracePt t="28140" x="3740150" y="5346700"/>
          <p14:tracePt t="28147" x="3797300" y="5353050"/>
          <p14:tracePt t="28154" x="3854450" y="5353050"/>
          <p14:tracePt t="28162" x="3905250" y="5353050"/>
          <p14:tracePt t="28170" x="4083050" y="5365750"/>
          <p14:tracePt t="28178" x="4140200" y="5365750"/>
          <p14:tracePt t="28185" x="4191000" y="5365750"/>
          <p14:tracePt t="28195" x="4260850" y="5372100"/>
          <p14:tracePt t="28200" x="4337050" y="5372100"/>
          <p14:tracePt t="28212" x="4400550" y="5372100"/>
          <p14:tracePt t="28216" x="4464050" y="5372100"/>
          <p14:tracePt t="28229" x="4527550" y="5365750"/>
          <p14:tracePt t="28230" x="4578350" y="5359400"/>
          <p14:tracePt t="28237" x="4622800" y="5353050"/>
          <p14:tracePt t="28245" x="4654550" y="5346700"/>
          <p14:tracePt t="28252" x="4730750" y="5340350"/>
          <p14:tracePt t="28262" x="4749800" y="5340350"/>
          <p14:tracePt t="28267" x="4806950" y="5327650"/>
          <p14:tracePt t="28278" x="4819650" y="5327650"/>
          <p14:tracePt t="28282" x="4838700" y="5321300"/>
          <p14:tracePt t="28295" x="4851400" y="5314950"/>
          <p14:tracePt t="28299" x="4902200" y="5308600"/>
          <p14:tracePt t="28312" x="4933950" y="5295900"/>
          <p14:tracePt t="28319" x="4991100" y="5283200"/>
          <p14:tracePt t="28334" x="5010150" y="5283200"/>
          <p14:tracePt t="28335" x="5029200" y="5276850"/>
          <p14:tracePt t="28342" x="5054600" y="5276850"/>
          <p14:tracePt t="28350" x="5086350" y="5276850"/>
          <p14:tracePt t="28357" x="5194300" y="5257800"/>
          <p14:tracePt t="28364" x="5232400" y="5257800"/>
          <p14:tracePt t="28372" x="5283200" y="5251450"/>
          <p14:tracePt t="28379" x="5410200" y="5232400"/>
          <p14:tracePt t="28386" x="5448300" y="5226050"/>
          <p14:tracePt t="28396" x="5473700" y="5219700"/>
          <p14:tracePt t="28402" x="5499100" y="5219700"/>
          <p14:tracePt t="28414" x="5556250" y="5200650"/>
          <p14:tracePt t="28419" x="5568950" y="5194300"/>
          <p14:tracePt t="28429" x="5594350" y="5187950"/>
          <p14:tracePt t="28433" x="5613400" y="5187950"/>
          <p14:tracePt t="28445" x="5632450" y="5181600"/>
          <p14:tracePt t="28449" x="5638800" y="5181600"/>
          <p14:tracePt t="28462" x="5676900" y="5168900"/>
          <p14:tracePt t="28469" x="5689600" y="5162550"/>
          <p14:tracePt t="28478" x="5708650" y="5156200"/>
          <p14:tracePt t="28484" x="5721350" y="5149850"/>
          <p14:tracePt t="28495" x="5734050" y="5143500"/>
          <p14:tracePt t="28500" x="5740400" y="5143500"/>
          <p14:tracePt t="28512" x="5759450" y="5130800"/>
          <p14:tracePt t="28516" x="5784850" y="5118100"/>
          <p14:tracePt t="28528" x="5791200" y="5118100"/>
          <p14:tracePt t="28537" x="5867400" y="5080000"/>
          <p14:tracePt t="28545" x="5880100" y="5073650"/>
          <p14:tracePt t="28552" x="5930900" y="5060950"/>
          <p14:tracePt t="28562" x="5943600" y="5054600"/>
          <p14:tracePt t="28567" x="5994400" y="5035550"/>
          <p14:tracePt t="28578" x="6007100" y="5029200"/>
          <p14:tracePt t="28583" x="6051550" y="5010150"/>
          <p14:tracePt t="28595" x="6089650" y="4991100"/>
          <p14:tracePt t="28599" x="6096000" y="4991100"/>
          <p14:tracePt t="28612" x="6165850" y="4953000"/>
          <p14:tracePt t="28619" x="6172200" y="4953000"/>
          <p14:tracePt t="28628" x="6210300" y="4933950"/>
          <p14:tracePt t="28634" x="6248400" y="4914900"/>
          <p14:tracePt t="28645" x="6280150" y="4902200"/>
          <p14:tracePt t="28650" x="6305550" y="4889500"/>
          <p14:tracePt t="28662" x="6311900" y="4883150"/>
          <p14:tracePt t="28666" x="6318250" y="4883150"/>
          <p14:tracePt t="28678" x="6330950" y="4870450"/>
          <p14:tracePt t="28679" x="6343650" y="4864100"/>
          <p14:tracePt t="28695" x="6350000" y="4857750"/>
          <p14:tracePt t="28710" x="6350000" y="4851400"/>
          <p14:tracePt t="28717" x="6356350" y="4845050"/>
          <p14:tracePt t="28746" x="6362700" y="4826000"/>
          <p14:tracePt t="28747" x="6362700" y="4819650"/>
          <p14:tracePt t="28755" x="6369050" y="4800600"/>
          <p14:tracePt t="28764" x="6381750" y="4762500"/>
          <p14:tracePt t="28769" x="6381750" y="4749800"/>
          <p14:tracePt t="28779" x="6381750" y="4743450"/>
          <p14:tracePt t="28791" x="6381750" y="4737100"/>
          <p14:tracePt t="28807" x="6381750" y="4724400"/>
          <p14:tracePt t="28816" x="6381750" y="4718050"/>
          <p14:tracePt t="28822" x="6375400" y="4711700"/>
          <p14:tracePt t="28831" x="6375400" y="4705350"/>
          <p14:tracePt t="28837" x="6369050" y="4699000"/>
          <p14:tracePt t="28852" x="6356350" y="4692650"/>
          <p14:tracePt t="28862" x="6330950" y="4679950"/>
          <p14:tracePt t="28867" x="6318250" y="4673600"/>
          <p14:tracePt t="28878" x="6299200" y="4667250"/>
          <p14:tracePt t="28883" x="6280150" y="4667250"/>
          <p14:tracePt t="28896" x="6261100" y="4667250"/>
          <p14:tracePt t="28897" x="6248400" y="4667250"/>
          <p14:tracePt t="28904" x="6178550" y="4667250"/>
          <p14:tracePt t="28912" x="6159500" y="4667250"/>
          <p14:tracePt t="28920" x="6127750" y="4667250"/>
          <p14:tracePt t="28929" x="6096000" y="4667250"/>
          <p14:tracePt t="28935" x="6076950" y="4673600"/>
          <p14:tracePt t="28945" x="6045200" y="4679950"/>
          <p14:tracePt t="28950" x="6013450" y="4679950"/>
          <p14:tracePt t="28962" x="5911850" y="4705350"/>
          <p14:tracePt t="28966" x="5892800" y="4705350"/>
          <p14:tracePt t="28979" x="5861050" y="4718050"/>
          <p14:tracePt t="28979" x="5835650" y="4724400"/>
          <p14:tracePt t="28987" x="5759450" y="4749800"/>
          <p14:tracePt t="28995" x="5746750" y="4756150"/>
          <p14:tracePt t="29002" x="5727700" y="4756150"/>
          <p14:tracePt t="29012" x="5715000" y="4762500"/>
          <p14:tracePt t="29017" x="5702300" y="4768850"/>
          <p14:tracePt t="29028" x="5695950" y="4775200"/>
          <p14:tracePt t="29033" x="5683250" y="4775200"/>
          <p14:tracePt t="29045" x="5676900" y="4781550"/>
          <p14:tracePt t="29049" x="5670550" y="4781550"/>
          <p14:tracePt t="29062" x="5657850" y="4781550"/>
          <p14:tracePt t="29069" x="5657850" y="4787900"/>
          <p14:tracePt t="29079" x="5651500" y="4787900"/>
          <p14:tracePt t="29085" x="5645150" y="4787900"/>
          <p14:tracePt t="29095" x="5638800" y="4794250"/>
          <p14:tracePt t="29100" x="5632450" y="4800600"/>
          <p14:tracePt t="29112" x="5626100" y="4800600"/>
          <p14:tracePt t="29116" x="5619750" y="4806950"/>
          <p14:tracePt t="29129" x="5619750" y="4813300"/>
          <p14:tracePt t="29130" x="5613400" y="4813300"/>
          <p14:tracePt t="29340" x="5607050" y="4813300"/>
          <p14:tracePt t="30255" x="5607050" y="4806950"/>
          <p14:tracePt t="30266" x="5600700" y="4800600"/>
          <p14:tracePt t="30270" x="5600700" y="4794250"/>
          <p14:tracePt t="30281" x="5600700" y="4787900"/>
          <p14:tracePt t="30285" x="5594350" y="4775200"/>
          <p14:tracePt t="30292" x="5588000" y="4768850"/>
          <p14:tracePt t="30299" x="5581650" y="4756150"/>
          <p14:tracePt t="30307" x="5575300" y="4743450"/>
          <p14:tracePt t="30315" x="5562600" y="4730750"/>
          <p14:tracePt t="30322" x="5562600" y="4718050"/>
          <p14:tracePt t="30330" x="5556250" y="4711700"/>
          <p14:tracePt t="30337" x="5549900" y="4692650"/>
          <p14:tracePt t="30346" x="5543550" y="4692650"/>
          <p14:tracePt t="30352" x="5543550" y="4673600"/>
          <p14:tracePt t="30362" x="5537200" y="4667250"/>
          <p14:tracePt t="30367" x="5537200" y="4654550"/>
          <p14:tracePt t="30379" x="5530850" y="4648200"/>
          <p14:tracePt t="30396" x="5530850" y="4641850"/>
          <p14:tracePt t="30412" x="5530850" y="4635500"/>
          <p14:tracePt t="30419" x="5524500" y="4635500"/>
          <p14:tracePt t="30434" x="5524500" y="4629150"/>
          <p14:tracePt t="30539" x="5524500" y="4635500"/>
          <p14:tracePt t="30549" x="5518150" y="4635500"/>
          <p14:tracePt t="30878" x="5511800" y="4635500"/>
          <p14:tracePt t="30915" x="5505450" y="4635500"/>
          <p14:tracePt t="30996" x="5499100" y="4635500"/>
          <p14:tracePt t="31103" x="5499100" y="4641850"/>
          <p14:tracePt t="31320" x="5492750" y="4641850"/>
          <p14:tracePt t="31356" x="5486400" y="4641850"/>
          <p14:tracePt t="31365" x="5486400" y="4648200"/>
          <p14:tracePt t="33120" x="5480050" y="4648200"/>
          <p14:tracePt t="33149" x="5480050" y="4654550"/>
          <p14:tracePt t="33247" x="5473700" y="4654550"/>
          <p14:tracePt t="33592" x="5467350" y="4654550"/>
          <p14:tracePt t="33607" x="5461000" y="4654550"/>
          <p14:tracePt t="33629" x="5454650" y="4654550"/>
          <p14:tracePt t="33667" x="5448300" y="4654550"/>
          <p14:tracePt t="33689" x="5441950" y="4654550"/>
          <p14:tracePt t="33704" x="5435600" y="4654550"/>
          <p14:tracePt t="33749" x="5429250" y="4654550"/>
          <p14:tracePt t="33779" x="5422900" y="4654550"/>
          <p14:tracePt t="33786" x="5422900" y="4660900"/>
          <p14:tracePt t="33801" x="5416550" y="4660900"/>
          <p14:tracePt t="33811" x="5403850" y="4660900"/>
          <p14:tracePt t="33817" x="5397500" y="4660900"/>
          <p14:tracePt t="33823" x="5391150" y="4660900"/>
          <p14:tracePt t="33831" x="5384800" y="4667250"/>
          <p14:tracePt t="33839" x="5378450" y="4667250"/>
          <p14:tracePt t="33846" x="5372100" y="4673600"/>
          <p14:tracePt t="33854" x="5365750" y="4673600"/>
          <p14:tracePt t="33862" x="5353050" y="4673600"/>
          <p14:tracePt t="33869" x="5346700" y="4673600"/>
          <p14:tracePt t="33879" x="5340350" y="4673600"/>
          <p14:tracePt t="33892" x="5334000" y="4679950"/>
          <p14:tracePt t="33899" x="5327650" y="4679950"/>
          <p14:tracePt t="33921" x="5321300" y="4679950"/>
          <p14:tracePt t="33959" x="5314950" y="4686300"/>
          <p14:tracePt t="33974" x="5308600" y="4692650"/>
          <p14:tracePt t="33983" x="5302250" y="4692650"/>
          <p14:tracePt t="33997" x="5295900" y="4699000"/>
          <p14:tracePt t="34004" x="5295900" y="4705350"/>
          <p14:tracePt t="34019" x="5289550" y="4705350"/>
          <p14:tracePt t="34028" x="5289550" y="4711700"/>
          <p14:tracePt t="34042" x="5283200" y="4718050"/>
          <p14:tracePt t="34049" x="5276850" y="4743450"/>
          <p14:tracePt t="34057" x="5270500" y="4756150"/>
          <p14:tracePt t="34064" x="5264150" y="4787900"/>
          <p14:tracePt t="34071" x="5257800" y="4806950"/>
          <p14:tracePt t="34079" x="5251450" y="4832350"/>
          <p14:tracePt t="34087" x="5251450" y="4838700"/>
          <p14:tracePt t="34096" x="5251450" y="4845050"/>
          <p14:tracePt t="34102" x="5251450" y="4857750"/>
          <p14:tracePt t="34117" x="5251450" y="4864100"/>
          <p14:tracePt t="34129" x="5251450" y="4870450"/>
          <p14:tracePt t="34145" x="5245100" y="4876800"/>
          <p14:tracePt t="34149" x="5245100" y="4883150"/>
          <p14:tracePt t="34169" x="5245100" y="4895850"/>
          <p14:tracePt t="34179" x="5245100" y="4902200"/>
          <p14:tracePt t="34184" x="5238750" y="4908550"/>
          <p14:tracePt t="34196" x="5238750" y="4914900"/>
          <p14:tracePt t="34244" x="5238750" y="4921250"/>
          <p14:tracePt t="34274" x="5238750" y="4927600"/>
          <p14:tracePt t="34289" x="5238750" y="4933950"/>
          <p14:tracePt t="34304" x="5238750" y="4940300"/>
          <p14:tracePt t="34319" x="5238750" y="4946650"/>
          <p14:tracePt t="34328" x="5232400" y="4946650"/>
          <p14:tracePt t="34335" x="5232400" y="4959350"/>
          <p14:tracePt t="34349" x="5226050" y="4965700"/>
          <p14:tracePt t="34364" x="5226050" y="4972050"/>
          <p14:tracePt t="34386" x="5226050" y="4978400"/>
          <p14:tracePt t="34454" x="5226050" y="4984750"/>
          <p14:tracePt t="34484" x="5219700" y="4984750"/>
          <p14:tracePt t="34492" x="5219700" y="4991100"/>
          <p14:tracePt t="34596" x="5213350" y="4991100"/>
          <p14:tracePt t="36936" x="5213350" y="4997450"/>
          <p14:tracePt t="36946" x="5219700" y="4997450"/>
          <p14:tracePt t="36960" x="5219700" y="5003800"/>
          <p14:tracePt t="36974" x="5219700" y="5010150"/>
          <p14:tracePt t="36983" x="5226050" y="5010150"/>
          <p14:tracePt t="36997" x="5226050" y="5016500"/>
          <p14:tracePt t="37094" x="5226050" y="5022850"/>
          <p14:tracePt t="38017" x="5226050" y="50165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Myocariditis</a:t>
            </a:r>
            <a:r>
              <a:rPr lang="hu-HU" dirty="0"/>
              <a:t> okozta </a:t>
            </a:r>
            <a:r>
              <a:rPr lang="hu-HU" dirty="0" err="1"/>
              <a:t>fibrózis</a:t>
            </a:r>
            <a:r>
              <a:rPr lang="hu-HU" dirty="0"/>
              <a:t> monitorozása MR segítségével</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8" name="Picture 7">
            <a:extLst>
              <a:ext uri="{FF2B5EF4-FFF2-40B4-BE49-F238E27FC236}">
                <a16:creationId xmlns:a16="http://schemas.microsoft.com/office/drawing/2014/main" id="{865F3510-6E5B-74E1-664E-A604ABC94EA8}"/>
              </a:ext>
            </a:extLst>
          </p:cNvPr>
          <p:cNvPicPr>
            <a:picLocks noChangeAspect="1"/>
          </p:cNvPicPr>
          <p:nvPr/>
        </p:nvPicPr>
        <p:blipFill rotWithShape="1">
          <a:blip r:embed="rId5"/>
          <a:srcRect t="53556"/>
          <a:stretch/>
        </p:blipFill>
        <p:spPr>
          <a:xfrm>
            <a:off x="6053008" y="2062746"/>
            <a:ext cx="5679304" cy="3545512"/>
          </a:xfrm>
          <a:prstGeom prst="rect">
            <a:avLst/>
          </a:prstGeom>
        </p:spPr>
      </p:pic>
      <p:pic>
        <p:nvPicPr>
          <p:cNvPr id="9" name="Picture 8">
            <a:extLst>
              <a:ext uri="{FF2B5EF4-FFF2-40B4-BE49-F238E27FC236}">
                <a16:creationId xmlns:a16="http://schemas.microsoft.com/office/drawing/2014/main" id="{4B3E42AE-0BDD-0DE9-8F61-861E3D21AC99}"/>
              </a:ext>
            </a:extLst>
          </p:cNvPr>
          <p:cNvPicPr>
            <a:picLocks noChangeAspect="1"/>
          </p:cNvPicPr>
          <p:nvPr/>
        </p:nvPicPr>
        <p:blipFill rotWithShape="1">
          <a:blip r:embed="rId5"/>
          <a:srcRect b="45940"/>
          <a:stretch/>
        </p:blipFill>
        <p:spPr>
          <a:xfrm>
            <a:off x="602485" y="2062746"/>
            <a:ext cx="4872353" cy="3540431"/>
          </a:xfrm>
          <a:prstGeom prst="rect">
            <a:avLst/>
          </a:prstGeom>
        </p:spPr>
      </p:pic>
      <p:pic>
        <p:nvPicPr>
          <p:cNvPr id="11" name="Audio 10">
            <a:extLst>
              <a:ext uri="{FF2B5EF4-FFF2-40B4-BE49-F238E27FC236}">
                <a16:creationId xmlns:a16="http://schemas.microsoft.com/office/drawing/2014/main" id="{9EC06F15-EBD7-A882-2F64-D6C9967B29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8251060"/>
      </p:ext>
    </p:extLst>
  </p:cSld>
  <p:clrMapOvr>
    <a:masterClrMapping/>
  </p:clrMapOvr>
  <mc:AlternateContent xmlns:mc="http://schemas.openxmlformats.org/markup-compatibility/2006">
    <mc:Choice xmlns:p14="http://schemas.microsoft.com/office/powerpoint/2010/main" Requires="p14">
      <p:transition spd="slow" p14:dur="2000" advTm="44396"/>
    </mc:Choice>
    <mc:Fallback>
      <p:transition spd="slow" advTm="4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077" x="5232400" y="5010150"/>
          <p14:tracePt t="1085" x="5232400" y="5003800"/>
          <p14:tracePt t="1094" x="5245100" y="4984750"/>
          <p14:tracePt t="1099" x="5251450" y="4965700"/>
          <p14:tracePt t="1107" x="5257800" y="4953000"/>
          <p14:tracePt t="1115" x="5257800" y="4940300"/>
          <p14:tracePt t="1129" x="5264150" y="4940300"/>
          <p14:tracePt t="1130" x="5264150" y="4914900"/>
          <p14:tracePt t="1138" x="5270500" y="4902200"/>
          <p14:tracePt t="1147" x="5270500" y="4883150"/>
          <p14:tracePt t="1152" x="5270500" y="4870450"/>
          <p14:tracePt t="1161" x="5270500" y="4857750"/>
          <p14:tracePt t="1167" x="5270500" y="4845050"/>
          <p14:tracePt t="1176" x="5264150" y="4845050"/>
          <p14:tracePt t="1183" x="5264150" y="4832350"/>
          <p14:tracePt t="1190" x="5257800" y="4813300"/>
          <p14:tracePt t="1197" x="5251450" y="4794250"/>
          <p14:tracePt t="1205" x="5251450" y="4787900"/>
          <p14:tracePt t="1212" x="5238750" y="4756150"/>
          <p14:tracePt t="1220" x="5238750" y="4743450"/>
          <p14:tracePt t="1228" x="5232400" y="4718050"/>
          <p14:tracePt t="1235" x="5226050" y="4711700"/>
          <p14:tracePt t="1245" x="5226050" y="4692650"/>
          <p14:tracePt t="1250" x="5219700" y="4654550"/>
          <p14:tracePt t="1262" x="5213350" y="4635500"/>
          <p14:tracePt t="1266" x="5213350" y="4616450"/>
          <p14:tracePt t="1278" x="5207000" y="4603750"/>
          <p14:tracePt t="1282" x="5207000" y="4597400"/>
          <p14:tracePt t="1295" x="5207000" y="4591050"/>
          <p14:tracePt t="1296" x="5207000" y="4584700"/>
          <p14:tracePt t="1310" x="5200650" y="4578350"/>
          <p14:tracePt t="1318" x="5187950" y="4559300"/>
          <p14:tracePt t="1332" x="5168900" y="4540250"/>
          <p14:tracePt t="1333" x="5130800" y="4508500"/>
          <p14:tracePt t="1340" x="5111750" y="4495800"/>
          <p14:tracePt t="1348" x="5054600" y="4457700"/>
          <p14:tracePt t="1355" x="4978400" y="4413250"/>
          <p14:tracePt t="1363" x="4965700" y="4400550"/>
          <p14:tracePt t="1370" x="4902200" y="4368800"/>
          <p14:tracePt t="1378" x="4832350" y="4330700"/>
          <p14:tracePt t="1385" x="4819650" y="4324350"/>
          <p14:tracePt t="1395" x="4800600" y="4311650"/>
          <p14:tracePt t="1399" x="4749800" y="4286250"/>
          <p14:tracePt t="1412" x="4699000" y="4254500"/>
          <p14:tracePt t="1416" x="4686300" y="4241800"/>
          <p14:tracePt t="1428" x="4635500" y="4210050"/>
          <p14:tracePt t="1432" x="4622800" y="4203700"/>
          <p14:tracePt t="1445" x="4565650" y="4165600"/>
          <p14:tracePt t="1453" x="4559300" y="4165600"/>
          <p14:tracePt t="1463" x="4559300" y="4159250"/>
          <p14:tracePt t="1468" x="4552950" y="4159250"/>
          <p14:tracePt t="1481" x="4489450" y="4121150"/>
          <p14:tracePt t="1486" x="4445000" y="4102100"/>
          <p14:tracePt t="1495" x="4375150" y="4070350"/>
          <p14:tracePt t="1499" x="4298950" y="4032250"/>
          <p14:tracePt t="1512" x="4241800" y="4006850"/>
          <p14:tracePt t="1513" x="4095750" y="3975100"/>
          <p14:tracePt t="1520" x="4019550" y="3956050"/>
          <p14:tracePt t="1528" x="3771900" y="3924300"/>
          <p14:tracePt t="1535" x="3479800" y="3911600"/>
          <p14:tracePt t="1545" x="3333750" y="3911600"/>
          <p14:tracePt t="1962" x="3333750" y="3905250"/>
          <p14:tracePt t="1978" x="3333750" y="3898900"/>
          <p14:tracePt t="1985" x="3333750" y="3892550"/>
          <p14:tracePt t="2000" x="3340100" y="3886200"/>
          <p14:tracePt t="2052" x="3333750" y="3886200"/>
          <p14:tracePt t="2105" x="3333750" y="3879850"/>
          <p14:tracePt t="2143" x="3333750" y="3873500"/>
          <p14:tracePt t="2151" x="3333750" y="3867150"/>
          <p14:tracePt t="2158" x="3327400" y="3867150"/>
          <p14:tracePt t="2203" x="3333750" y="3867150"/>
          <p14:tracePt t="2232" x="3333750" y="3860800"/>
          <p14:tracePt t="2240" x="3340100" y="3860800"/>
          <p14:tracePt t="2262" x="3346450" y="3860800"/>
          <p14:tracePt t="2285" x="3346450" y="3867150"/>
          <p14:tracePt t="2293" x="3352800" y="3867150"/>
          <p14:tracePt t="2307" x="3359150" y="3867150"/>
          <p14:tracePt t="2322" x="3365500" y="3867150"/>
          <p14:tracePt t="2332" x="3371850" y="3867150"/>
          <p14:tracePt t="2337" x="3409950" y="3867150"/>
          <p14:tracePt t="2347" x="3429000" y="3867150"/>
          <p14:tracePt t="2361" x="3549650" y="3860800"/>
          <p14:tracePt t="2367" x="3568700" y="3860800"/>
          <p14:tracePt t="2376" x="3587750" y="3860800"/>
          <p14:tracePt t="2382" x="3600450" y="3860800"/>
          <p14:tracePt t="2390" x="3651250" y="3854450"/>
          <p14:tracePt t="2398" x="3657600" y="3848100"/>
          <p14:tracePt t="2404" x="3695700" y="3848100"/>
          <p14:tracePt t="2412" x="3746500" y="3835400"/>
          <p14:tracePt t="2420" x="3759200" y="3829050"/>
          <p14:tracePt t="2428" x="3771900" y="3829050"/>
          <p14:tracePt t="2435" x="3778250" y="3822700"/>
          <p14:tracePt t="2445" x="3810000" y="3822700"/>
          <p14:tracePt t="2450" x="3835400" y="3816350"/>
          <p14:tracePt t="2462" x="3841750" y="3816350"/>
          <p14:tracePt t="2466" x="3854450" y="3810000"/>
          <p14:tracePt t="2481" x="3854450" y="3803650"/>
          <p14:tracePt t="2483" x="3860800" y="3803650"/>
          <p14:tracePt t="2488" x="3867150" y="3797300"/>
          <p14:tracePt t="2495" x="3892550" y="3784600"/>
          <p14:tracePt t="2503" x="3905250" y="3778250"/>
          <p14:tracePt t="2512" x="3911600" y="3771900"/>
          <p14:tracePt t="2518" x="3937000" y="3752850"/>
          <p14:tracePt t="2528" x="3949700" y="3746500"/>
          <p14:tracePt t="2533" x="3956050" y="3740150"/>
          <p14:tracePt t="2545" x="3975100" y="3733800"/>
          <p14:tracePt t="2549" x="4019550" y="3695700"/>
          <p14:tracePt t="2563" x="4095750" y="3651250"/>
          <p14:tracePt t="2569" x="4114800" y="3638550"/>
          <p14:tracePt t="2578" x="4165600" y="3606800"/>
          <p14:tracePt t="2585" x="4184650" y="3587750"/>
          <p14:tracePt t="2595" x="4197350" y="3581400"/>
          <p14:tracePt t="2600" x="4216400" y="3568700"/>
          <p14:tracePt t="2611" x="4273550" y="3517900"/>
          <p14:tracePt t="2616" x="4292600" y="3498850"/>
          <p14:tracePt t="2628" x="4337050" y="3435350"/>
          <p14:tracePt t="2632" x="4343400" y="3409950"/>
          <p14:tracePt t="2645" x="4349750" y="3333750"/>
          <p14:tracePt t="2646" x="4349750" y="3302000"/>
          <p14:tracePt t="2653" x="4349750" y="3282950"/>
          <p14:tracePt t="2662" x="4343400" y="3251200"/>
          <p14:tracePt t="2668" x="4292600" y="3175000"/>
          <p14:tracePt t="2678" x="4286250" y="3155950"/>
          <p14:tracePt t="2682" x="4210050" y="3086100"/>
          <p14:tracePt t="2695" x="4191000" y="3067050"/>
          <p14:tracePt t="2699" x="4165600" y="3048000"/>
          <p14:tracePt t="2711" x="4140200" y="3028950"/>
          <p14:tracePt t="2712" x="4044950" y="2978150"/>
          <p14:tracePt t="2720" x="4006850" y="2965450"/>
          <p14:tracePt t="2728" x="3981450" y="2952750"/>
          <p14:tracePt t="2735" x="3873500" y="2908300"/>
          <p14:tracePt t="2745" x="3841750" y="2895600"/>
          <p14:tracePt t="2750" x="3822700" y="2882900"/>
          <p14:tracePt t="2762" x="3746500" y="2863850"/>
          <p14:tracePt t="2766" x="3727450" y="2857500"/>
          <p14:tracePt t="2778" x="3695700" y="2851150"/>
          <p14:tracePt t="2782" x="3619500" y="2832100"/>
          <p14:tracePt t="2795" x="3479800" y="2825750"/>
          <p14:tracePt t="2803" x="3448050" y="2819400"/>
          <p14:tracePt t="2812" x="3416300" y="2819400"/>
          <p14:tracePt t="2818" x="3384550" y="2819400"/>
          <p14:tracePt t="2828" x="3276600" y="2813050"/>
          <p14:tracePt t="2833" x="3244850" y="2813050"/>
          <p14:tracePt t="2845" x="3143250" y="2813050"/>
          <p14:tracePt t="2849" x="3111500" y="2813050"/>
          <p14:tracePt t="2862" x="3035300" y="2813050"/>
          <p14:tracePt t="2863" x="3016250" y="2813050"/>
          <p14:tracePt t="2870" x="2990850" y="2813050"/>
          <p14:tracePt t="2878" x="2965450" y="2813050"/>
          <p14:tracePt t="2885" x="2914650" y="2806700"/>
          <p14:tracePt t="2895" x="2895600" y="2806700"/>
          <p14:tracePt t="2900" x="2838450" y="2806700"/>
          <p14:tracePt t="2911" x="2825750" y="2806700"/>
          <p14:tracePt t="2915" x="2806700" y="2806700"/>
          <p14:tracePt t="2928" x="2800350" y="2806700"/>
          <p14:tracePt t="2932" x="2768600" y="2806700"/>
          <p14:tracePt t="2945" x="2749550" y="2806700"/>
          <p14:tracePt t="2952" x="2717800" y="2806700"/>
          <p14:tracePt t="2962" x="2711450" y="2806700"/>
          <p14:tracePt t="2975" x="2679700" y="2806700"/>
          <p14:tracePt t="2982" x="2667000" y="2806700"/>
          <p14:tracePt t="2989" x="2654300" y="2806700"/>
          <p14:tracePt t="2997" x="2628900" y="2813050"/>
          <p14:tracePt t="3005" x="2609850" y="2819400"/>
          <p14:tracePt t="3012" x="2571750" y="2819400"/>
          <p14:tracePt t="3020" x="2552700" y="2825750"/>
          <p14:tracePt t="3028" x="2540000" y="2825750"/>
          <p14:tracePt t="3035" x="2527300" y="2825750"/>
          <p14:tracePt t="3045" x="2495550" y="2838450"/>
          <p14:tracePt t="3050" x="2476500" y="2844800"/>
          <p14:tracePt t="3062" x="2463800" y="2844800"/>
          <p14:tracePt t="3066" x="2419350" y="2857500"/>
          <p14:tracePt t="3078" x="2406650" y="2857500"/>
          <p14:tracePt t="3081" x="2393950" y="2857500"/>
          <p14:tracePt t="3095" x="2374900" y="2863850"/>
          <p14:tracePt t="3103" x="2343150" y="2870200"/>
          <p14:tracePt t="3112" x="2330450" y="2870200"/>
          <p14:tracePt t="3118" x="2324100" y="2870200"/>
          <p14:tracePt t="3140" x="2305050" y="2870200"/>
          <p14:tracePt t="3147" x="2292350" y="2876550"/>
          <p14:tracePt t="3155" x="2279650" y="2876550"/>
          <p14:tracePt t="3178" x="2266950" y="2876550"/>
          <p14:tracePt t="3199" x="2260600" y="2876550"/>
          <p14:tracePt t="3215" x="2254250" y="2876550"/>
          <p14:tracePt t="3245" x="2247900" y="2876550"/>
          <p14:tracePt t="3373" x="2241550" y="2876550"/>
          <p14:tracePt t="3680" x="2235200" y="2876550"/>
          <p14:tracePt t="3688" x="2228850" y="2876550"/>
          <p14:tracePt t="3777" x="2222500" y="2876550"/>
          <p14:tracePt t="3799" x="2216150" y="2876550"/>
          <p14:tracePt t="3807" x="2209800" y="2870200"/>
          <p14:tracePt t="3815" x="2203450" y="2863850"/>
          <p14:tracePt t="3822" x="2190750" y="2857500"/>
          <p14:tracePt t="3830" x="2178050" y="2857500"/>
          <p14:tracePt t="3838" x="2178050" y="2851150"/>
          <p14:tracePt t="3845" x="2165350" y="2838450"/>
          <p14:tracePt t="3852" x="2159000" y="2832100"/>
          <p14:tracePt t="3862" x="2146300" y="2832100"/>
          <p14:tracePt t="3868" x="2139950" y="2825750"/>
          <p14:tracePt t="3878" x="2127250" y="2819400"/>
          <p14:tracePt t="3883" x="2120900" y="2813050"/>
          <p14:tracePt t="3895" x="2114550" y="2813050"/>
          <p14:tracePt t="3898" x="2095500" y="2800350"/>
          <p14:tracePt t="3912" x="2082800" y="2794000"/>
          <p14:tracePt t="3912" x="2063750" y="2787650"/>
          <p14:tracePt t="3920" x="2038350" y="2774950"/>
          <p14:tracePt t="3928" x="2019300" y="2768600"/>
          <p14:tracePt t="3935" x="2012950" y="2762250"/>
          <p14:tracePt t="3945" x="2006600" y="2762250"/>
          <p14:tracePt t="3950" x="1981200" y="2749550"/>
          <p14:tracePt t="3962" x="1955800" y="2736850"/>
          <p14:tracePt t="3967" x="1943100" y="2730500"/>
          <p14:tracePt t="3979" x="1930400" y="2730500"/>
          <p14:tracePt t="3980" x="1917700" y="2724150"/>
          <p14:tracePt t="3987" x="1905000" y="2724150"/>
          <p14:tracePt t="4002" x="1905000" y="2717800"/>
          <p14:tracePt t="4003" x="1898650" y="2717800"/>
          <p14:tracePt t="4012" x="1892300" y="2717800"/>
          <p14:tracePt t="4018" x="1885950" y="2717800"/>
          <p14:tracePt t="4025" x="1866900" y="2711450"/>
          <p14:tracePt t="4040" x="1860550" y="2711450"/>
          <p14:tracePt t="4047" x="1797050" y="2698750"/>
          <p14:tracePt t="4055" x="1790700" y="2698750"/>
          <p14:tracePt t="4069" x="1784350" y="2698750"/>
          <p14:tracePt t="4070" x="1778000" y="2698750"/>
          <p14:tracePt t="4080" x="1758950" y="2698750"/>
          <p14:tracePt t="4085" x="1752600" y="2698750"/>
          <p14:tracePt t="4094" x="1746250" y="2698750"/>
          <p14:tracePt t="4107" x="1739900" y="2698750"/>
          <p14:tracePt t="4137" x="1739900" y="2692400"/>
          <p14:tracePt t="4146" x="1727200" y="2692400"/>
          <p14:tracePt t="4153" x="1720850" y="2692400"/>
          <p14:tracePt t="4162" x="1714500" y="2686050"/>
          <p14:tracePt t="4167" x="1708150" y="2686050"/>
          <p14:tracePt t="4175" x="1695450" y="2686050"/>
          <p14:tracePt t="4182" x="1689100" y="2686050"/>
          <p14:tracePt t="4190" x="1676400" y="2686050"/>
          <p14:tracePt t="4198" x="1670050" y="2686050"/>
          <p14:tracePt t="4295" x="1670050" y="2679700"/>
          <p14:tracePt t="4303" x="1676400" y="2679700"/>
          <p14:tracePt t="4313" x="1676400" y="2673350"/>
          <p14:tracePt t="4318" x="1682750" y="2660650"/>
          <p14:tracePt t="4332" x="1689100" y="2660650"/>
          <p14:tracePt t="4347" x="1701800" y="2647950"/>
          <p14:tracePt t="4348" x="1720850" y="2628900"/>
          <p14:tracePt t="4355" x="1739900" y="2609850"/>
          <p14:tracePt t="4362" x="1816100" y="2559050"/>
          <p14:tracePt t="4369" x="1828800" y="2552700"/>
          <p14:tracePt t="4378" x="1841500" y="2546350"/>
          <p14:tracePt t="4393" x="1854200" y="2540000"/>
          <p14:tracePt t="4394" x="1860550" y="2533650"/>
          <p14:tracePt t="4400" x="1873250" y="2533650"/>
          <p14:tracePt t="4408" x="1885950" y="2527300"/>
          <p14:tracePt t="4415" x="1892300" y="2527300"/>
          <p14:tracePt t="4423" x="1905000" y="2520950"/>
          <p14:tracePt t="4437" x="1911350" y="2520950"/>
          <p14:tracePt t="4446" x="1924050" y="2514600"/>
          <p14:tracePt t="4461" x="1930400" y="2514600"/>
          <p14:tracePt t="4468" x="1936750" y="2514600"/>
          <p14:tracePt t="4477" x="1943100" y="2514600"/>
          <p14:tracePt t="4490" x="1949450" y="2508250"/>
          <p14:tracePt t="4497" x="1955800" y="2508250"/>
          <p14:tracePt t="4505" x="1968500" y="2501900"/>
          <p14:tracePt t="4512" x="1981200" y="2501900"/>
          <p14:tracePt t="4520" x="1993900" y="2495550"/>
          <p14:tracePt t="4535" x="2000250" y="2495550"/>
          <p14:tracePt t="4566" x="2006600" y="2495550"/>
          <p14:tracePt t="4587" x="2012950" y="2495550"/>
          <p14:tracePt t="4602" x="2019300" y="2495550"/>
          <p14:tracePt t="4625" x="2025650" y="2495550"/>
          <p14:tracePt t="4640" x="2032000" y="2501900"/>
          <p14:tracePt t="4670" x="2038350" y="2501900"/>
          <p14:tracePt t="4680" x="2044700" y="2508250"/>
          <p14:tracePt t="4685" x="2051050" y="2514600"/>
          <p14:tracePt t="4695" x="2057400" y="2520950"/>
          <p14:tracePt t="4700" x="2063750" y="2527300"/>
          <p14:tracePt t="4715" x="2070100" y="2527300"/>
          <p14:tracePt t="4722" x="2070100" y="2533650"/>
          <p14:tracePt t="4732" x="2076450" y="2533650"/>
          <p14:tracePt t="4738" x="2082800" y="2540000"/>
          <p14:tracePt t="4747" x="2089150" y="2540000"/>
          <p14:tracePt t="4752" x="2095500" y="2546350"/>
          <p14:tracePt t="4767" x="2095500" y="2552700"/>
          <p14:tracePt t="4775" x="2101850" y="2552700"/>
          <p14:tracePt t="4798" x="2101850" y="2559050"/>
          <p14:tracePt t="4812" x="2108200" y="2565400"/>
          <p14:tracePt t="4835" x="2114550" y="2571750"/>
          <p14:tracePt t="4850" x="2120900" y="2578100"/>
          <p14:tracePt t="4865" x="2120900" y="2584450"/>
          <p14:tracePt t="4880" x="2120900" y="2590800"/>
          <p14:tracePt t="4887" x="2127250" y="2597150"/>
          <p14:tracePt t="4898" x="2127250" y="2603500"/>
          <p14:tracePt t="4903" x="2127250" y="2616200"/>
          <p14:tracePt t="4917" x="2127250" y="2622550"/>
          <p14:tracePt t="4925" x="2133600" y="2628900"/>
          <p14:tracePt t="4933" x="2133600" y="2635250"/>
          <p14:tracePt t="4940" x="2133600" y="2641600"/>
          <p14:tracePt t="4955" x="2133600" y="2647950"/>
          <p14:tracePt t="4969" x="2139950" y="2654300"/>
          <p14:tracePt t="4985" x="2139950" y="2660650"/>
          <p14:tracePt t="4994" x="2139950" y="2667000"/>
          <p14:tracePt t="4999" x="2146300" y="2673350"/>
          <p14:tracePt t="5008" x="2146300" y="2679700"/>
          <p14:tracePt t="5022" x="2152650" y="2692400"/>
          <p14:tracePt t="5036" x="2152650" y="2698750"/>
          <p14:tracePt t="5047" x="2152650" y="2705100"/>
          <p14:tracePt t="5052" x="2159000" y="2717800"/>
          <p14:tracePt t="5067" x="2165350" y="2730500"/>
          <p14:tracePt t="5068" x="2165350" y="2743200"/>
          <p14:tracePt t="5077" x="2171700" y="2749550"/>
          <p14:tracePt t="5082" x="2171700" y="2755900"/>
          <p14:tracePt t="5090" x="2171700" y="2762250"/>
          <p14:tracePt t="5098" x="2171700" y="2774950"/>
          <p14:tracePt t="5112" x="2171700" y="2794000"/>
          <p14:tracePt t="5120" x="2171700" y="2800350"/>
          <p14:tracePt t="5129" x="2178050" y="2806700"/>
          <p14:tracePt t="5134" x="2178050" y="2819400"/>
          <p14:tracePt t="5143" x="2178050" y="2832100"/>
          <p14:tracePt t="5149" x="2178050" y="2851150"/>
          <p14:tracePt t="5157" x="2178050" y="2857500"/>
          <p14:tracePt t="5165" x="2178050" y="2863850"/>
          <p14:tracePt t="5172" x="2178050" y="2870200"/>
          <p14:tracePt t="5187" x="2178050" y="2876550"/>
          <p14:tracePt t="5202" x="2178050" y="2882900"/>
          <p14:tracePt t="5216" x="2178050" y="2889250"/>
          <p14:tracePt t="5225" x="2178050" y="2895600"/>
          <p14:tracePt t="5232" x="2178050" y="2901950"/>
          <p14:tracePt t="5269" x="2178050" y="2908300"/>
          <p14:tracePt t="5279" x="2171700" y="2908300"/>
          <p14:tracePt t="5285" x="2171700" y="2914650"/>
          <p14:tracePt t="5294" x="2171700" y="2921000"/>
          <p14:tracePt t="5314" x="2171700" y="2927350"/>
          <p14:tracePt t="5329" x="2165350" y="2927350"/>
          <p14:tracePt t="5338" x="2165350" y="2933700"/>
          <p14:tracePt t="5376" x="2165350" y="2940050"/>
          <p14:tracePt t="5405" x="2159000" y="2940050"/>
          <p14:tracePt t="5414" x="2159000" y="2946400"/>
          <p14:tracePt t="5443" x="2159000" y="2952750"/>
          <p14:tracePt t="5465" x="2159000" y="2959100"/>
          <p14:tracePt t="5472" x="2152650" y="2959100"/>
          <p14:tracePt t="5480" x="2152650" y="2965450"/>
          <p14:tracePt t="5502" x="2152650" y="2971800"/>
          <p14:tracePt t="5511" x="2146300" y="2971800"/>
          <p14:tracePt t="5517" x="2146300" y="2978150"/>
          <p14:tracePt t="5525" x="2146300" y="2984500"/>
          <p14:tracePt t="5533" x="2139950" y="2990850"/>
          <p14:tracePt t="5547" x="2133600" y="2997200"/>
          <p14:tracePt t="5562" x="2133600" y="3003550"/>
          <p14:tracePt t="5607" x="2127250" y="3003550"/>
          <p14:tracePt t="5622" x="2127250" y="3009900"/>
          <p14:tracePt t="5637" x="2127250" y="3016250"/>
          <p14:tracePt t="5652" x="2120900" y="3016250"/>
          <p14:tracePt t="5667" x="2120900" y="3022600"/>
          <p14:tracePt t="5705" x="2120900" y="3028950"/>
          <p14:tracePt t="5720" x="2114550" y="3028950"/>
          <p14:tracePt t="5779" x="2114550" y="3035300"/>
          <p14:tracePt t="6673" x="2108200" y="3035300"/>
          <p14:tracePt t="6972" x="2101850" y="3035300"/>
          <p14:tracePt t="7070" x="2095500" y="3035300"/>
          <p14:tracePt t="7092" x="2095500" y="3041650"/>
          <p14:tracePt t="7115" x="2089150" y="3041650"/>
          <p14:tracePt t="7130" x="2089150" y="3048000"/>
          <p14:tracePt t="7145" x="2082800" y="3048000"/>
          <p14:tracePt t="7161" x="2082800" y="3054350"/>
          <p14:tracePt t="7249" x="2082800" y="3060700"/>
          <p14:tracePt t="7264" x="2076450" y="3060700"/>
          <p14:tracePt t="7272" x="2076450" y="3067050"/>
          <p14:tracePt t="7302" x="2070100" y="3073400"/>
          <p14:tracePt t="7384" x="2063750" y="3073400"/>
          <p14:tracePt t="7415" x="2057400" y="3079750"/>
          <p14:tracePt t="7437" x="2051050" y="3079750"/>
          <p14:tracePt t="7477" x="2044700" y="3079750"/>
          <p14:tracePt t="7497" x="2038350" y="3079750"/>
          <p14:tracePt t="7512" x="2032000" y="3079750"/>
          <p14:tracePt t="7519" x="2025650" y="3079750"/>
          <p14:tracePt t="7535" x="2019300" y="3079750"/>
          <p14:tracePt t="7550" x="2012950" y="3079750"/>
          <p14:tracePt t="7565" x="2006600" y="3073400"/>
          <p14:tracePt t="7685" x="2006600" y="3067050"/>
          <p14:tracePt t="7694" x="2000250" y="3067050"/>
          <p14:tracePt t="7699" x="2000250" y="3060700"/>
          <p14:tracePt t="7721" x="1993900" y="3060700"/>
          <p14:tracePt t="7753" x="1993900" y="3054350"/>
          <p14:tracePt t="7775" x="1993900" y="3048000"/>
          <p14:tracePt t="7789" x="1987550" y="3041650"/>
          <p14:tracePt t="7804" x="1987550" y="3035300"/>
          <p14:tracePt t="7834" x="1987550" y="3028950"/>
          <p14:tracePt t="7857" x="1981200" y="3028950"/>
          <p14:tracePt t="7858" x="1981200" y="3022600"/>
          <p14:tracePt t="7872" x="1981200" y="3016250"/>
          <p14:tracePt t="7894" x="1981200" y="3009900"/>
          <p14:tracePt t="8202" x="1987550" y="3009900"/>
          <p14:tracePt t="8225" x="1993900" y="3009900"/>
          <p14:tracePt t="8240" x="2000250" y="3009900"/>
          <p14:tracePt t="8255" x="2006600" y="3009900"/>
          <p14:tracePt t="8270" x="2012950" y="3009900"/>
          <p14:tracePt t="8284" x="2019300" y="3009900"/>
          <p14:tracePt t="8307" x="2025650" y="3009900"/>
          <p14:tracePt t="8322" x="2032000" y="3009900"/>
          <p14:tracePt t="8352" x="2038350" y="3009900"/>
          <p14:tracePt t="8374" x="2044700" y="3009900"/>
          <p14:tracePt t="8390" x="2051050" y="3003550"/>
          <p14:tracePt t="8397" x="2057400" y="2997200"/>
          <p14:tracePt t="8405" x="2063750" y="2997200"/>
          <p14:tracePt t="8412" x="2070100" y="2990850"/>
          <p14:tracePt t="8420" x="2076450" y="2984500"/>
          <p14:tracePt t="8428" x="2082800" y="2978150"/>
          <p14:tracePt t="8435" x="2089150" y="2978150"/>
          <p14:tracePt t="8445" x="2095500" y="2971800"/>
          <p14:tracePt t="8450" x="2101850" y="2971800"/>
          <p14:tracePt t="8462" x="2101850" y="2965450"/>
          <p14:tracePt t="8480" x="2108200" y="2965450"/>
          <p14:tracePt t="8488" x="2114550" y="2959100"/>
          <p14:tracePt t="8502" x="2114550" y="2952750"/>
          <p14:tracePt t="8511" x="2120900" y="2952750"/>
          <p14:tracePt t="8518" x="2127250" y="2946400"/>
          <p14:tracePt t="8525" x="2133600" y="2946400"/>
          <p14:tracePt t="8532" x="2146300" y="2933700"/>
          <p14:tracePt t="8548" x="2159000" y="2921000"/>
          <p14:tracePt t="8555" x="2159000" y="2914650"/>
          <p14:tracePt t="8564" x="2165350" y="2914650"/>
          <p14:tracePt t="8569" x="2165350" y="2908300"/>
          <p14:tracePt t="8579" x="2178050" y="2901950"/>
          <p14:tracePt t="8593" x="2178050" y="2895600"/>
          <p14:tracePt t="8600" x="2184400" y="2889250"/>
          <p14:tracePt t="8608" x="2190750" y="2882900"/>
          <p14:tracePt t="8622" x="2197100" y="2876550"/>
          <p14:tracePt t="8637" x="2203450" y="2863850"/>
          <p14:tracePt t="8645" x="2203450" y="2857500"/>
          <p14:tracePt t="8652" x="2209800" y="2851150"/>
          <p14:tracePt t="8667" x="2209800" y="2844800"/>
          <p14:tracePt t="8678" x="2216150" y="2838450"/>
          <p14:tracePt t="8683" x="2222500" y="2832100"/>
          <p14:tracePt t="8694" x="2222500" y="2825750"/>
          <p14:tracePt t="8699" x="2222500" y="2819400"/>
          <p14:tracePt t="8712" x="2228850" y="2813050"/>
          <p14:tracePt t="8735" x="2228850" y="2806700"/>
          <p14:tracePt t="8757" x="2235200" y="2806700"/>
          <p14:tracePt t="8758" x="2235200" y="2800350"/>
          <p14:tracePt t="8772" x="2235200" y="2794000"/>
          <p14:tracePt t="8794" x="2235200" y="2787650"/>
          <p14:tracePt t="8817" x="2235200" y="2781300"/>
          <p14:tracePt t="8833" x="2235200" y="2774950"/>
          <p14:tracePt t="8839" x="2235200" y="2768600"/>
          <p14:tracePt t="8848" x="2228850" y="2762250"/>
          <p14:tracePt t="8855" x="2228850" y="2749550"/>
          <p14:tracePt t="8865" x="2228850" y="2743200"/>
          <p14:tracePt t="8870" x="2222500" y="2724150"/>
          <p14:tracePt t="8892" x="2222500" y="2717800"/>
          <p14:tracePt t="8900" x="2216150" y="2717800"/>
          <p14:tracePt t="8907" x="2216150" y="2711450"/>
          <p14:tracePt t="8922" x="2209800" y="2711450"/>
          <p14:tracePt t="8931" x="2209800" y="2698750"/>
          <p14:tracePt t="8945" x="2203450" y="2692400"/>
          <p14:tracePt t="8961" x="2203450" y="2686050"/>
          <p14:tracePt t="8968" x="2197100" y="2686050"/>
          <p14:tracePt t="8975" x="2190750" y="2673350"/>
          <p14:tracePt t="8982" x="2184400" y="2660650"/>
          <p14:tracePt t="8990" x="2184400" y="2654300"/>
          <p14:tracePt t="9004" x="2178050" y="2647950"/>
          <p14:tracePt t="9014" x="2171700" y="2641600"/>
          <p14:tracePt t="9020" x="2171700" y="2635250"/>
          <p14:tracePt t="9029" x="2165350" y="2622550"/>
          <p14:tracePt t="9057" x="2159000" y="2616200"/>
          <p14:tracePt t="9072" x="2159000" y="2609850"/>
          <p14:tracePt t="9229" x="2159000" y="2616200"/>
          <p14:tracePt t="9238" x="2159000" y="2622550"/>
          <p14:tracePt t="9248" x="2159000" y="2647950"/>
          <p14:tracePt t="9253" x="2152650" y="2660650"/>
          <p14:tracePt t="9266" x="2152650" y="2667000"/>
          <p14:tracePt t="9267" x="2152650" y="2673350"/>
          <p14:tracePt t="9274" x="2152650" y="2686050"/>
          <p14:tracePt t="9282" x="2152650" y="2698750"/>
          <p14:tracePt t="9290" x="2146300" y="2711450"/>
          <p14:tracePt t="9297" x="2146300" y="2724150"/>
          <p14:tracePt t="9305" x="2146300" y="2730500"/>
          <p14:tracePt t="9312" x="2139950" y="2730500"/>
          <p14:tracePt t="9319" x="2139950" y="2736850"/>
          <p14:tracePt t="9328" x="2139950" y="2743200"/>
          <p14:tracePt t="9343" x="2139950" y="2749550"/>
          <p14:tracePt t="9372" x="2139950" y="2755900"/>
          <p14:tracePt t="9381" x="2133600" y="2755900"/>
          <p14:tracePt t="9395" x="2133600" y="2762250"/>
          <p14:tracePt t="9402" x="2133600" y="2768600"/>
          <p14:tracePt t="9411" x="2133600" y="2774950"/>
          <p14:tracePt t="9417" x="2127250" y="2774950"/>
          <p14:tracePt t="9425" x="2127250" y="2781300"/>
          <p14:tracePt t="9440" x="2127250" y="2787650"/>
          <p14:tracePt t="9455" x="2127250" y="2794000"/>
          <p14:tracePt t="9469" x="2127250" y="2800350"/>
          <p14:tracePt t="9485" x="2120900" y="2800350"/>
          <p14:tracePt t="9500" x="2120900" y="2813050"/>
          <p14:tracePt t="9507" x="2114550" y="2813050"/>
          <p14:tracePt t="9515" x="2114550" y="2819400"/>
          <p14:tracePt t="9530" x="2114550" y="2825750"/>
          <p14:tracePt t="9537" x="2108200" y="2825750"/>
          <p14:tracePt t="9567" x="2108200" y="2832100"/>
          <p14:tracePt t="9575" x="2101850" y="2832100"/>
          <p14:tracePt t="9590" x="2101850" y="2838450"/>
          <p14:tracePt t="9598" x="2095500" y="2838450"/>
          <p14:tracePt t="9612" x="2089150" y="2838450"/>
          <p14:tracePt t="9628" x="2082800" y="2844800"/>
          <p14:tracePt t="9650" x="2076450" y="2851150"/>
          <p14:tracePt t="9665" x="2076450" y="2857500"/>
          <p14:tracePt t="9680" x="2070100" y="2857500"/>
          <p14:tracePt t="9710" x="2063750" y="2863850"/>
          <p14:tracePt t="9725" x="2057400" y="2863850"/>
          <p14:tracePt t="9732" x="2051050" y="2870200"/>
          <p14:tracePt t="9740" x="2044700" y="2876550"/>
          <p14:tracePt t="9777" x="2038350" y="2876550"/>
          <p14:tracePt t="9793" x="2038350" y="2882900"/>
          <p14:tracePt t="9822" x="2032000" y="2882900"/>
          <p14:tracePt t="9832" x="2032000" y="2889250"/>
          <p14:tracePt t="9837" x="2032000" y="2895600"/>
          <p14:tracePt t="9846" x="2025650" y="2895600"/>
          <p14:tracePt t="9867" x="2025650" y="2901950"/>
          <p14:tracePt t="9882" x="2019300" y="2901950"/>
          <p14:tracePt t="9897" x="2019300" y="2908300"/>
          <p14:tracePt t="9912" x="2019300" y="2914650"/>
          <p14:tracePt t="9928" x="2019300" y="2921000"/>
          <p14:tracePt t="9944" x="2012950" y="2921000"/>
          <p14:tracePt t="9950" x="2012950" y="2927350"/>
          <p14:tracePt t="9979" x="2012950" y="2933700"/>
          <p14:tracePt t="9995" x="2012950" y="2940050"/>
          <p14:tracePt t="10055" x="2012950" y="2946400"/>
          <p14:tracePt t="10129" x="2019300" y="2946400"/>
          <p14:tracePt t="10168" x="2019300" y="2952750"/>
          <p14:tracePt t="10182" x="2025650" y="2952750"/>
          <p14:tracePt t="10212" x="2032000" y="2952750"/>
          <p14:tracePt t="10219" x="2038350" y="2952750"/>
          <p14:tracePt t="10228" x="2044700" y="2952750"/>
          <p14:tracePt t="10244" x="2051050" y="2952750"/>
          <p14:tracePt t="10301" x="2057400" y="2952750"/>
          <p14:tracePt t="10317" x="2063750" y="2952750"/>
          <p14:tracePt t="10340" x="2070100" y="2952750"/>
          <p14:tracePt t="10348" x="2076450" y="2959100"/>
          <p14:tracePt t="10415" x="2082800" y="2959100"/>
          <p14:tracePt t="10444" x="2082800" y="2952750"/>
          <p14:tracePt t="10453" x="2089150" y="2952750"/>
          <p14:tracePt t="10477" x="2095500" y="2952750"/>
          <p14:tracePt t="10519" x="2101850" y="2952750"/>
          <p14:tracePt t="10557" x="2108200" y="2952750"/>
          <p14:tracePt t="10579" x="2114550" y="2952750"/>
          <p14:tracePt t="10602" x="2120900" y="2946400"/>
          <p14:tracePt t="10647" x="2127250" y="2946400"/>
          <p14:tracePt t="10655" x="2133600" y="2946400"/>
          <p14:tracePt t="10665" x="2139950" y="2940050"/>
          <p14:tracePt t="10684" x="2146300" y="2940050"/>
          <p14:tracePt t="10700" x="2152650" y="2940050"/>
          <p14:tracePt t="10714" x="2159000" y="2940050"/>
          <p14:tracePt t="10745" x="2165350" y="2933700"/>
          <p14:tracePt t="10767" x="2171700" y="2927350"/>
          <p14:tracePt t="10782" x="2178050" y="2921000"/>
          <p14:tracePt t="10789" x="2184400" y="2914650"/>
          <p14:tracePt t="10805" x="2190750" y="2914650"/>
          <p14:tracePt t="10815" x="2190750" y="2908300"/>
          <p14:tracePt t="10828" x="2197100" y="2901950"/>
          <p14:tracePt t="10835" x="2197100" y="2895600"/>
          <p14:tracePt t="10850" x="2203450" y="2895600"/>
          <p14:tracePt t="10858" x="2203450" y="2889250"/>
          <p14:tracePt t="10872" x="2209800" y="2882900"/>
          <p14:tracePt t="10888" x="2216150" y="2876550"/>
          <p14:tracePt t="10903" x="2216150" y="2870200"/>
          <p14:tracePt t="10912" x="2222500" y="2863850"/>
          <p14:tracePt t="10932" x="2222500" y="2857500"/>
          <p14:tracePt t="10948" x="2228850" y="2851150"/>
          <p14:tracePt t="10955" x="2228850" y="2838450"/>
          <p14:tracePt t="10970" x="2228850" y="2832100"/>
          <p14:tracePt t="10980" x="2228850" y="2825750"/>
          <p14:tracePt t="10994" x="2235200" y="2819400"/>
          <p14:tracePt t="10999" x="2235200" y="2806700"/>
          <p14:tracePt t="11015" x="2235200" y="2800350"/>
          <p14:tracePt t="11022" x="2235200" y="2794000"/>
          <p14:tracePt t="11038" x="2235200" y="2787650"/>
          <p14:tracePt t="11047" x="2228850" y="2781300"/>
          <p14:tracePt t="11061" x="2228850" y="2774950"/>
          <p14:tracePt t="11068" x="2228850" y="2762250"/>
          <p14:tracePt t="11075" x="2222500" y="2755900"/>
          <p14:tracePt t="11090" x="2216150" y="2743200"/>
          <p14:tracePt t="11105" x="2216150" y="2736850"/>
          <p14:tracePt t="11115" x="2209800" y="2724150"/>
          <p14:tracePt t="11120" x="2203450" y="2711450"/>
          <p14:tracePt t="11134" x="2203450" y="2698750"/>
          <p14:tracePt t="11150" x="2197100" y="2686050"/>
          <p14:tracePt t="11157" x="2190750" y="2673350"/>
          <p14:tracePt t="11165" x="2184400" y="2660650"/>
          <p14:tracePt t="11179" x="2184400" y="2654300"/>
          <p14:tracePt t="11187" x="2184400" y="2647950"/>
          <p14:tracePt t="11197" x="2178050" y="2641600"/>
          <p14:tracePt t="11211" x="2178050" y="2635250"/>
          <p14:tracePt t="11240" x="2171700" y="2635250"/>
          <p14:tracePt t="11255" x="2171700" y="2628900"/>
          <p14:tracePt t="11265" x="2165350" y="2628900"/>
          <p14:tracePt t="11279" x="2165350" y="2622550"/>
          <p14:tracePt t="11285" x="2159000" y="2622550"/>
          <p14:tracePt t="11292" x="2152650" y="2616200"/>
          <p14:tracePt t="11315" x="2146300" y="2609850"/>
          <p14:tracePt t="11330" x="2146300" y="2603500"/>
          <p14:tracePt t="11337" x="2139950" y="2603500"/>
          <p14:tracePt t="11404" x="2139950" y="2616200"/>
          <p14:tracePt t="11414" x="2139950" y="2628900"/>
          <p14:tracePt t="11420" x="2139950" y="2641600"/>
          <p14:tracePt t="11434" x="2139950" y="2654300"/>
          <p14:tracePt t="11444" x="2139950" y="2667000"/>
          <p14:tracePt t="11457" x="2133600" y="2698750"/>
          <p14:tracePt t="11465" x="2133600" y="2705100"/>
          <p14:tracePt t="11472" x="2133600" y="2717800"/>
          <p14:tracePt t="11487" x="2133600" y="2730500"/>
          <p14:tracePt t="11495" x="2133600" y="2743200"/>
          <p14:tracePt t="11502" x="2133600" y="2749550"/>
          <p14:tracePt t="11517" x="2133600" y="2762250"/>
          <p14:tracePt t="11525" x="2133600" y="2768600"/>
          <p14:tracePt t="11532" x="2133600" y="2781300"/>
          <p14:tracePt t="11547" x="2133600" y="2794000"/>
          <p14:tracePt t="11555" x="2133600" y="2800350"/>
          <p14:tracePt t="11566" x="2127250" y="2819400"/>
          <p14:tracePt t="11570" x="2127250" y="2825750"/>
          <p14:tracePt t="11580" x="2127250" y="2832100"/>
          <p14:tracePt t="11584" x="2127250" y="2838450"/>
          <p14:tracePt t="11600" x="2120900" y="2844800"/>
          <p14:tracePt t="11630" x="2120900" y="2851150"/>
          <p14:tracePt t="11660" x="2120900" y="2857500"/>
          <p14:tracePt t="11668" x="2114550" y="2857500"/>
          <p14:tracePt t="11675" x="2114550" y="2870200"/>
          <p14:tracePt t="11682" x="2108200" y="2870200"/>
          <p14:tracePt t="11690" x="2108200" y="2876550"/>
          <p14:tracePt t="11705" x="2108200" y="2882900"/>
          <p14:tracePt t="11720" x="2108200" y="2889250"/>
          <p14:tracePt t="11729" x="2101850" y="2889250"/>
          <p14:tracePt t="11735" x="2101850" y="2895600"/>
          <p14:tracePt t="11749" x="2101850" y="2901950"/>
          <p14:tracePt t="11772" x="2095500" y="2908300"/>
          <p14:tracePt t="11810" x="2095500" y="2914650"/>
          <p14:tracePt t="11824" x="2089150" y="2927350"/>
          <p14:tracePt t="11847" x="2082800" y="2933700"/>
          <p14:tracePt t="11855" x="2082800" y="2940050"/>
          <p14:tracePt t="11870" x="2082800" y="2946400"/>
          <p14:tracePt t="11879" x="2076450" y="2952750"/>
          <p14:tracePt t="11894" x="2076450" y="2959100"/>
          <p14:tracePt t="11907" x="2070100" y="2959100"/>
          <p14:tracePt t="11929" x="2070100" y="2965450"/>
          <p14:tracePt t="11945" x="2070100" y="2971800"/>
          <p14:tracePt t="11952" x="2063750" y="2971800"/>
          <p14:tracePt t="11961" x="2063750" y="2978150"/>
          <p14:tracePt t="11982" x="2063750" y="2984500"/>
          <p14:tracePt t="11990" x="2057400" y="2984500"/>
          <p14:tracePt t="11998" x="2057400" y="2990850"/>
          <p14:tracePt t="12087" x="2051050" y="2997200"/>
          <p14:tracePt t="12117" x="2051050" y="3003550"/>
          <p14:tracePt t="20278" x="2051050" y="2997200"/>
          <p14:tracePt t="20713" x="2057400" y="2997200"/>
          <p14:tracePt t="20720" x="2063750" y="2990850"/>
          <p14:tracePt t="20731" x="2089150" y="2978150"/>
          <p14:tracePt t="20735" x="2120900" y="2965450"/>
          <p14:tracePt t="20749" x="2139950" y="2959100"/>
          <p14:tracePt t="20757" x="2152650" y="2959100"/>
          <p14:tracePt t="20765" x="2171700" y="2959100"/>
          <p14:tracePt t="20772" x="2184400" y="2952750"/>
          <p14:tracePt t="20780" x="2216150" y="2952750"/>
          <p14:tracePt t="20787" x="2254250" y="2952750"/>
          <p14:tracePt t="20795" x="2273300" y="2952750"/>
          <p14:tracePt t="20802" x="2311400" y="2952750"/>
          <p14:tracePt t="20812" x="2343150" y="2952750"/>
          <p14:tracePt t="20817" x="2362200" y="2952750"/>
          <p14:tracePt t="20828" x="2381250" y="2952750"/>
          <p14:tracePt t="20832" x="2400300" y="2952750"/>
          <p14:tracePt t="20845" x="2406650" y="2952750"/>
          <p14:tracePt t="20848" x="2413000" y="2952750"/>
          <p14:tracePt t="20862" x="2438400" y="2952750"/>
          <p14:tracePt t="20870" x="2463800" y="2952750"/>
          <p14:tracePt t="20878" x="2489200" y="2952750"/>
          <p14:tracePt t="20885" x="2520950" y="2952750"/>
          <p14:tracePt t="20895" x="2597150" y="2952750"/>
          <p14:tracePt t="20899" x="2609850" y="2952750"/>
          <p14:tracePt t="20911" x="2679700" y="2952750"/>
          <p14:tracePt t="20915" x="2743200" y="2952750"/>
          <p14:tracePt t="20928" x="2819400" y="2952750"/>
          <p14:tracePt t="20929" x="2895600" y="2952750"/>
          <p14:tracePt t="20937" x="2971800" y="2952750"/>
          <p14:tracePt t="20945" x="3035300" y="2959100"/>
          <p14:tracePt t="20953" x="3092450" y="2971800"/>
          <p14:tracePt t="20962" x="3105150" y="2971800"/>
          <p14:tracePt t="20967" x="3155950" y="2978150"/>
          <p14:tracePt t="20982" x="3194050" y="2990850"/>
          <p14:tracePt t="20989" x="3206750" y="2997200"/>
          <p14:tracePt t="20990" x="3251200" y="3003550"/>
          <p14:tracePt t="20997" x="3295650" y="3028950"/>
          <p14:tracePt t="21005" x="3371850" y="3048000"/>
          <p14:tracePt t="21013" x="3403600" y="3054350"/>
          <p14:tracePt t="21020" x="3429000" y="3060700"/>
          <p14:tracePt t="21028" x="3562350" y="3092450"/>
          <p14:tracePt t="21042" x="3721100" y="3117850"/>
          <p14:tracePt t="21044" x="3765550" y="3130550"/>
          <p14:tracePt t="21050" x="3937000" y="3149600"/>
          <p14:tracePt t="21057" x="3994150" y="3149600"/>
          <p14:tracePt t="21065" x="4051300" y="3155950"/>
          <p14:tracePt t="21072" x="4279900" y="3155950"/>
          <p14:tracePt t="21080" x="4343400" y="3155950"/>
          <p14:tracePt t="21087" x="4616450" y="3155950"/>
          <p14:tracePt t="21095" x="4953000" y="3143250"/>
          <p14:tracePt t="21102" x="5251450" y="3130550"/>
          <p14:tracePt t="21112" x="5543550" y="3105150"/>
          <p14:tracePt t="21117" x="5632450" y="3098800"/>
          <p14:tracePt t="21128" x="5943600" y="3086100"/>
          <p14:tracePt t="21132" x="6286500" y="3086100"/>
          <p14:tracePt t="21145" x="6559550" y="3079750"/>
          <p14:tracePt t="21148" x="7029450" y="3079750"/>
          <p14:tracePt t="21162" x="7200900" y="3079750"/>
          <p14:tracePt t="21163" x="7416800" y="3079750"/>
          <p14:tracePt t="21169" x="7435850" y="3079750"/>
          <p14:tracePt t="21178" x="7550150" y="3086100"/>
          <p14:tracePt t="21185" x="7651750" y="3086100"/>
          <p14:tracePt t="21195" x="7740650" y="3092450"/>
          <p14:tracePt t="21199" x="7772400" y="3092450"/>
          <p14:tracePt t="21212" x="7816850" y="3098800"/>
          <p14:tracePt t="21216" x="7835900" y="3098800"/>
          <p14:tracePt t="21228" x="7886700" y="3111500"/>
          <p14:tracePt t="21246" x="7912100" y="3117850"/>
          <p14:tracePt t="21252" x="7924800" y="3117850"/>
          <p14:tracePt t="21267" x="7924800" y="3124200"/>
          <p14:tracePt t="21278" x="7931150" y="3124200"/>
          <p14:tracePt t="21327" x="7937500" y="3124200"/>
          <p14:tracePt t="21342" x="7943850" y="3124200"/>
          <p14:tracePt t="21357" x="7956550" y="3124200"/>
          <p14:tracePt t="21367" x="7969250" y="3130550"/>
          <p14:tracePt t="21372" x="7975600" y="3130550"/>
          <p14:tracePt t="21381" x="7981950" y="3130550"/>
          <p14:tracePt t="21395" x="7988300" y="3130550"/>
          <p14:tracePt t="21784" x="7994650" y="3130550"/>
          <p14:tracePt t="21792" x="8007350" y="3136900"/>
          <p14:tracePt t="21867" x="8001000" y="3136900"/>
          <p14:tracePt t="21882" x="7981950" y="3130550"/>
          <p14:tracePt t="21889" x="7969250" y="3130550"/>
          <p14:tracePt t="21899" x="7962900" y="3130550"/>
          <p14:tracePt t="21905" x="7950200" y="3124200"/>
          <p14:tracePt t="21914" x="7943850" y="3124200"/>
          <p14:tracePt t="21928" x="7937500" y="3124200"/>
          <p14:tracePt t="21965" x="7937500" y="3117850"/>
          <p14:tracePt t="22520" x="7937500" y="3124200"/>
          <p14:tracePt t="22531" x="7931150" y="3124200"/>
          <p14:tracePt t="22564" x="7924800" y="3124200"/>
          <p14:tracePt t="22580" x="7924800" y="3130550"/>
          <p14:tracePt t="22602" x="7918450" y="3130550"/>
          <p14:tracePt t="22639" x="7912100" y="3130550"/>
          <p14:tracePt t="22669" x="7905750" y="3130550"/>
          <p14:tracePt t="22699" x="7899400" y="3130550"/>
          <p14:tracePt t="22737" x="7893050" y="3130550"/>
          <p14:tracePt t="22827" x="7886700" y="3130550"/>
          <p14:tracePt t="22849" x="7880350" y="3130550"/>
          <p14:tracePt t="22880" x="7880350" y="3136900"/>
          <p14:tracePt t="22902" x="7874000" y="3136900"/>
          <p14:tracePt t="23247" x="7861300" y="3136900"/>
          <p14:tracePt t="23256" x="7854950" y="3136900"/>
          <p14:tracePt t="23266" x="7842250" y="3130550"/>
          <p14:tracePt t="23271" x="7829550" y="3130550"/>
          <p14:tracePt t="23280" x="7816850" y="3124200"/>
          <p14:tracePt t="23285" x="7810500" y="3117850"/>
          <p14:tracePt t="23292" x="7785100" y="3111500"/>
          <p14:tracePt t="23300" x="7766050" y="3105150"/>
          <p14:tracePt t="23307" x="7734300" y="3092450"/>
          <p14:tracePt t="23315" x="7708900" y="3086100"/>
          <p14:tracePt t="23322" x="7670800" y="3079750"/>
          <p14:tracePt t="23329" x="7632700" y="3073400"/>
          <p14:tracePt t="23338" x="7594600" y="3067050"/>
          <p14:tracePt t="23345" x="7588250" y="3067050"/>
          <p14:tracePt t="23352" x="7537450" y="3067050"/>
          <p14:tracePt t="23362" x="7480300" y="3060700"/>
          <p14:tracePt t="23367" x="7442200" y="3054350"/>
          <p14:tracePt t="23378" x="7378700" y="3048000"/>
          <p14:tracePt t="23383" x="7340600" y="3048000"/>
          <p14:tracePt t="23397" x="7302500" y="3035300"/>
          <p14:tracePt t="23397" x="7289800" y="3035300"/>
          <p14:tracePt t="23404" x="7232650" y="3022600"/>
          <p14:tracePt t="23412" x="7200900" y="3022600"/>
          <p14:tracePt t="23420" x="7181850" y="3022600"/>
          <p14:tracePt t="23428" x="7156450" y="3016250"/>
          <p14:tracePt t="23435" x="7131050" y="3016250"/>
          <p14:tracePt t="23449" x="7118350" y="3016250"/>
          <p14:tracePt t="23450" x="7112000" y="3016250"/>
          <p14:tracePt t="23457" x="7099300" y="3016250"/>
          <p14:tracePt t="23465" x="7092950" y="3016250"/>
          <p14:tracePt t="23472" x="7086600" y="3022600"/>
          <p14:tracePt t="23482" x="7080250" y="3022600"/>
          <p14:tracePt t="23487" x="7073900" y="3022600"/>
          <p14:tracePt t="23495" x="7067550" y="3022600"/>
          <p14:tracePt t="23502" x="7061200" y="3022600"/>
          <p14:tracePt t="23512" x="7054850" y="3028950"/>
          <p14:tracePt t="23517" x="7035800" y="3035300"/>
          <p14:tracePt t="23528" x="7029450" y="3035300"/>
          <p14:tracePt t="23532" x="7004050" y="3041650"/>
          <p14:tracePt t="23545" x="6972300" y="3054350"/>
          <p14:tracePt t="23549" x="6965950" y="3060700"/>
          <p14:tracePt t="23562" x="6934200" y="3073400"/>
          <p14:tracePt t="23569" x="6927850" y="3079750"/>
          <p14:tracePt t="23578" x="6908800" y="3086100"/>
          <p14:tracePt t="23585" x="6902450" y="3092450"/>
          <p14:tracePt t="23599" x="6883400" y="3098800"/>
          <p14:tracePt t="23600" x="6883400" y="3105150"/>
          <p14:tracePt t="23607" x="6870700" y="3111500"/>
          <p14:tracePt t="23615" x="6864350" y="3111500"/>
          <p14:tracePt t="23622" x="6858000" y="3111500"/>
          <p14:tracePt t="23629" x="6845300" y="3117850"/>
          <p14:tracePt t="23645" x="6838950" y="3117850"/>
          <p14:tracePt t="23652" x="6832600" y="3124200"/>
          <p14:tracePt t="23661" x="6826250" y="3130550"/>
          <p14:tracePt t="23674" x="6819900" y="3136900"/>
          <p14:tracePt t="23682" x="6807200" y="3149600"/>
          <p14:tracePt t="23690" x="6800850" y="3155950"/>
          <p14:tracePt t="23697" x="6794500" y="3155950"/>
          <p14:tracePt t="23705" x="6769100" y="3181350"/>
          <p14:tracePt t="23713" x="6762750" y="3181350"/>
          <p14:tracePt t="23720" x="6756400" y="3187700"/>
          <p14:tracePt t="23728" x="6750050" y="3187700"/>
          <p14:tracePt t="23735" x="6743700" y="3194050"/>
          <p14:tracePt t="23745" x="6737350" y="3200400"/>
          <p14:tracePt t="23750" x="6731000" y="3200400"/>
          <p14:tracePt t="23787" x="6724650" y="3200400"/>
          <p14:tracePt t="23817" x="6724650" y="3206750"/>
          <p14:tracePt t="23825" x="6718300" y="3206750"/>
          <p14:tracePt t="23840" x="6711950" y="3206750"/>
          <p14:tracePt t="23855" x="6705600" y="3206750"/>
          <p14:tracePt t="23865" x="6699250" y="3200400"/>
          <p14:tracePt t="23870" x="6673850" y="3194050"/>
          <p14:tracePt t="23879" x="6667500" y="3187700"/>
          <p14:tracePt t="23885" x="6661150" y="3187700"/>
          <p14:tracePt t="23892" x="6642100" y="3181350"/>
          <p14:tracePt t="23900" x="6635750" y="3175000"/>
          <p14:tracePt t="23907" x="6623050" y="3168650"/>
          <p14:tracePt t="23914" x="6616700" y="3168650"/>
          <p14:tracePt t="23922" x="6604000" y="3162300"/>
          <p14:tracePt t="23929" x="6597650" y="3162300"/>
          <p14:tracePt t="23944" x="6591300" y="3155950"/>
          <p14:tracePt t="23967" x="6584950" y="3143250"/>
          <p14:tracePt t="23975" x="6578600" y="3136900"/>
          <p14:tracePt t="23983" x="6572250" y="3130550"/>
          <p14:tracePt t="23990" x="6565900" y="3124200"/>
          <p14:tracePt t="23998" x="6559550" y="3111500"/>
          <p14:tracePt t="24005" x="6553200" y="3111500"/>
          <p14:tracePt t="24012" x="6546850" y="3098800"/>
          <p14:tracePt t="24020" x="6534150" y="3092450"/>
          <p14:tracePt t="24035" x="6527800" y="3086100"/>
          <p14:tracePt t="24050" x="6527800" y="3079750"/>
          <p14:tracePt t="24066" x="6521450" y="3079750"/>
          <p14:tracePt t="24087" x="6521450" y="3073400"/>
          <p14:tracePt t="24111" x="6521450" y="3067050"/>
          <p14:tracePt t="24117" x="6527800" y="3067050"/>
          <p14:tracePt t="24139" x="6527800" y="3060700"/>
          <p14:tracePt t="24148" x="6540500" y="3054350"/>
          <p14:tracePt t="24155" x="6540500" y="3048000"/>
          <p14:tracePt t="24169" x="6559550" y="3041650"/>
          <p14:tracePt t="24178" x="6578600" y="3028950"/>
          <p14:tracePt t="24184" x="6591300" y="3022600"/>
          <p14:tracePt t="24192" x="6635750" y="3009900"/>
          <p14:tracePt t="24200" x="6654800" y="3003550"/>
          <p14:tracePt t="24207" x="6680200" y="2997200"/>
          <p14:tracePt t="24214" x="6743700" y="2978150"/>
          <p14:tracePt t="24222" x="6807200" y="2965450"/>
          <p14:tracePt t="24230" x="6870700" y="2952750"/>
          <p14:tracePt t="24237" x="6940550" y="2940050"/>
          <p14:tracePt t="24245" x="7016750" y="2927350"/>
          <p14:tracePt t="24252" x="7067550" y="2914650"/>
          <p14:tracePt t="24262" x="7086600" y="2908300"/>
          <p14:tracePt t="24267" x="7105650" y="2901950"/>
          <p14:tracePt t="24278" x="7143750" y="2895600"/>
          <p14:tracePt t="24283" x="7188200" y="2889250"/>
          <p14:tracePt t="24295" x="7245350" y="2876550"/>
          <p14:tracePt t="24299" x="7258050" y="2870200"/>
          <p14:tracePt t="24312" x="7315200" y="2857500"/>
          <p14:tracePt t="24313" x="7378700" y="2838450"/>
          <p14:tracePt t="24319" x="7397750" y="2838450"/>
          <p14:tracePt t="24328" x="7423150" y="2832100"/>
          <p14:tracePt t="24335" x="7435850" y="2832100"/>
          <p14:tracePt t="24345" x="7505700" y="2819400"/>
          <p14:tracePt t="24350" x="7581900" y="2806700"/>
          <p14:tracePt t="24362" x="7594600" y="2800350"/>
          <p14:tracePt t="24366" x="7664450" y="2794000"/>
          <p14:tracePt t="24378" x="7702550" y="2794000"/>
          <p14:tracePt t="24395" x="7727950" y="2787650"/>
          <p14:tracePt t="24403" x="7734300" y="2787650"/>
          <p14:tracePt t="24412" x="7747000" y="2787650"/>
          <p14:tracePt t="24417" x="7753350" y="2787650"/>
          <p14:tracePt t="24428" x="7759700" y="2787650"/>
          <p14:tracePt t="24432" x="7766050" y="2787650"/>
          <p14:tracePt t="24445" x="7772400" y="2787650"/>
          <p14:tracePt t="24448" x="7785100" y="2787650"/>
          <p14:tracePt t="24462" x="7829550" y="2794000"/>
          <p14:tracePt t="24470" x="7867650" y="2800350"/>
          <p14:tracePt t="24481" x="7886700" y="2800350"/>
          <p14:tracePt t="24486" x="7931150" y="2806700"/>
          <p14:tracePt t="24495" x="7943850" y="2806700"/>
          <p14:tracePt t="24500" x="7988300" y="2813050"/>
          <p14:tracePt t="24512" x="8001000" y="2813050"/>
          <p14:tracePt t="24516" x="8039100" y="2813050"/>
          <p14:tracePt t="24528" x="8051800" y="2813050"/>
          <p14:tracePt t="24529" x="8089900" y="2819400"/>
          <p14:tracePt t="24537" x="8102600" y="2819400"/>
          <p14:tracePt t="24545" x="8121650" y="2819400"/>
          <p14:tracePt t="24552" x="8159750" y="2832100"/>
          <p14:tracePt t="24562" x="8172450" y="2832100"/>
          <p14:tracePt t="24567" x="8223250" y="2838450"/>
          <p14:tracePt t="24578" x="8235950" y="2838450"/>
          <p14:tracePt t="24582" x="8255000" y="2838450"/>
          <p14:tracePt t="24595" x="8274050" y="2844800"/>
          <p14:tracePt t="24599" x="8318500" y="2844800"/>
          <p14:tracePt t="24612" x="8331200" y="2844800"/>
          <p14:tracePt t="24613" x="8337550" y="2844800"/>
          <p14:tracePt t="24619" x="8356600" y="2851150"/>
          <p14:tracePt t="24628" x="8362950" y="2851150"/>
          <p14:tracePt t="24643" x="8369300" y="2857500"/>
          <p14:tracePt t="24657" x="8375650" y="2863850"/>
          <p14:tracePt t="24665" x="8375650" y="2870200"/>
          <p14:tracePt t="24672" x="8382000" y="2870200"/>
          <p14:tracePt t="24686" x="8388350" y="2876550"/>
          <p14:tracePt t="24701" x="8394700" y="2876550"/>
          <p14:tracePt t="24717" x="8401050" y="2882900"/>
          <p14:tracePt t="24747" x="8401050" y="2889250"/>
          <p14:tracePt t="24755" x="8407400" y="2889250"/>
          <p14:tracePt t="24769" x="8407400" y="2895600"/>
          <p14:tracePt t="24784" x="8407400" y="2901950"/>
          <p14:tracePt t="24791" x="8413750" y="2908300"/>
          <p14:tracePt t="24799" x="8413750" y="2914650"/>
          <p14:tracePt t="24807" x="8413750" y="2921000"/>
          <p14:tracePt t="24822" x="8413750" y="2927350"/>
          <p14:tracePt t="24831" x="8420100" y="2946400"/>
          <p14:tracePt t="24837" x="8420100" y="2952750"/>
          <p14:tracePt t="24846" x="8420100" y="2965450"/>
          <p14:tracePt t="24852" x="8426450" y="2971800"/>
          <p14:tracePt t="24861" x="8426450" y="2978150"/>
          <p14:tracePt t="24874" x="8426450" y="2984500"/>
          <p14:tracePt t="24882" x="8426450" y="2990850"/>
          <p14:tracePt t="24890" x="8426450" y="2997200"/>
          <p14:tracePt t="24904" x="8426450" y="3009900"/>
          <p14:tracePt t="24919" x="8420100" y="3016250"/>
          <p14:tracePt t="24929" x="8420100" y="3022600"/>
          <p14:tracePt t="24935" x="8413750" y="3035300"/>
          <p14:tracePt t="24957" x="8407400" y="3035300"/>
          <p14:tracePt t="24965" x="8407400" y="3041650"/>
          <p14:tracePt t="24994" x="8401050" y="3048000"/>
          <p14:tracePt t="25003" x="8401050" y="3054350"/>
          <p14:tracePt t="25011" x="8401050" y="3060700"/>
          <p14:tracePt t="25017" x="8394700" y="3067050"/>
          <p14:tracePt t="25024" x="8388350" y="3079750"/>
          <p14:tracePt t="25032" x="8388350" y="3086100"/>
          <p14:tracePt t="25040" x="8362950" y="3124200"/>
          <p14:tracePt t="25047" x="8350250" y="3136900"/>
          <p14:tracePt t="25055" x="8343900" y="3143250"/>
          <p14:tracePt t="25062" x="8337550" y="3155950"/>
          <p14:tracePt t="25069" x="8324850" y="3175000"/>
          <p14:tracePt t="25078" x="8324850" y="3181350"/>
          <p14:tracePt t="25084" x="8318500" y="3194050"/>
          <p14:tracePt t="25095" x="8299450" y="3225800"/>
          <p14:tracePt t="25100" x="8286750" y="3244850"/>
          <p14:tracePt t="25112" x="8280400" y="3257550"/>
          <p14:tracePt t="25116" x="8267700" y="3282950"/>
          <p14:tracePt t="25128" x="8255000" y="3308350"/>
          <p14:tracePt t="25129" x="8248650" y="3314700"/>
          <p14:tracePt t="25137" x="8242300" y="3321050"/>
          <p14:tracePt t="25145" x="8235950" y="3340100"/>
          <p14:tracePt t="25152" x="8229600" y="3346450"/>
          <p14:tracePt t="25162" x="8223250" y="3359150"/>
          <p14:tracePt t="25167" x="8223250" y="3365500"/>
          <p14:tracePt t="25178" x="8216900" y="3397250"/>
          <p14:tracePt t="25183" x="8210550" y="3416300"/>
          <p14:tracePt t="25195" x="8204200" y="3435350"/>
          <p14:tracePt t="25199" x="8204200" y="3448050"/>
          <p14:tracePt t="25212" x="8178800" y="3505200"/>
          <p14:tracePt t="25213" x="8178800" y="3517900"/>
          <p14:tracePt t="25220" x="8166100" y="3536950"/>
          <p14:tracePt t="25228" x="8140700" y="3594100"/>
          <p14:tracePt t="25235" x="8134350" y="3606800"/>
          <p14:tracePt t="25245" x="8128000" y="3619500"/>
          <p14:tracePt t="25250" x="8121650" y="3625850"/>
          <p14:tracePt t="25262" x="8102600" y="3651250"/>
          <p14:tracePt t="25267" x="8096250" y="3663950"/>
          <p14:tracePt t="25278" x="8083550" y="3670300"/>
          <p14:tracePt t="25295" x="8064500" y="3683000"/>
          <p14:tracePt t="25302" x="8051800" y="3689350"/>
          <p14:tracePt t="25312" x="8045450" y="3689350"/>
          <p14:tracePt t="25317" x="8026400" y="3695700"/>
          <p14:tracePt t="25328" x="8007350" y="3702050"/>
          <p14:tracePt t="25333" x="7994650" y="3702050"/>
          <p14:tracePt t="25345" x="7962900" y="3708400"/>
          <p14:tracePt t="25349" x="7950200" y="3708400"/>
          <p14:tracePt t="25362" x="7880350" y="3714750"/>
          <p14:tracePt t="25370" x="7854950" y="3714750"/>
          <p14:tracePt t="25378" x="7778750" y="3714750"/>
          <p14:tracePt t="25384" x="7753350" y="3714750"/>
          <p14:tracePt t="25395" x="7658100" y="3714750"/>
          <p14:tracePt t="25399" x="7632700" y="3714750"/>
          <p14:tracePt t="25412" x="7600950" y="3714750"/>
          <p14:tracePt t="25416" x="7575550" y="3714750"/>
          <p14:tracePt t="25428" x="7486650" y="3714750"/>
          <p14:tracePt t="25429" x="7454900" y="3714750"/>
          <p14:tracePt t="25437" x="7353300" y="3708400"/>
          <p14:tracePt t="25445" x="7327900" y="3708400"/>
          <p14:tracePt t="25452" x="7289800" y="3702050"/>
          <p14:tracePt t="25462" x="7258050" y="3695700"/>
          <p14:tracePt t="25467" x="7219950" y="3689350"/>
          <p14:tracePt t="25481" x="7131050" y="3670300"/>
          <p14:tracePt t="25486" x="7105650" y="3663950"/>
          <p14:tracePt t="25495" x="7086600" y="3657600"/>
          <p14:tracePt t="25499" x="7010400" y="3638550"/>
          <p14:tracePt t="25512" x="6965950" y="3619500"/>
          <p14:tracePt t="25519" x="6953250" y="3613150"/>
          <p14:tracePt t="25528" x="6934200" y="3606800"/>
          <p14:tracePt t="25535" x="6877050" y="3581400"/>
          <p14:tracePt t="25545" x="6858000" y="3568700"/>
          <p14:tracePt t="25550" x="6838950" y="3562350"/>
          <p14:tracePt t="25562" x="6826250" y="3549650"/>
          <p14:tracePt t="25566" x="6813550" y="3543300"/>
          <p14:tracePt t="25578" x="6800850" y="3536950"/>
          <p14:tracePt t="25582" x="6788150" y="3524250"/>
          <p14:tracePt t="25595" x="6743700" y="3486150"/>
          <p14:tracePt t="25602" x="6737350" y="3473450"/>
          <p14:tracePt t="25612" x="6731000" y="3460750"/>
          <p14:tracePt t="25617" x="6724650" y="3454400"/>
          <p14:tracePt t="25628" x="6711950" y="3441700"/>
          <p14:tracePt t="25632" x="6705600" y="3435350"/>
          <p14:tracePt t="25645" x="6699250" y="3429000"/>
          <p14:tracePt t="25649" x="6692900" y="3416300"/>
          <p14:tracePt t="25662" x="6667500" y="3390900"/>
          <p14:tracePt t="25670" x="6654800" y="3371850"/>
          <p14:tracePt t="25678" x="6648450" y="3365500"/>
          <p14:tracePt t="25685" x="6648450" y="3352800"/>
          <p14:tracePt t="25695" x="6642100" y="3346450"/>
          <p14:tracePt t="25700" x="6629400" y="3308350"/>
          <p14:tracePt t="25712" x="6623050" y="3295650"/>
          <p14:tracePt t="25715" x="6616700" y="3257550"/>
          <p14:tracePt t="25728" x="6610350" y="3244850"/>
          <p14:tracePt t="25732" x="6610350" y="3238500"/>
          <p14:tracePt t="25745" x="6604000" y="3219450"/>
          <p14:tracePt t="25752" x="6597650" y="3200400"/>
          <p14:tracePt t="25762" x="6591300" y="3194050"/>
          <p14:tracePt t="25767" x="6591300" y="3175000"/>
          <p14:tracePt t="25778" x="6591300" y="3168650"/>
          <p14:tracePt t="25782" x="6591300" y="3162300"/>
          <p14:tracePt t="25798" x="6591300" y="3155950"/>
          <p14:tracePt t="25813" x="6591300" y="3136900"/>
          <p14:tracePt t="25820" x="6591300" y="3130550"/>
          <p14:tracePt t="25828" x="6591300" y="3124200"/>
          <p14:tracePt t="25835" x="6591300" y="3117850"/>
          <p14:tracePt t="25845" x="6591300" y="3111500"/>
          <p14:tracePt t="25850" x="6591300" y="3105150"/>
          <p14:tracePt t="25862" x="6591300" y="3092450"/>
          <p14:tracePt t="25878" x="6591300" y="3086100"/>
          <p14:tracePt t="25882" x="6591300" y="3079750"/>
          <p14:tracePt t="25895" x="6591300" y="3067050"/>
          <p14:tracePt t="25902" x="6597650" y="3060700"/>
          <p14:tracePt t="25912" x="6597650" y="3054350"/>
          <p14:tracePt t="25917" x="6597650" y="3048000"/>
          <p14:tracePt t="25932" x="6597650" y="3041650"/>
          <p14:tracePt t="25948" x="6597650" y="3035300"/>
          <p14:tracePt t="25964" x="6604000" y="3035300"/>
          <p14:tracePt t="26120" x="6591300" y="3035300"/>
          <p14:tracePt t="26134" x="6572250" y="3035300"/>
          <p14:tracePt t="26144" x="6565900" y="3035300"/>
          <p14:tracePt t="26150" x="6559550" y="3035300"/>
          <p14:tracePt t="26202" x="6553200" y="3035300"/>
          <p14:tracePt t="26211" x="6521450" y="3016250"/>
          <p14:tracePt t="26217" x="6521450" y="3009900"/>
          <p14:tracePt t="26224" x="6515100" y="3009900"/>
          <p14:tracePt t="26232" x="6515100" y="3003550"/>
          <p14:tracePt t="26420" x="6508750" y="3003550"/>
          <p14:tracePt t="26443" x="6502400" y="3003550"/>
          <p14:tracePt t="26457" x="6496050" y="3003550"/>
          <p14:tracePt t="26480" x="6489700" y="3003550"/>
          <p14:tracePt t="30578" x="6502400" y="2971800"/>
          <p14:tracePt t="30583" x="6502400" y="2965450"/>
          <p14:tracePt t="30595" x="6502400" y="2959100"/>
          <p14:tracePt t="30619" x="6502400" y="2952750"/>
          <p14:tracePt t="30628" x="6508750" y="2946400"/>
          <p14:tracePt t="30635" x="6515100" y="2940050"/>
          <p14:tracePt t="30641" x="6515100" y="2933700"/>
          <p14:tracePt t="30649" x="6521450" y="2927350"/>
          <p14:tracePt t="30665" x="6527800" y="2921000"/>
          <p14:tracePt t="30672" x="6534150" y="2908300"/>
          <p14:tracePt t="30683" x="6534150" y="2901950"/>
          <p14:tracePt t="30687" x="6546850" y="2889250"/>
          <p14:tracePt t="30697" x="6559550" y="2876550"/>
          <p14:tracePt t="30702" x="6565900" y="2870200"/>
          <p14:tracePt t="30710" x="6565900" y="2863850"/>
          <p14:tracePt t="30717" x="6578600" y="2844800"/>
          <p14:tracePt t="30725" x="6591300" y="2838450"/>
          <p14:tracePt t="30732" x="6604000" y="2832100"/>
          <p14:tracePt t="30740" x="6623050" y="2819400"/>
          <p14:tracePt t="30747" x="6642100" y="2813050"/>
          <p14:tracePt t="30755" x="6654800" y="2806700"/>
          <p14:tracePt t="30763" x="6673850" y="2806700"/>
          <p14:tracePt t="30770" x="6680200" y="2800350"/>
          <p14:tracePt t="30778" x="6686550" y="2800350"/>
          <p14:tracePt t="30784" x="6699250" y="2794000"/>
          <p14:tracePt t="30795" x="6705600" y="2794000"/>
          <p14:tracePt t="30799" x="6724650" y="2794000"/>
          <p14:tracePt t="30812" x="6737350" y="2787650"/>
          <p14:tracePt t="30816" x="6769100" y="2787650"/>
          <p14:tracePt t="30828" x="6775450" y="2787650"/>
          <p14:tracePt t="30829" x="6807200" y="2787650"/>
          <p14:tracePt t="30837" x="6838950" y="2787650"/>
          <p14:tracePt t="30845" x="6927850" y="2787650"/>
          <p14:tracePt t="30852" x="6991350" y="2787650"/>
          <p14:tracePt t="30862" x="7054850" y="2787650"/>
          <p14:tracePt t="30874" x="7112000" y="2787650"/>
          <p14:tracePt t="30875" x="7137400" y="2787650"/>
          <p14:tracePt t="30882" x="7188200" y="2787650"/>
          <p14:tracePt t="30890" x="7239000" y="2787650"/>
          <p14:tracePt t="30897" x="7283450" y="2787650"/>
          <p14:tracePt t="30905" x="7308850" y="2787650"/>
          <p14:tracePt t="30912" x="7327900" y="2787650"/>
          <p14:tracePt t="30920" x="7340600" y="2787650"/>
          <p14:tracePt t="30929" x="7346950" y="2787650"/>
          <p14:tracePt t="30935" x="7353300" y="2787650"/>
          <p14:tracePt t="30945" x="7359650" y="2787650"/>
          <p14:tracePt t="30950" x="7372350" y="2781300"/>
          <p14:tracePt t="30963" x="7378700" y="2781300"/>
          <p14:tracePt t="30966" x="7391400" y="2781300"/>
          <p14:tracePt t="30979" x="7397750" y="2781300"/>
          <p14:tracePt t="30980" x="7410450" y="2781300"/>
          <p14:tracePt t="30987" x="7416800" y="2781300"/>
          <p14:tracePt t="30996" x="7423150" y="2781300"/>
          <p14:tracePt t="31002" x="7429500" y="2781300"/>
          <p14:tracePt t="31017" x="7435850" y="2781300"/>
          <p14:tracePt t="31024" x="7442200" y="2781300"/>
          <p14:tracePt t="31025" x="7448550" y="2781300"/>
          <p14:tracePt t="31032" x="7454900" y="2781300"/>
          <p14:tracePt t="31047" x="7467600" y="2781300"/>
          <p14:tracePt t="31062" x="7480300" y="2781300"/>
          <p14:tracePt t="31069" x="7486650" y="2781300"/>
          <p14:tracePt t="31079" x="7493000" y="2781300"/>
          <p14:tracePt t="31085" x="7512050" y="2787650"/>
          <p14:tracePt t="31092" x="7524750" y="2787650"/>
          <p14:tracePt t="31099" x="7537450" y="2787650"/>
          <p14:tracePt t="31107" x="7588250" y="2794000"/>
          <p14:tracePt t="31114" x="7632700" y="2800350"/>
          <p14:tracePt t="31122" x="7677150" y="2806700"/>
          <p14:tracePt t="31130" x="7696200" y="2806700"/>
          <p14:tracePt t="31137" x="7747000" y="2806700"/>
          <p14:tracePt t="31146" x="7766050" y="2806700"/>
          <p14:tracePt t="31152" x="7823200" y="2806700"/>
          <p14:tracePt t="31162" x="7842250" y="2800350"/>
          <p14:tracePt t="31167" x="7905750" y="2794000"/>
          <p14:tracePt t="31179" x="7981950" y="2781300"/>
          <p14:tracePt t="31183" x="8007350" y="2781300"/>
          <p14:tracePt t="31196" x="8089900" y="2774950"/>
          <p14:tracePt t="31199" x="8121650" y="2774950"/>
          <p14:tracePt t="31212" x="8255000" y="2774950"/>
          <p14:tracePt t="31220" x="8280400" y="2774950"/>
          <p14:tracePt t="31229" x="8382000" y="2774950"/>
          <p14:tracePt t="31234" x="8413750" y="2774950"/>
          <p14:tracePt t="31245" x="8502650" y="2774950"/>
          <p14:tracePt t="31249" x="8521700" y="2781300"/>
          <p14:tracePt t="31262" x="8547100" y="2781300"/>
          <p14:tracePt t="31266" x="8566150" y="2781300"/>
          <p14:tracePt t="31279" x="8629650" y="2781300"/>
          <p14:tracePt t="31280" x="8648700" y="2781300"/>
          <p14:tracePt t="31287" x="8661400" y="2774950"/>
          <p14:tracePt t="31297" x="8731250" y="2768600"/>
          <p14:tracePt t="31302" x="8750300" y="2768600"/>
          <p14:tracePt t="31312" x="8775700" y="2768600"/>
          <p14:tracePt t="31317" x="8801100" y="2762250"/>
          <p14:tracePt t="31329" x="8877300" y="2755900"/>
          <p14:tracePt t="31333" x="8896350" y="2749550"/>
          <p14:tracePt t="31345" x="8915400" y="2749550"/>
          <p14:tracePt t="31349" x="8959850" y="2743200"/>
          <p14:tracePt t="31362" x="8985250" y="2743200"/>
          <p14:tracePt t="31369" x="8997950" y="2736850"/>
          <p14:tracePt t="31384" x="9004300" y="2736850"/>
          <p14:tracePt t="31385" x="9017000" y="2736850"/>
          <p14:tracePt t="31391" x="9029700" y="2736850"/>
          <p14:tracePt t="31400" x="9036050" y="2736850"/>
          <p14:tracePt t="31407" x="9048750" y="2730500"/>
          <p14:tracePt t="31414" x="9055100" y="2730500"/>
          <p14:tracePt t="31422" x="9061450" y="2730500"/>
          <p14:tracePt t="31430" x="9080500" y="2730500"/>
          <p14:tracePt t="31436" x="9086850" y="2724150"/>
          <p14:tracePt t="31446" x="9118600" y="2724150"/>
          <p14:tracePt t="31452" x="9131300" y="2724150"/>
          <p14:tracePt t="31463" x="9169400" y="2724150"/>
          <p14:tracePt t="31467" x="9188450" y="2724150"/>
          <p14:tracePt t="31481" x="9207500" y="2730500"/>
          <p14:tracePt t="31483" x="9239250" y="2730500"/>
          <p14:tracePt t="31489" x="9340850" y="2749550"/>
          <p14:tracePt t="31497" x="9531350" y="2768600"/>
          <p14:tracePt t="31504" x="9620250" y="2774950"/>
          <p14:tracePt t="31512" x="9779000" y="2787650"/>
          <p14:tracePt t="31520" x="9867900" y="2794000"/>
          <p14:tracePt t="31529" x="9899650" y="2794000"/>
          <p14:tracePt t="31534" x="10109200" y="2794000"/>
          <p14:tracePt t="31545" x="10210800" y="2794000"/>
          <p14:tracePt t="31549" x="10318750" y="2794000"/>
          <p14:tracePt t="31562" x="10636250" y="2794000"/>
          <p14:tracePt t="31566" x="10814050" y="2800350"/>
          <p14:tracePt t="31580" x="10985500" y="2813050"/>
          <p14:tracePt t="31587" x="11042650" y="2819400"/>
          <p14:tracePt t="31588" x="11201400" y="2832100"/>
          <p14:tracePt t="31596" x="11379200" y="2851150"/>
          <p14:tracePt t="31603" x="11493500" y="2870200"/>
          <p14:tracePt t="31612" x="11601450" y="2876550"/>
          <p14:tracePt t="31617" x="11652250" y="2876550"/>
          <p14:tracePt t="31629" x="11671300" y="2882900"/>
          <p14:tracePt t="31633" x="11677650" y="2882900"/>
          <p14:tracePt t="31645" x="11684000" y="2882900"/>
          <p14:tracePt t="31812" x="11677650" y="2882900"/>
          <p14:tracePt t="31819" x="11652250" y="2876550"/>
          <p14:tracePt t="31830" x="11639550" y="2876550"/>
          <p14:tracePt t="31834" x="11614150" y="2876550"/>
          <p14:tracePt t="31842" x="11576050" y="2870200"/>
          <p14:tracePt t="31850" x="11550650" y="2870200"/>
          <p14:tracePt t="31857" x="11531600" y="2870200"/>
          <p14:tracePt t="31865" x="11449050" y="2863850"/>
          <p14:tracePt t="31872" x="11360150" y="2857500"/>
          <p14:tracePt t="31880" x="11341100" y="2851150"/>
          <p14:tracePt t="31887" x="11264900" y="2844800"/>
          <p14:tracePt t="31896" x="11188700" y="2838450"/>
          <p14:tracePt t="31901" x="11169650" y="2838450"/>
          <p14:tracePt t="31912" x="11087100" y="2832100"/>
          <p14:tracePt t="31917" x="10998200" y="2819400"/>
          <p14:tracePt t="31929" x="10896600" y="2800350"/>
          <p14:tracePt t="31939" x="10858500" y="2794000"/>
          <p14:tracePt t="31946" x="10744200" y="2781300"/>
          <p14:tracePt t="31947" x="10617200" y="2755900"/>
          <p14:tracePt t="31955" x="10477500" y="2743200"/>
          <p14:tracePt t="31963" x="10439400" y="2743200"/>
          <p14:tracePt t="31969" x="10407650" y="2736850"/>
          <p14:tracePt t="31979" x="10306050" y="2736850"/>
          <p14:tracePt t="31985" x="10287000" y="2736850"/>
          <p14:tracePt t="31996" x="10236200" y="2736850"/>
          <p14:tracePt t="32000" x="10210800" y="2736850"/>
          <p14:tracePt t="32012" x="10198100" y="2736850"/>
          <p14:tracePt t="32016" x="10191750" y="2736850"/>
          <p14:tracePt t="32030" x="10185400" y="2736850"/>
          <p14:tracePt t="32037" x="10179050" y="2736850"/>
          <p14:tracePt t="32172" x="10185400" y="2743200"/>
          <p14:tracePt t="32713" x="10191750" y="2743200"/>
          <p14:tracePt t="32728" x="10198100" y="2743200"/>
          <p14:tracePt t="32735" x="10217150" y="2743200"/>
          <p14:tracePt t="32742" x="10236200" y="2749550"/>
          <p14:tracePt t="32756" x="10261600" y="2749550"/>
          <p14:tracePt t="32757" x="10299700" y="2749550"/>
          <p14:tracePt t="32765" x="10331450" y="2755900"/>
          <p14:tracePt t="32772" x="10350500" y="2755900"/>
          <p14:tracePt t="32780" x="10407650" y="2755900"/>
          <p14:tracePt t="32787" x="10471150" y="2755900"/>
          <p14:tracePt t="32795" x="10509250" y="2755900"/>
          <p14:tracePt t="32802" x="10598150" y="2755900"/>
          <p14:tracePt t="32817" x="10636250" y="2762250"/>
          <p14:tracePt t="32824" x="10680700" y="2768600"/>
          <p14:tracePt t="32825" x="10687050" y="2768600"/>
          <p14:tracePt t="32832" x="10725150" y="2774950"/>
          <p14:tracePt t="32840" x="10750550" y="2781300"/>
          <p14:tracePt t="32846" x="10775950" y="2787650"/>
          <p14:tracePt t="32855" x="10782300" y="2787650"/>
          <p14:tracePt t="32862" x="10795000" y="2794000"/>
          <p14:tracePt t="32884" x="10801350" y="2794000"/>
          <p14:tracePt t="33267" x="10795000" y="2794000"/>
          <p14:tracePt t="33649" x="10788650" y="2794000"/>
          <p14:tracePt t="33657" x="10769600" y="2794000"/>
          <p14:tracePt t="33665" x="10737850" y="2794000"/>
          <p14:tracePt t="33672" x="10718800" y="2794000"/>
          <p14:tracePt t="33679" x="10674350" y="2794000"/>
          <p14:tracePt t="33687" x="10617200" y="2794000"/>
          <p14:tracePt t="33695" x="10604500" y="2794000"/>
          <p14:tracePt t="33702" x="10515600" y="2794000"/>
          <p14:tracePt t="33712" x="10414000" y="2794000"/>
          <p14:tracePt t="33717" x="10350500" y="2794000"/>
          <p14:tracePt t="33728" x="10191750" y="2781300"/>
          <p14:tracePt t="33733" x="10077450" y="2781300"/>
          <p14:tracePt t="33745" x="9950450" y="2781300"/>
          <p14:tracePt t="33748" x="9874250" y="2781300"/>
          <p14:tracePt t="33762" x="9810750" y="2781300"/>
          <p14:tracePt t="33763" x="9664700" y="2781300"/>
          <p14:tracePt t="33769" x="9525000" y="2781300"/>
          <p14:tracePt t="33778" x="9347200" y="2781300"/>
          <p14:tracePt t="33785" x="9264650" y="2781300"/>
          <p14:tracePt t="33795" x="9067800" y="2774950"/>
          <p14:tracePt t="33799" x="8940800" y="2774950"/>
          <p14:tracePt t="33812" x="8909050" y="2774950"/>
          <p14:tracePt t="33815" x="8661400" y="2762250"/>
          <p14:tracePt t="33828" x="8547100" y="2762250"/>
          <p14:tracePt t="33829" x="8432800" y="2762250"/>
          <p14:tracePt t="33837" x="8331200" y="2762250"/>
          <p14:tracePt t="33845" x="8248650" y="2768600"/>
          <p14:tracePt t="33852" x="8134350" y="2768600"/>
          <p14:tracePt t="33862" x="8102600" y="2768600"/>
          <p14:tracePt t="33867" x="7975600" y="2768600"/>
          <p14:tracePt t="33878" x="7835900" y="2768600"/>
          <p14:tracePt t="33882" x="7677150" y="2768600"/>
          <p14:tracePt t="33895" x="7543800" y="2768600"/>
          <p14:tracePt t="33899" x="7416800" y="2774950"/>
          <p14:tracePt t="33912" x="7219950" y="2774950"/>
          <p14:tracePt t="33919" x="7194550" y="2774950"/>
          <p14:tracePt t="33929" x="7080250" y="2774950"/>
          <p14:tracePt t="33934" x="6991350" y="2774950"/>
          <p14:tracePt t="33945" x="6889750" y="2774950"/>
          <p14:tracePt t="33950" x="6864350" y="2774950"/>
          <p14:tracePt t="33962" x="6750050" y="2774950"/>
          <p14:tracePt t="33966" x="6718300" y="2774950"/>
          <p14:tracePt t="33979" x="6629400" y="2774950"/>
          <p14:tracePt t="33980" x="6610350" y="2774950"/>
          <p14:tracePt t="33987" x="6540500" y="2768600"/>
          <p14:tracePt t="33995" x="6521450" y="2768600"/>
          <p14:tracePt t="34008" x="6470650" y="2768600"/>
          <p14:tracePt t="34013" x="6457950" y="2768600"/>
          <p14:tracePt t="34018" x="6419850" y="2762250"/>
          <p14:tracePt t="34029" x="6413500" y="2755900"/>
          <p14:tracePt t="34033" x="6407150" y="2755900"/>
          <p14:tracePt t="34045" x="6375400" y="2755900"/>
          <p14:tracePt t="34046" x="6362700" y="2755900"/>
          <p14:tracePt t="34055" x="6343650" y="2749550"/>
          <p14:tracePt t="34062" x="6330950" y="2749550"/>
          <p14:tracePt t="34069" x="6324600" y="2749550"/>
          <p14:tracePt t="34079" x="6318250" y="2749550"/>
          <p14:tracePt t="34085" x="6299200" y="2749550"/>
          <p14:tracePt t="34095" x="6292850" y="2749550"/>
          <p14:tracePt t="34106" x="6286500" y="2749550"/>
          <p14:tracePt t="34136" x="6280150" y="2749550"/>
          <p14:tracePt t="34354" x="6292850" y="2755900"/>
          <p14:tracePt t="34370" x="6318250" y="2768600"/>
          <p14:tracePt t="34380" x="6337300" y="2774950"/>
          <p14:tracePt t="34385" x="6350000" y="2781300"/>
          <p14:tracePt t="34392" x="6381750" y="2787650"/>
          <p14:tracePt t="34399" x="6388100" y="2794000"/>
          <p14:tracePt t="34406" x="6413500" y="2794000"/>
          <p14:tracePt t="34415" x="6432550" y="2800350"/>
          <p14:tracePt t="34421" x="6464300" y="2806700"/>
          <p14:tracePt t="34429" x="6483350" y="2813050"/>
          <p14:tracePt t="34437" x="6496050" y="2813050"/>
          <p14:tracePt t="34446" x="6515100" y="2819400"/>
          <p14:tracePt t="34452" x="6521450" y="2819400"/>
          <p14:tracePt t="34463" x="6540500" y="2825750"/>
          <p14:tracePt t="34467" x="6559550" y="2825750"/>
          <p14:tracePt t="34481" x="6565900" y="2825750"/>
          <p14:tracePt t="34483" x="6584950" y="2832100"/>
          <p14:tracePt t="34490" x="6591300" y="2832100"/>
          <p14:tracePt t="34497" x="6604000" y="2832100"/>
          <p14:tracePt t="34505" x="6610350" y="2838450"/>
          <p14:tracePt t="34512" x="6616700" y="2838450"/>
          <p14:tracePt t="34519" x="6629400" y="2838450"/>
          <p14:tracePt t="34529" x="6642100" y="2838450"/>
          <p14:tracePt t="34534" x="6654800" y="2838450"/>
          <p14:tracePt t="34545" x="6673850" y="2838450"/>
          <p14:tracePt t="34550" x="6692900" y="2838450"/>
          <p14:tracePt t="34562" x="6705600" y="2838450"/>
          <p14:tracePt t="34566" x="6743700" y="2838450"/>
          <p14:tracePt t="34579" x="6788150" y="2844800"/>
          <p14:tracePt t="34580" x="6845300" y="2844800"/>
          <p14:tracePt t="34587" x="6908800" y="2844800"/>
          <p14:tracePt t="34596" x="6959600" y="2844800"/>
          <p14:tracePt t="34602" x="7035800" y="2844800"/>
          <p14:tracePt t="34612" x="7105650" y="2851150"/>
          <p14:tracePt t="34617" x="7124700" y="2851150"/>
          <p14:tracePt t="34629" x="7150100" y="2851150"/>
          <p14:tracePt t="34633" x="7213600" y="2851150"/>
          <p14:tracePt t="34645" x="7289800" y="2851150"/>
          <p14:tracePt t="34646" x="7315200" y="2851150"/>
          <p14:tracePt t="34655" x="7404100" y="2851150"/>
          <p14:tracePt t="34662" x="7499350" y="2851150"/>
          <p14:tracePt t="34669" x="7531100" y="2851150"/>
          <p14:tracePt t="34679" x="7562850" y="2851150"/>
          <p14:tracePt t="34685" x="7689850" y="2851150"/>
          <p14:tracePt t="34695" x="7727950" y="2851150"/>
          <p14:tracePt t="34700" x="7867650" y="2851150"/>
          <p14:tracePt t="34712" x="7918450" y="2857500"/>
          <p14:tracePt t="34716" x="8077200" y="2857500"/>
          <p14:tracePt t="34729" x="8121650" y="2857500"/>
          <p14:tracePt t="34730" x="8178800" y="2857500"/>
          <p14:tracePt t="34737" x="8388350" y="2857500"/>
          <p14:tracePt t="34745" x="8439150" y="2857500"/>
          <p14:tracePt t="34752" x="8636000" y="2857500"/>
          <p14:tracePt t="34762" x="8693150" y="2857500"/>
          <p14:tracePt t="34767" x="8832850" y="2857500"/>
          <p14:tracePt t="34779" x="8870950" y="2851150"/>
          <p14:tracePt t="34783" x="8909050" y="2851150"/>
          <p14:tracePt t="34795" x="8953500" y="2844800"/>
          <p14:tracePt t="34799" x="8985250" y="2844800"/>
          <p14:tracePt t="34812" x="9144000" y="2838450"/>
          <p14:tracePt t="34820" x="9239250" y="2838450"/>
          <p14:tracePt t="34829" x="9271000" y="2838450"/>
          <p14:tracePt t="34835" x="9302750" y="2838450"/>
          <p14:tracePt t="34846" x="9334500" y="2838450"/>
          <p14:tracePt t="34850" x="9359900" y="2838450"/>
          <p14:tracePt t="34862" x="9385300" y="2838450"/>
          <p14:tracePt t="34866" x="9474200" y="2844800"/>
          <p14:tracePt t="34879" x="9493250" y="2844800"/>
          <p14:tracePt t="34880" x="9512300" y="2844800"/>
          <p14:tracePt t="34887" x="9537700" y="2851150"/>
          <p14:tracePt t="34896" x="9556750" y="2851150"/>
          <p14:tracePt t="34902" x="9575800" y="2851150"/>
          <p14:tracePt t="34912" x="9652000" y="2857500"/>
          <p14:tracePt t="34917" x="9677400" y="2857500"/>
          <p14:tracePt t="34929" x="9709150" y="2857500"/>
          <p14:tracePt t="34933" x="9728200" y="2857500"/>
          <p14:tracePt t="34946" x="9829800" y="2857500"/>
          <p14:tracePt t="34949" x="9861550" y="2857500"/>
          <p14:tracePt t="34963" x="9918700" y="2857500"/>
          <p14:tracePt t="34969" x="9950450" y="2857500"/>
          <p14:tracePt t="34979" x="9975850" y="2857500"/>
          <p14:tracePt t="34984" x="9994900" y="2857500"/>
          <p14:tracePt t="34996" x="10020300" y="2857500"/>
          <p14:tracePt t="35000" x="10045700" y="2857500"/>
          <p14:tracePt t="35012" x="10064750" y="2857500"/>
          <p14:tracePt t="35015" x="10090150" y="2857500"/>
          <p14:tracePt t="35029" x="10121900" y="2857500"/>
          <p14:tracePt t="35030" x="10153650" y="2857500"/>
          <p14:tracePt t="35037" x="10179050" y="2863850"/>
          <p14:tracePt t="35046" x="10217150" y="2863850"/>
          <p14:tracePt t="35052" x="10255250" y="2870200"/>
          <p14:tracePt t="35062" x="10287000" y="2870200"/>
          <p14:tracePt t="35067" x="10306050" y="2870200"/>
          <p14:tracePt t="35079" x="10375900" y="2876550"/>
          <p14:tracePt t="35083" x="10388600" y="2882900"/>
          <p14:tracePt t="35098" x="10394950" y="2882900"/>
          <p14:tracePt t="35442" x="10401300" y="2882900"/>
          <p14:tracePt t="35480" x="10407650" y="2882900"/>
          <p14:tracePt t="35510" x="10414000" y="2882900"/>
          <p14:tracePt t="35532" x="10420350" y="2882900"/>
          <p14:tracePt t="35569" x="10426700" y="2882900"/>
          <p14:tracePt t="35584" x="10433050" y="2882900"/>
          <p14:tracePt t="35598" x="10439400" y="2882900"/>
          <p14:tracePt t="35607" x="10445750" y="2882900"/>
          <p14:tracePt t="35615" x="10452100" y="2882900"/>
          <p14:tracePt t="35622" x="10458450" y="2882900"/>
          <p14:tracePt t="35629" x="10464800" y="2882900"/>
          <p14:tracePt t="35637" x="10477500" y="2882900"/>
          <p14:tracePt t="35645" x="10483850" y="2882900"/>
          <p14:tracePt t="35652" x="10502900" y="2882900"/>
          <p14:tracePt t="35662" x="10515600" y="2882900"/>
          <p14:tracePt t="35667" x="10541000" y="2889250"/>
          <p14:tracePt t="35678" x="10560050" y="2889250"/>
          <p14:tracePt t="35683" x="10572750" y="2889250"/>
          <p14:tracePt t="35698" x="10585450" y="2889250"/>
          <p14:tracePt t="36829" x="10579100" y="2895600"/>
          <p14:tracePt t="36845" x="10572750" y="2895600"/>
          <p14:tracePt t="36852" x="10566400" y="2895600"/>
          <p14:tracePt t="36861" x="10560050" y="2901950"/>
          <p14:tracePt t="36867" x="10553700" y="2901950"/>
          <p14:tracePt t="36874" x="10541000" y="2901950"/>
          <p14:tracePt t="36882" x="10534650" y="2908300"/>
          <p14:tracePt t="36890" x="10521950" y="2908300"/>
          <p14:tracePt t="36904" x="10515600" y="2908300"/>
          <p14:tracePt t="36941" x="10515600" y="29146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21D496-D06B-5EC9-4C59-F2E8FEE4C8F7}"/>
              </a:ext>
            </a:extLst>
          </p:cNvPr>
          <p:cNvSpPr/>
          <p:nvPr/>
        </p:nvSpPr>
        <p:spPr>
          <a:xfrm>
            <a:off x="0" y="1997762"/>
            <a:ext cx="12192000" cy="37968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Cím 1"/>
          <p:cNvSpPr>
            <a:spLocks noGrp="1"/>
          </p:cNvSpPr>
          <p:nvPr>
            <p:ph type="title"/>
          </p:nvPr>
        </p:nvSpPr>
        <p:spPr/>
        <p:txBody>
          <a:bodyPr/>
          <a:lstStyle/>
          <a:p>
            <a:r>
              <a:rPr lang="hu-HU" dirty="0" err="1"/>
              <a:t>Myocariditis</a:t>
            </a:r>
            <a:r>
              <a:rPr lang="hu-HU" dirty="0"/>
              <a:t> okozta </a:t>
            </a:r>
            <a:r>
              <a:rPr lang="hu-HU" dirty="0" err="1"/>
              <a:t>fibrózis</a:t>
            </a:r>
            <a:r>
              <a:rPr lang="hu-HU" dirty="0"/>
              <a:t> monitorozása MR segítségével</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3" name="Picture 2">
            <a:extLst>
              <a:ext uri="{FF2B5EF4-FFF2-40B4-BE49-F238E27FC236}">
                <a16:creationId xmlns:a16="http://schemas.microsoft.com/office/drawing/2014/main" id="{F982F81B-8AA9-1D95-2141-93EF88187337}"/>
              </a:ext>
            </a:extLst>
          </p:cNvPr>
          <p:cNvPicPr>
            <a:picLocks noChangeAspect="1"/>
          </p:cNvPicPr>
          <p:nvPr/>
        </p:nvPicPr>
        <p:blipFill>
          <a:blip r:embed="rId5"/>
          <a:stretch>
            <a:fillRect/>
          </a:stretch>
        </p:blipFill>
        <p:spPr>
          <a:xfrm>
            <a:off x="0" y="2190956"/>
            <a:ext cx="3090078" cy="3045723"/>
          </a:xfrm>
          <a:prstGeom prst="rect">
            <a:avLst/>
          </a:prstGeom>
        </p:spPr>
      </p:pic>
      <p:pic>
        <p:nvPicPr>
          <p:cNvPr id="7" name="Picture 6">
            <a:extLst>
              <a:ext uri="{FF2B5EF4-FFF2-40B4-BE49-F238E27FC236}">
                <a16:creationId xmlns:a16="http://schemas.microsoft.com/office/drawing/2014/main" id="{953F1DC8-B025-CD6C-DBF9-15D07B4D513D}"/>
              </a:ext>
            </a:extLst>
          </p:cNvPr>
          <p:cNvPicPr>
            <a:picLocks noChangeAspect="1"/>
          </p:cNvPicPr>
          <p:nvPr/>
        </p:nvPicPr>
        <p:blipFill rotWithShape="1">
          <a:blip r:embed="rId6"/>
          <a:srcRect b="13240"/>
          <a:stretch/>
        </p:blipFill>
        <p:spPr>
          <a:xfrm>
            <a:off x="3090078" y="2190957"/>
            <a:ext cx="3871242" cy="3382916"/>
          </a:xfrm>
          <a:prstGeom prst="rect">
            <a:avLst/>
          </a:prstGeom>
        </p:spPr>
      </p:pic>
      <p:pic>
        <p:nvPicPr>
          <p:cNvPr id="10" name="Picture 9">
            <a:extLst>
              <a:ext uri="{FF2B5EF4-FFF2-40B4-BE49-F238E27FC236}">
                <a16:creationId xmlns:a16="http://schemas.microsoft.com/office/drawing/2014/main" id="{8FAB9A45-8434-B137-B789-CE373437B589}"/>
              </a:ext>
            </a:extLst>
          </p:cNvPr>
          <p:cNvPicPr>
            <a:picLocks noChangeAspect="1"/>
          </p:cNvPicPr>
          <p:nvPr/>
        </p:nvPicPr>
        <p:blipFill>
          <a:blip r:embed="rId7"/>
          <a:stretch>
            <a:fillRect/>
          </a:stretch>
        </p:blipFill>
        <p:spPr>
          <a:xfrm>
            <a:off x="6961321" y="2181225"/>
            <a:ext cx="5230680" cy="2955854"/>
          </a:xfrm>
          <a:prstGeom prst="rect">
            <a:avLst/>
          </a:prstGeom>
        </p:spPr>
      </p:pic>
      <p:pic>
        <p:nvPicPr>
          <p:cNvPr id="17" name="Audio 16">
            <a:extLst>
              <a:ext uri="{FF2B5EF4-FFF2-40B4-BE49-F238E27FC236}">
                <a16:creationId xmlns:a16="http://schemas.microsoft.com/office/drawing/2014/main" id="{03EAE65B-E6CB-9BE8-64D7-5000FFF766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0316302"/>
      </p:ext>
    </p:extLst>
  </p:cSld>
  <p:clrMapOvr>
    <a:masterClrMapping/>
  </p:clrMapOvr>
  <mc:AlternateContent xmlns:mc="http://schemas.openxmlformats.org/markup-compatibility/2006">
    <mc:Choice xmlns:p14="http://schemas.microsoft.com/office/powerpoint/2010/main" Requires="p14">
      <p:transition spd="slow" p14:dur="2000" advTm="100797"/>
    </mc:Choice>
    <mc:Fallback>
      <p:transition spd="slow" advTm="10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933" x="10509250" y="2914650"/>
          <p14:tracePt t="937" x="10407650" y="2889250"/>
          <p14:tracePt t="950" x="10318750" y="2876550"/>
          <p14:tracePt t="951" x="10236200" y="2870200"/>
          <p14:tracePt t="959" x="10134600" y="2863850"/>
          <p14:tracePt t="967" x="10096500" y="2857500"/>
          <p14:tracePt t="974" x="10058400" y="2857500"/>
          <p14:tracePt t="986" x="10020300" y="2857500"/>
          <p14:tracePt t="990" x="10001250" y="2857500"/>
          <p14:tracePt t="1000" x="9994900" y="2863850"/>
          <p14:tracePt t="1004" x="9969500" y="2870200"/>
          <p14:tracePt t="1017" x="9950450" y="2876550"/>
          <p14:tracePt t="1020" x="9937750" y="2882900"/>
          <p14:tracePt t="1033" x="9861550" y="2901950"/>
          <p14:tracePt t="1041" x="9772650" y="2921000"/>
          <p14:tracePt t="1050" x="9658350" y="2933700"/>
          <p14:tracePt t="1056" x="9480550" y="2952750"/>
          <p14:tracePt t="1067" x="9410700" y="2952750"/>
          <p14:tracePt t="1071" x="9378950" y="2952750"/>
          <p14:tracePt t="1083" x="9201150" y="2946400"/>
          <p14:tracePt t="1088" x="9124950" y="2933700"/>
          <p14:tracePt t="1100" x="9061450" y="2921000"/>
          <p14:tracePt t="1101" x="8921750" y="2882900"/>
          <p14:tracePt t="1109" x="8851900" y="2870200"/>
          <p14:tracePt t="1117" x="8763000" y="2844800"/>
          <p14:tracePt t="1124" x="8693150" y="2825750"/>
          <p14:tracePt t="1134" x="8667750" y="2819400"/>
          <p14:tracePt t="1138" x="8578850" y="2806700"/>
          <p14:tracePt t="1150" x="8464550" y="2781300"/>
          <p14:tracePt t="1154" x="8350250" y="2762250"/>
          <p14:tracePt t="1167" x="8223250" y="2755900"/>
          <p14:tracePt t="1171" x="8108950" y="2743200"/>
          <p14:tracePt t="1184" x="7981950" y="2743200"/>
          <p14:tracePt t="1191" x="7918450" y="2743200"/>
          <p14:tracePt t="1200" x="7861300" y="2749550"/>
          <p14:tracePt t="1206" x="7804150" y="2749550"/>
          <p14:tracePt t="1217" x="7772400" y="2749550"/>
          <p14:tracePt t="1221" x="7689850" y="2743200"/>
          <p14:tracePt t="1233" x="7620000" y="2730500"/>
          <p14:tracePt t="1238" x="7594600" y="2724150"/>
          <p14:tracePt t="1250" x="7543800" y="2711450"/>
          <p14:tracePt t="1253" x="7448550" y="2698750"/>
          <p14:tracePt t="1267" x="7175500" y="2667000"/>
          <p14:tracePt t="1273" x="7086600" y="2660650"/>
          <p14:tracePt t="1283" x="6908800" y="2641600"/>
          <p14:tracePt t="1288" x="6889750" y="2641600"/>
          <p14:tracePt t="1301" x="6661150" y="2622550"/>
          <p14:tracePt t="1304" x="6546850" y="2616200"/>
          <p14:tracePt t="1317" x="6419850" y="2590800"/>
          <p14:tracePt t="1318" x="6242050" y="2559050"/>
          <p14:tracePt t="1326" x="5797550" y="2489200"/>
          <p14:tracePt t="1333" x="5359400" y="2432050"/>
          <p14:tracePt t="1341" x="4940300" y="2393950"/>
          <p14:tracePt t="1350" x="4730750" y="2381250"/>
          <p14:tracePt t="1357" x="4667250" y="2381250"/>
          <p14:tracePt t="1367" x="4451350" y="2381250"/>
          <p14:tracePt t="1371" x="4279900" y="2381250"/>
          <p14:tracePt t="1383" x="3886200" y="2381250"/>
          <p14:tracePt t="1387" x="3695700" y="2381250"/>
          <p14:tracePt t="1400" x="3486150" y="2381250"/>
          <p14:tracePt t="1401" x="3429000" y="2381250"/>
          <p14:tracePt t="1409" x="3238500" y="2374900"/>
          <p14:tracePt t="1417" x="3041650" y="2374900"/>
          <p14:tracePt t="1424" x="2870200" y="2374900"/>
          <p14:tracePt t="1433" x="2724150" y="2374900"/>
          <p14:tracePt t="1438" x="2584450" y="2381250"/>
          <p14:tracePt t="1450" x="2438400" y="2400300"/>
          <p14:tracePt t="1454" x="2406650" y="2400300"/>
          <p14:tracePt t="1467" x="2355850" y="2400300"/>
          <p14:tracePt t="1468" x="2216150" y="2413000"/>
          <p14:tracePt t="1475" x="2089150" y="2413000"/>
          <p14:tracePt t="1483" x="1962150" y="2419350"/>
          <p14:tracePt t="1490" x="1847850" y="2425700"/>
          <p14:tracePt t="1500" x="1816100" y="2425700"/>
          <p14:tracePt t="1506" x="1784350" y="2432050"/>
          <p14:tracePt t="1516" x="1708150" y="2432050"/>
          <p14:tracePt t="1521" x="1689100" y="2432050"/>
          <p14:tracePt t="1533" x="1619250" y="2432050"/>
          <p14:tracePt t="1537" x="1555750" y="2438400"/>
          <p14:tracePt t="1550" x="1530350" y="2444750"/>
          <p14:tracePt t="1553" x="1454150" y="2457450"/>
          <p14:tracePt t="1566" x="1416050" y="2463800"/>
          <p14:tracePt t="1573" x="1352550" y="2476500"/>
          <p14:tracePt t="1583" x="1333500" y="2482850"/>
          <p14:tracePt t="1588" x="1308100" y="2482850"/>
          <p14:tracePt t="1600" x="1295400" y="2489200"/>
          <p14:tracePt t="1604" x="1282700" y="2489200"/>
          <p14:tracePt t="1619" x="1276350" y="2489200"/>
          <p14:tracePt t="1633" x="1270000" y="2495550"/>
          <p14:tracePt t="1641" x="1263650" y="2495550"/>
          <p14:tracePt t="1650" x="1257300" y="2495550"/>
          <p14:tracePt t="1656" x="1250950" y="2495550"/>
          <p14:tracePt t="1667" x="1244600" y="2501900"/>
          <p14:tracePt t="1678" x="1238250" y="2501900"/>
          <p14:tracePt t="1686" x="1231900" y="2508250"/>
          <p14:tracePt t="1694" x="1212850" y="2508250"/>
          <p14:tracePt t="1701" x="1200150" y="2514600"/>
          <p14:tracePt t="1709" x="1193800" y="2514600"/>
          <p14:tracePt t="1716" x="1181100" y="2520950"/>
          <p14:tracePt t="1723" x="1174750" y="2527300"/>
          <p14:tracePt t="1733" x="1162050" y="2533650"/>
          <p14:tracePt t="1738" x="1143000" y="2540000"/>
          <p14:tracePt t="1750" x="1143000" y="2546350"/>
          <p14:tracePt t="1754" x="1123950" y="2552700"/>
          <p14:tracePt t="1766" x="1111250" y="2559050"/>
          <p14:tracePt t="1770" x="1098550" y="2565400"/>
          <p14:tracePt t="1784" x="1092200" y="2565400"/>
          <p14:tracePt t="1790" x="1085850" y="2571750"/>
          <p14:tracePt t="1800" x="1079500" y="2571750"/>
          <p14:tracePt t="1813" x="1066800" y="2571750"/>
          <p14:tracePt t="1835" x="1054100" y="2578100"/>
          <p14:tracePt t="1843" x="1047750" y="2578100"/>
          <p14:tracePt t="1858" x="1035050" y="2584450"/>
          <p14:tracePt t="1867" x="1028700" y="2584450"/>
          <p14:tracePt t="1873" x="1016000" y="2584450"/>
          <p14:tracePt t="1882" x="1016000" y="2590800"/>
          <p14:tracePt t="1888" x="1009650" y="2590800"/>
          <p14:tracePt t="1896" x="990600" y="2597150"/>
          <p14:tracePt t="1910" x="984250" y="2597150"/>
          <p14:tracePt t="1919" x="971550" y="2603500"/>
          <p14:tracePt t="1926" x="965200" y="2603500"/>
          <p14:tracePt t="1934" x="946150" y="2603500"/>
          <p14:tracePt t="1941" x="946150" y="2609850"/>
          <p14:tracePt t="1949" x="933450" y="2609850"/>
          <p14:tracePt t="1964" x="914400" y="2616200"/>
          <p14:tracePt t="1971" x="908050" y="2616200"/>
          <p14:tracePt t="1982" x="901700" y="2616200"/>
          <p14:tracePt t="1986" x="889000" y="2616200"/>
          <p14:tracePt t="1993" x="882650" y="2622550"/>
          <p14:tracePt t="2008" x="876300" y="2622550"/>
          <p14:tracePt t="2017" x="869950" y="2622550"/>
          <p14:tracePt t="2023" x="863600" y="2622550"/>
          <p14:tracePt t="2032" x="838200" y="2628900"/>
          <p14:tracePt t="2046" x="825500" y="2628900"/>
          <p14:tracePt t="2053" x="819150" y="2635250"/>
          <p14:tracePt t="2061" x="812800" y="2635250"/>
          <p14:tracePt t="2069" x="800100" y="2635250"/>
          <p14:tracePt t="2076" x="793750" y="2635250"/>
          <p14:tracePt t="2083" x="768350" y="2641600"/>
          <p14:tracePt t="2090" x="762000" y="2641600"/>
          <p14:tracePt t="2100" x="755650" y="2641600"/>
          <p14:tracePt t="2106" x="749300" y="2641600"/>
          <p14:tracePt t="2117" x="742950" y="2641600"/>
          <p14:tracePt t="2121" x="736600" y="2641600"/>
          <p14:tracePt t="2136" x="730250" y="2641600"/>
          <p14:tracePt t="2150" x="723900" y="2641600"/>
          <p14:tracePt t="2173" x="723900" y="2647950"/>
          <p14:tracePt t="2183" x="717550" y="2647950"/>
          <p14:tracePt t="2203" x="711200" y="2647950"/>
          <p14:tracePt t="2218" x="704850" y="2647950"/>
          <p14:tracePt t="2233" x="698500" y="2647950"/>
          <p14:tracePt t="2249" x="692150" y="2654300"/>
          <p14:tracePt t="2256" x="685800" y="2654300"/>
          <p14:tracePt t="2271" x="679450" y="2660650"/>
          <p14:tracePt t="2279" x="673100" y="2667000"/>
          <p14:tracePt t="2286" x="660400" y="2673350"/>
          <p14:tracePt t="2293" x="654050" y="2679700"/>
          <p14:tracePt t="2301" x="641350" y="2686050"/>
          <p14:tracePt t="2308" x="635000" y="2692400"/>
          <p14:tracePt t="2316" x="622300" y="2698750"/>
          <p14:tracePt t="2324" x="622300" y="2705100"/>
          <p14:tracePt t="2333" x="615950" y="2705100"/>
          <p14:tracePt t="2338" x="609600" y="2711450"/>
          <p14:tracePt t="2350" x="603250" y="2717800"/>
          <p14:tracePt t="2366" x="584200" y="2730500"/>
          <p14:tracePt t="2370" x="577850" y="2736850"/>
          <p14:tracePt t="2383" x="577850" y="2743200"/>
          <p14:tracePt t="2384" x="571500" y="2749550"/>
          <p14:tracePt t="2391" x="552450" y="2774950"/>
          <p14:tracePt t="2400" x="546100" y="2781300"/>
          <p14:tracePt t="2407" x="520700" y="2806700"/>
          <p14:tracePt t="2417" x="514350" y="2819400"/>
          <p14:tracePt t="2421" x="508000" y="2825750"/>
          <p14:tracePt t="2433" x="501650" y="2832100"/>
          <p14:tracePt t="2438" x="495300" y="2838450"/>
          <p14:tracePt t="2450" x="495300" y="2844800"/>
          <p14:tracePt t="2453" x="488950" y="2857500"/>
          <p14:tracePt t="2467" x="482600" y="2857500"/>
          <p14:tracePt t="2473" x="482600" y="2863850"/>
          <p14:tracePt t="2488" x="482600" y="2870200"/>
          <p14:tracePt t="2496" x="476250" y="2876550"/>
          <p14:tracePt t="2503" x="476250" y="2895600"/>
          <p14:tracePt t="2511" x="463550" y="2908300"/>
          <p14:tracePt t="2518" x="463550" y="2927350"/>
          <p14:tracePt t="2525" x="457200" y="2940050"/>
          <p14:tracePt t="2533" x="450850" y="2971800"/>
          <p14:tracePt t="2541" x="450850" y="2978150"/>
          <p14:tracePt t="2550" x="438150" y="3003550"/>
          <p14:tracePt t="2556" x="431800" y="3016250"/>
          <p14:tracePt t="2567" x="431800" y="3028950"/>
          <p14:tracePt t="2571" x="425450" y="3048000"/>
          <p14:tracePt t="2583" x="425450" y="3060700"/>
          <p14:tracePt t="2587" x="419100" y="3067050"/>
          <p14:tracePt t="2600" x="419100" y="3073400"/>
          <p14:tracePt t="2601" x="419100" y="3079750"/>
          <p14:tracePt t="2609" x="412750" y="3086100"/>
          <p14:tracePt t="2617" x="412750" y="3098800"/>
          <p14:tracePt t="2624" x="412750" y="3111500"/>
          <p14:tracePt t="2633" x="412750" y="3124200"/>
          <p14:tracePt t="2638" x="406400" y="3143250"/>
          <p14:tracePt t="2650" x="406400" y="3149600"/>
          <p14:tracePt t="2654" x="406400" y="3168650"/>
          <p14:tracePt t="2666" x="400050" y="3187700"/>
          <p14:tracePt t="2670" x="400050" y="3194050"/>
          <p14:tracePt t="2683" x="400050" y="3225800"/>
          <p14:tracePt t="2691" x="393700" y="3238500"/>
          <p14:tracePt t="2706" x="393700" y="3244850"/>
          <p14:tracePt t="2716" x="393700" y="3251200"/>
          <p14:tracePt t="2721" x="393700" y="3263900"/>
          <p14:tracePt t="2733" x="393700" y="3276600"/>
          <p14:tracePt t="2737" x="387350" y="3289300"/>
          <p14:tracePt t="2750" x="387350" y="3302000"/>
          <p14:tracePt t="2753" x="387350" y="3333750"/>
          <p14:tracePt t="2766" x="381000" y="3352800"/>
          <p14:tracePt t="2773" x="381000" y="3384550"/>
          <p14:tracePt t="2783" x="381000" y="3390900"/>
          <p14:tracePt t="2789" x="381000" y="3416300"/>
          <p14:tracePt t="2801" x="381000" y="3422650"/>
          <p14:tracePt t="2804" x="381000" y="3441700"/>
          <p14:tracePt t="2816" x="381000" y="3454400"/>
          <p14:tracePt t="2820" x="381000" y="3460750"/>
          <p14:tracePt t="2833" x="381000" y="3467100"/>
          <p14:tracePt t="2834" x="381000" y="3498850"/>
          <p14:tracePt t="2841" x="381000" y="3505200"/>
          <p14:tracePt t="2850" x="381000" y="3517900"/>
          <p14:tracePt t="2857" x="381000" y="3549650"/>
          <p14:tracePt t="2866" x="381000" y="3562350"/>
          <p14:tracePt t="2871" x="381000" y="3568700"/>
          <p14:tracePt t="2883" x="381000" y="3575050"/>
          <p14:tracePt t="2887" x="381000" y="3600450"/>
          <p14:tracePt t="2900" x="381000" y="3606800"/>
          <p14:tracePt t="2916" x="381000" y="3619500"/>
          <p14:tracePt t="2931" x="381000" y="3625850"/>
          <p14:tracePt t="2946" x="387350" y="3632200"/>
          <p14:tracePt t="2953" x="387350" y="3638550"/>
          <p14:tracePt t="2961" x="393700" y="3651250"/>
          <p14:tracePt t="2969" x="393700" y="3657600"/>
          <p14:tracePt t="2983" x="393700" y="3663950"/>
          <p14:tracePt t="2991" x="393700" y="3670300"/>
          <p14:tracePt t="3000" x="393700" y="3676650"/>
          <p14:tracePt t="3006" x="400050" y="3683000"/>
          <p14:tracePt t="3020" x="400050" y="3695700"/>
          <p14:tracePt t="3028" x="400050" y="3702050"/>
          <p14:tracePt t="3037" x="400050" y="3708400"/>
          <p14:tracePt t="3043" x="400050" y="3721100"/>
          <p14:tracePt t="3052" x="406400" y="3740150"/>
          <p14:tracePt t="3059" x="406400" y="3759200"/>
          <p14:tracePt t="3067" x="412750" y="3784600"/>
          <p14:tracePt t="3073" x="412750" y="3810000"/>
          <p14:tracePt t="3082" x="419100" y="3816350"/>
          <p14:tracePt t="3088" x="419100" y="3835400"/>
          <p14:tracePt t="3096" x="419100" y="3848100"/>
          <p14:tracePt t="3104" x="425450" y="3867150"/>
          <p14:tracePt t="3110" x="431800" y="3892550"/>
          <p14:tracePt t="3119" x="438150" y="3917950"/>
          <p14:tracePt t="3126" x="438150" y="3924300"/>
          <p14:tracePt t="3133" x="438150" y="3930650"/>
          <p14:tracePt t="3140" x="444500" y="3943350"/>
          <p14:tracePt t="3150" x="444500" y="3956050"/>
          <p14:tracePt t="3156" x="444500" y="3962400"/>
          <p14:tracePt t="3166" x="450850" y="3975100"/>
          <p14:tracePt t="3178" x="450850" y="3981450"/>
          <p14:tracePt t="3179" x="450850" y="3994150"/>
          <p14:tracePt t="3186" x="450850" y="4006850"/>
          <p14:tracePt t="3194" x="450850" y="4013200"/>
          <p14:tracePt t="3201" x="457200" y="4051300"/>
          <p14:tracePt t="3208" x="457200" y="4057650"/>
          <p14:tracePt t="3217" x="457200" y="4095750"/>
          <p14:tracePt t="3223" x="457200" y="4102100"/>
          <p14:tracePt t="3233" x="457200" y="4127500"/>
          <p14:tracePt t="3239" x="457200" y="4133850"/>
          <p14:tracePt t="3250" x="457200" y="4140200"/>
          <p14:tracePt t="3254" x="457200" y="4146550"/>
          <p14:tracePt t="3271" x="457200" y="4152900"/>
          <p14:tracePt t="3283" x="463550" y="4152900"/>
          <p14:tracePt t="3703" x="463550" y="4159250"/>
          <p14:tracePt t="3718" x="469900" y="4165600"/>
          <p14:tracePt t="3725" x="482600" y="4178300"/>
          <p14:tracePt t="3741" x="488950" y="4184650"/>
          <p14:tracePt t="3750" x="501650" y="4191000"/>
          <p14:tracePt t="3756" x="514350" y="4203700"/>
          <p14:tracePt t="3764" x="527050" y="4216400"/>
          <p14:tracePt t="3771" x="539750" y="4222750"/>
          <p14:tracePt t="3778" x="558800" y="4235450"/>
          <p14:tracePt t="3794" x="571500" y="4248150"/>
          <p14:tracePt t="3803" x="577850" y="4254500"/>
          <p14:tracePt t="3809" x="584200" y="4260850"/>
          <p14:tracePt t="3823" x="590550" y="4267200"/>
          <p14:tracePt t="3832" x="596900" y="4267200"/>
          <p14:tracePt t="3846" x="603250" y="4273550"/>
          <p14:tracePt t="3853" x="609600" y="4273550"/>
          <p14:tracePt t="3861" x="615950" y="4279900"/>
          <p14:tracePt t="3869" x="628650" y="4286250"/>
          <p14:tracePt t="3876" x="635000" y="4292600"/>
          <p14:tracePt t="3884" x="641350" y="4292600"/>
          <p14:tracePt t="3900" x="654050" y="4298950"/>
          <p14:tracePt t="3906" x="673100" y="4305300"/>
          <p14:tracePt t="3914" x="685800" y="4311650"/>
          <p14:tracePt t="3921" x="692150" y="4318000"/>
          <p14:tracePt t="3929" x="698500" y="4318000"/>
          <p14:tracePt t="3943" x="704850" y="4324350"/>
          <p14:tracePt t="3953" x="711200" y="4330700"/>
          <p14:tracePt t="3973" x="717550" y="4337050"/>
          <p14:tracePt t="3982" x="723900" y="4343400"/>
          <p14:tracePt t="4003" x="730250" y="4343400"/>
          <p14:tracePt t="4004" x="730250" y="4349750"/>
          <p14:tracePt t="4011" x="736600" y="4349750"/>
          <p14:tracePt t="4048" x="736600" y="4356100"/>
          <p14:tracePt t="4071" x="742950" y="4356100"/>
          <p14:tracePt t="4618" x="742950" y="4362450"/>
          <p14:tracePt t="4634" x="749300" y="4362450"/>
          <p14:tracePt t="4640" x="749300" y="4368800"/>
          <p14:tracePt t="4685" x="755650" y="4375150"/>
          <p14:tracePt t="4701" x="762000" y="4375150"/>
          <p14:tracePt t="4708" x="762000" y="4381500"/>
          <p14:tracePt t="4717" x="768350" y="4387850"/>
          <p14:tracePt t="4723" x="768350" y="4394200"/>
          <p14:tracePt t="4732" x="774700" y="4400550"/>
          <p14:tracePt t="4746" x="781050" y="4413250"/>
          <p14:tracePt t="4761" x="787400" y="4419600"/>
          <p14:tracePt t="4770" x="793750" y="4425950"/>
          <p14:tracePt t="4776" x="793750" y="4432300"/>
          <p14:tracePt t="4785" x="800100" y="4445000"/>
          <p14:tracePt t="4791" x="812800" y="4457700"/>
          <p14:tracePt t="4801" x="812800" y="4464050"/>
          <p14:tracePt t="4806" x="825500" y="4470400"/>
          <p14:tracePt t="4813" x="825500" y="4476750"/>
          <p14:tracePt t="4821" x="831850" y="4483100"/>
          <p14:tracePt t="4836" x="838200" y="4489450"/>
          <p14:tracePt t="4851" x="844550" y="4489450"/>
          <p14:tracePt t="4859" x="844550" y="4495800"/>
          <p14:tracePt t="4867" x="857250" y="4495800"/>
          <p14:tracePt t="4873" x="857250" y="4502150"/>
          <p14:tracePt t="4883" x="863600" y="4508500"/>
          <p14:tracePt t="4888" x="882650" y="4514850"/>
          <p14:tracePt t="4896" x="889000" y="4514850"/>
          <p14:tracePt t="4903" x="914400" y="4521200"/>
          <p14:tracePt t="4911" x="939800" y="4533900"/>
          <p14:tracePt t="4918" x="958850" y="4533900"/>
          <p14:tracePt t="4926" x="984250" y="4533900"/>
          <p14:tracePt t="4933" x="996950" y="4540250"/>
          <p14:tracePt t="4941" x="1016000" y="4540250"/>
          <p14:tracePt t="4955" x="1028700" y="4540250"/>
          <p14:tracePt t="4956" x="1035050" y="4540250"/>
          <p14:tracePt t="4971" x="1041400" y="4540250"/>
          <p14:tracePt t="4993" x="1041400" y="4546600"/>
          <p14:tracePt t="5023" x="1047750" y="4546600"/>
          <p14:tracePt t="5053" x="1054100" y="4546600"/>
          <p14:tracePt t="5069" x="1073150" y="4546600"/>
          <p14:tracePt t="5076" x="1098550" y="4546600"/>
          <p14:tracePt t="5085" x="1104900" y="4540250"/>
          <p14:tracePt t="5091" x="1111250" y="4540250"/>
          <p14:tracePt t="5100" x="1149350" y="4540250"/>
          <p14:tracePt t="5106" x="1155700" y="4540250"/>
          <p14:tracePt t="5114" x="1181100" y="4533900"/>
          <p14:tracePt t="5120" x="1187450" y="4533900"/>
          <p14:tracePt t="5128" x="1193800" y="4533900"/>
          <p14:tracePt t="5256" x="1193800" y="4527550"/>
          <p14:tracePt t="5271" x="1200150" y="4527550"/>
          <p14:tracePt t="5293" x="1206500" y="4521200"/>
          <p14:tracePt t="5308" x="1212850" y="4521200"/>
          <p14:tracePt t="5317" x="1219200" y="4521200"/>
          <p14:tracePt t="5323" x="1219200" y="4514850"/>
          <p14:tracePt t="5332" x="1225550" y="4514850"/>
          <p14:tracePt t="5354" x="1231900" y="4514850"/>
          <p14:tracePt t="5361" x="1231900" y="4508500"/>
          <p14:tracePt t="5376" x="1238250" y="4508500"/>
          <p14:tracePt t="5390" x="1244600" y="4502150"/>
          <p14:tracePt t="5405" x="1250950" y="4495800"/>
          <p14:tracePt t="5414" x="1250950" y="4489450"/>
          <p14:tracePt t="5421" x="1257300" y="4489450"/>
          <p14:tracePt t="5428" x="1263650" y="4483100"/>
          <p14:tracePt t="5436" x="1270000" y="4483100"/>
          <p14:tracePt t="5443" x="1270000" y="4476750"/>
          <p14:tracePt t="5451" x="1276350" y="4476750"/>
          <p14:tracePt t="5481" x="1282700" y="4470400"/>
          <p14:tracePt t="5751" x="1289050" y="4470400"/>
          <p14:tracePt t="5766" x="1295400" y="4470400"/>
          <p14:tracePt t="5788" x="1301750" y="4470400"/>
          <p14:tracePt t="5901" x="1308100" y="4470400"/>
          <p14:tracePt t="6119" x="1314450" y="4470400"/>
          <p14:tracePt t="6125" x="1320800" y="4470400"/>
          <p14:tracePt t="6135" x="1346200" y="4476750"/>
          <p14:tracePt t="6141" x="1358900" y="4476750"/>
          <p14:tracePt t="6150" x="1428750" y="4483100"/>
          <p14:tracePt t="6156" x="1473200" y="4489450"/>
          <p14:tracePt t="6164" x="1530350" y="4495800"/>
          <p14:tracePt t="6171" x="1536700" y="4495800"/>
          <p14:tracePt t="6178" x="1600200" y="4495800"/>
          <p14:tracePt t="6186" x="1644650" y="4502150"/>
          <p14:tracePt t="6193" x="1682750" y="4502150"/>
          <p14:tracePt t="6201" x="1701800" y="4502150"/>
          <p14:tracePt t="6209" x="1720850" y="4502150"/>
          <p14:tracePt t="6216" x="1727200" y="4502150"/>
          <p14:tracePt t="6223" x="1733550" y="4502150"/>
          <p14:tracePt t="6239" x="1746250" y="4502150"/>
          <p14:tracePt t="6254" x="1758950" y="4502150"/>
          <p14:tracePt t="6266" x="1771650" y="4502150"/>
          <p14:tracePt t="6283" x="1784350" y="4502150"/>
          <p14:tracePt t="6300" x="1790700" y="4502150"/>
          <p14:tracePt t="6305" x="1797050" y="4502150"/>
          <p14:tracePt t="6321" x="1803400" y="4502150"/>
          <p14:tracePt t="6614" x="1809750" y="4502150"/>
          <p14:tracePt t="6621" x="1835150" y="4502150"/>
          <p14:tracePt t="6628" x="1873250" y="4502150"/>
          <p14:tracePt t="6636" x="1924050" y="4502150"/>
          <p14:tracePt t="6643" x="2038350" y="4502150"/>
          <p14:tracePt t="6651" x="2152650" y="4502150"/>
          <p14:tracePt t="6659" x="2228850" y="4495800"/>
          <p14:tracePt t="6667" x="2438400" y="4489450"/>
          <p14:tracePt t="6673" x="2692400" y="4476750"/>
          <p14:tracePt t="6683" x="2851150" y="4470400"/>
          <p14:tracePt t="6688" x="3168650" y="4445000"/>
          <p14:tracePt t="6700" x="3295650" y="4438650"/>
          <p14:tracePt t="6704" x="3390900" y="4432300"/>
          <p14:tracePt t="6716" x="3403600" y="4432300"/>
          <p14:tracePt t="6720" x="3448050" y="4432300"/>
          <p14:tracePt t="6733" x="3460750" y="4425950"/>
          <p14:tracePt t="6823" x="3467100" y="4425950"/>
          <p14:tracePt t="7019" x="3460750" y="4419600"/>
          <p14:tracePt t="7063" x="3448050" y="4413250"/>
          <p14:tracePt t="7071" x="3441700" y="4413250"/>
          <p14:tracePt t="7078" x="3435350" y="4413250"/>
          <p14:tracePt t="7086" x="3422650" y="4413250"/>
          <p14:tracePt t="7094" x="3416300" y="4413250"/>
          <p14:tracePt t="7101" x="3378200" y="4406900"/>
          <p14:tracePt t="7109" x="3352800" y="4406900"/>
          <p14:tracePt t="7117" x="3289300" y="4406900"/>
          <p14:tracePt t="7124" x="3175000" y="4400550"/>
          <p14:tracePt t="7133" x="3098800" y="4400550"/>
          <p14:tracePt t="7138" x="3016250" y="4394200"/>
          <p14:tracePt t="7150" x="2978150" y="4394200"/>
          <p14:tracePt t="7160" x="2832100" y="4387850"/>
          <p14:tracePt t="7161" x="2673350" y="4387850"/>
          <p14:tracePt t="7169" x="2286000" y="4375150"/>
          <p14:tracePt t="7176" x="2095500" y="4375150"/>
          <p14:tracePt t="7184" x="1898650" y="4362450"/>
          <p14:tracePt t="7191" x="1847850" y="4362450"/>
          <p14:tracePt t="7200" x="1797050" y="4362450"/>
          <p14:tracePt t="7206" x="1587500" y="4356100"/>
          <p14:tracePt t="7216" x="1524000" y="4349750"/>
          <p14:tracePt t="7221" x="1435100" y="4343400"/>
          <p14:tracePt t="7233" x="1397000" y="4330700"/>
          <p14:tracePt t="7237" x="1377950" y="4330700"/>
          <p14:tracePt t="7250" x="1352550" y="4318000"/>
          <p14:tracePt t="7251" x="1320800" y="4298950"/>
          <p14:tracePt t="7259" x="1314450" y="4298950"/>
          <p14:tracePt t="7267" x="1276350" y="4279900"/>
          <p14:tracePt t="7273" x="1257300" y="4267200"/>
          <p14:tracePt t="7283" x="1231900" y="4260850"/>
          <p14:tracePt t="7288" x="1193800" y="4241800"/>
          <p14:tracePt t="7300" x="1181100" y="4229100"/>
          <p14:tracePt t="7304" x="1155700" y="4216400"/>
          <p14:tracePt t="7317" x="1149350" y="4216400"/>
          <p14:tracePt t="7320" x="1130300" y="4203700"/>
          <p14:tracePt t="7333" x="1085850" y="4184650"/>
          <p14:tracePt t="7334" x="1060450" y="4178300"/>
          <p14:tracePt t="7341" x="1041400" y="4165600"/>
          <p14:tracePt t="7350" x="1022350" y="4159250"/>
          <p14:tracePt t="7356" x="1003300" y="4152900"/>
          <p14:tracePt t="7366" x="996950" y="4146550"/>
          <p14:tracePt t="7371" x="990600" y="4146550"/>
          <p14:tracePt t="7383" x="984250" y="4146550"/>
          <p14:tracePt t="7387" x="977900" y="4146550"/>
          <p14:tracePt t="7400" x="971550" y="4146550"/>
          <p14:tracePt t="7417" x="965200" y="4146550"/>
          <p14:tracePt t="7432" x="965200" y="4140200"/>
          <p14:tracePt t="7438" x="958850" y="4140200"/>
          <p14:tracePt t="7446" x="952500" y="4140200"/>
          <p14:tracePt t="7454" x="933450" y="4133850"/>
          <p14:tracePt t="7461" x="927100" y="4133850"/>
          <p14:tracePt t="7468" x="901700" y="4133850"/>
          <p14:tracePt t="7476" x="889000" y="4127500"/>
          <p14:tracePt t="7484" x="882650" y="4127500"/>
          <p14:tracePt t="7491" x="844550" y="4121150"/>
          <p14:tracePt t="7500" x="838200" y="4121150"/>
          <p14:tracePt t="7506" x="812800" y="4114800"/>
          <p14:tracePt t="7517" x="800100" y="4114800"/>
          <p14:tracePt t="7521" x="781050" y="4114800"/>
          <p14:tracePt t="7533" x="768350" y="4108450"/>
          <p14:tracePt t="7538" x="762000" y="4108450"/>
          <p14:tracePt t="7550" x="711200" y="4083050"/>
          <p14:tracePt t="7551" x="685800" y="4070350"/>
          <p14:tracePt t="7559" x="641350" y="4051300"/>
          <p14:tracePt t="7567" x="615950" y="4038600"/>
          <p14:tracePt t="7574" x="577850" y="4019550"/>
          <p14:tracePt t="7583" x="571500" y="4019550"/>
          <p14:tracePt t="7588" x="558800" y="4013200"/>
          <p14:tracePt t="7600" x="539750" y="4006850"/>
          <p14:tracePt t="7604" x="533400" y="4006850"/>
          <p14:tracePt t="7617" x="527050" y="4006850"/>
          <p14:tracePt t="7620" x="520700" y="4000500"/>
          <p14:tracePt t="7633" x="514350" y="4000500"/>
          <p14:tracePt t="7649" x="508000" y="4000500"/>
          <p14:tracePt t="7925" x="514350" y="4000500"/>
          <p14:tracePt t="7934" x="520700" y="4006850"/>
          <p14:tracePt t="7941" x="539750" y="4019550"/>
          <p14:tracePt t="7951" x="552450" y="4025900"/>
          <p14:tracePt t="7956" x="565150" y="4032250"/>
          <p14:tracePt t="7963" x="571500" y="4038600"/>
          <p14:tracePt t="7971" x="596900" y="4057650"/>
          <p14:tracePt t="7980" x="609600" y="4070350"/>
          <p14:tracePt t="7986" x="622300" y="4070350"/>
          <p14:tracePt t="7993" x="635000" y="4083050"/>
          <p14:tracePt t="8001" x="641350" y="4089400"/>
          <p14:tracePt t="8009" x="654050" y="4102100"/>
          <p14:tracePt t="8017" x="660400" y="4102100"/>
          <p14:tracePt t="8023" x="679450" y="4108450"/>
          <p14:tracePt t="8038" x="698500" y="4127500"/>
          <p14:tracePt t="8046" x="723900" y="4140200"/>
          <p14:tracePt t="8053" x="736600" y="4146550"/>
          <p14:tracePt t="8061" x="749300" y="4152900"/>
          <p14:tracePt t="8069" x="755650" y="4152900"/>
          <p14:tracePt t="8076" x="762000" y="4152900"/>
          <p14:tracePt t="8084" x="768350" y="4159250"/>
          <p14:tracePt t="8091" x="781050" y="4171950"/>
          <p14:tracePt t="8100" x="793750" y="4178300"/>
          <p14:tracePt t="8106" x="800100" y="4178300"/>
          <p14:tracePt t="8117" x="812800" y="4191000"/>
          <p14:tracePt t="8122" x="819150" y="4191000"/>
          <p14:tracePt t="8133" x="838200" y="4203700"/>
          <p14:tracePt t="8137" x="850900" y="4216400"/>
          <p14:tracePt t="8150" x="863600" y="4222750"/>
          <p14:tracePt t="8151" x="869950" y="4229100"/>
          <p14:tracePt t="8159" x="876300" y="4235450"/>
          <p14:tracePt t="8173" x="882650" y="4235450"/>
          <p14:tracePt t="9209" x="876300" y="4235450"/>
          <p14:tracePt t="9748" x="876300" y="4229100"/>
          <p14:tracePt t="9749" x="869950" y="4229100"/>
          <p14:tracePt t="9756" x="863600" y="4222750"/>
          <p14:tracePt t="9763" x="857250" y="4210050"/>
          <p14:tracePt t="9771" x="850900" y="4203700"/>
          <p14:tracePt t="9778" x="844550" y="4191000"/>
          <p14:tracePt t="9793" x="838200" y="4178300"/>
          <p14:tracePt t="9794" x="825500" y="4165600"/>
          <p14:tracePt t="9803" x="812800" y="4146550"/>
          <p14:tracePt t="9809" x="812800" y="4140200"/>
          <p14:tracePt t="9816" x="800100" y="4121150"/>
          <p14:tracePt t="9824" x="787400" y="4095750"/>
          <p14:tracePt t="9832" x="787400" y="4089400"/>
          <p14:tracePt t="9838" x="768350" y="4051300"/>
          <p14:tracePt t="9846" x="749300" y="4013200"/>
          <p14:tracePt t="9854" x="749300" y="4006850"/>
          <p14:tracePt t="9861" x="742950" y="3994150"/>
          <p14:tracePt t="9869" x="730250" y="3981450"/>
          <p14:tracePt t="9876" x="723900" y="3975100"/>
          <p14:tracePt t="9883" x="723900" y="3968750"/>
          <p14:tracePt t="9891" x="717550" y="3962400"/>
          <p14:tracePt t="9906" x="711200" y="3956050"/>
          <p14:tracePt t="9928" x="698500" y="3949700"/>
          <p14:tracePt t="9936" x="698500" y="3943350"/>
          <p14:tracePt t="9943" x="685800" y="3943350"/>
          <p14:tracePt t="9951" x="685800" y="3937000"/>
          <p14:tracePt t="9959" x="679450" y="3930650"/>
          <p14:tracePt t="9967" x="673100" y="3930650"/>
          <p14:tracePt t="9988" x="666750" y="3930650"/>
          <p14:tracePt t="9996" x="666750" y="3924300"/>
          <p14:tracePt t="10003" x="660400" y="3924300"/>
          <p14:tracePt t="10025" x="654050" y="3924300"/>
          <p14:tracePt t="10048" x="647700" y="3924300"/>
          <p14:tracePt t="10077" x="641350" y="3924300"/>
          <p14:tracePt t="10160" x="635000" y="3924300"/>
          <p14:tracePt t="10191" x="628650" y="3924300"/>
          <p14:tracePt t="10213" x="622300" y="3924300"/>
          <p14:tracePt t="10236" x="615950" y="3924300"/>
          <p14:tracePt t="10258" x="609600" y="3924300"/>
          <p14:tracePt t="10273" x="603250" y="3917950"/>
          <p14:tracePt t="10282" x="596900" y="3917950"/>
          <p14:tracePt t="10289" x="590550" y="3917950"/>
          <p14:tracePt t="10303" x="590550" y="3911600"/>
          <p14:tracePt t="10310" x="584200" y="3911600"/>
          <p14:tracePt t="10333" x="577850" y="3911600"/>
          <p14:tracePt t="10566" x="584200" y="3911600"/>
          <p14:tracePt t="10573" x="584200" y="3917950"/>
          <p14:tracePt t="10581" x="590550" y="3917950"/>
          <p14:tracePt t="10588" x="596900" y="3924300"/>
          <p14:tracePt t="10595" x="609600" y="3930650"/>
          <p14:tracePt t="10603" x="615950" y="3930650"/>
          <p14:tracePt t="10610" x="615950" y="3937000"/>
          <p14:tracePt t="10618" x="622300" y="3937000"/>
          <p14:tracePt t="10634" x="635000" y="3943350"/>
          <p14:tracePt t="10649" x="641350" y="3943350"/>
          <p14:tracePt t="10656" x="641350" y="3949700"/>
          <p14:tracePt t="10663" x="647700" y="3949700"/>
          <p14:tracePt t="10678" x="654050" y="3949700"/>
          <p14:tracePt t="10694" x="666750" y="3956050"/>
          <p14:tracePt t="10709" x="673100" y="3956050"/>
          <p14:tracePt t="10717" x="673100" y="3962400"/>
          <p14:tracePt t="10723" x="679450" y="3962400"/>
          <p14:tracePt t="10746" x="679450" y="3968750"/>
          <p14:tracePt t="10753" x="685800" y="3968750"/>
          <p14:tracePt t="10769" x="692150" y="3968750"/>
          <p14:tracePt t="10776" x="692150" y="3975100"/>
          <p14:tracePt t="10791" x="698500" y="3975100"/>
          <p14:tracePt t="10813" x="704850" y="3981450"/>
          <p14:tracePt t="10835" x="711200" y="3981450"/>
          <p14:tracePt t="10843" x="711200" y="3987800"/>
          <p14:tracePt t="10852" x="717550" y="3987800"/>
          <p14:tracePt t="10859" x="717550" y="3994150"/>
          <p14:tracePt t="10867" x="730250" y="4000500"/>
          <p14:tracePt t="10873" x="730250" y="4006850"/>
          <p14:tracePt t="10880" x="749300" y="4019550"/>
          <p14:tracePt t="10903" x="755650" y="4025900"/>
          <p14:tracePt t="10911" x="762000" y="4032250"/>
          <p14:tracePt t="10920" x="768350" y="4038600"/>
          <p14:tracePt t="10933" x="774700" y="4044950"/>
          <p14:tracePt t="10949" x="781050" y="4051300"/>
          <p14:tracePt t="10963" x="787400" y="4057650"/>
          <p14:tracePt t="10971" x="793750" y="4057650"/>
          <p14:tracePt t="11016" x="793750" y="4064000"/>
          <p14:tracePt t="11023" x="800100" y="4064000"/>
          <p14:tracePt t="11069" x="800100" y="4070350"/>
          <p14:tracePt t="11083" x="806450" y="4070350"/>
          <p14:tracePt t="11100" x="806450" y="4076700"/>
          <p14:tracePt t="11128" x="806450" y="4083050"/>
          <p14:tracePt t="11136" x="812800" y="4083050"/>
          <p14:tracePt t="11151" x="819150" y="4089400"/>
          <p14:tracePt t="11159" x="819150" y="4095750"/>
          <p14:tracePt t="11167" x="825500" y="4102100"/>
          <p14:tracePt t="11173" x="825500" y="4108450"/>
          <p14:tracePt t="11180" x="831850" y="4108450"/>
          <p14:tracePt t="11188" x="831850" y="4114800"/>
          <p14:tracePt t="11203" x="838200" y="4127500"/>
          <p14:tracePt t="11225" x="844550" y="4133850"/>
          <p14:tracePt t="11249" x="844550" y="4140200"/>
          <p14:tracePt t="11263" x="850900" y="4146550"/>
          <p14:tracePt t="11278" x="850900" y="4152900"/>
          <p14:tracePt t="11287" x="857250" y="4159250"/>
          <p14:tracePt t="11293" x="863600" y="4171950"/>
          <p14:tracePt t="11308" x="863600" y="4178300"/>
          <p14:tracePt t="11323" x="869950" y="4184650"/>
          <p14:tracePt t="11338" x="869950" y="4191000"/>
          <p14:tracePt t="11361" x="876300" y="4197350"/>
          <p14:tracePt t="11383" x="882650" y="4197350"/>
          <p14:tracePt t="11391" x="882650" y="4203700"/>
          <p14:tracePt t="11400" x="889000" y="4203700"/>
          <p14:tracePt t="11413" x="889000" y="4210050"/>
          <p14:tracePt t="11421" x="895350" y="4210050"/>
          <p14:tracePt t="11428" x="895350" y="4216400"/>
          <p14:tracePt t="11436" x="901700" y="4222750"/>
          <p14:tracePt t="11451" x="908050" y="4229100"/>
          <p14:tracePt t="11466" x="914400" y="4235450"/>
          <p14:tracePt t="11473" x="920750" y="4241800"/>
          <p14:tracePt t="11488" x="933450" y="4260850"/>
          <p14:tracePt t="11496" x="939800" y="4260850"/>
          <p14:tracePt t="11503" x="946150" y="4267200"/>
          <p14:tracePt t="11525" x="952500" y="4267200"/>
          <p14:tracePt t="11535" x="952500" y="4273550"/>
          <p14:tracePt t="11563" x="958850" y="4273550"/>
          <p14:tracePt t="11571" x="958850" y="4279900"/>
          <p14:tracePt t="11623" x="958850" y="4286250"/>
          <p14:tracePt t="11646" x="965200" y="4286250"/>
          <p14:tracePt t="11669" x="965200" y="4292600"/>
          <p14:tracePt t="11825" x="958850" y="4292600"/>
          <p14:tracePt t="11856" x="952500" y="4292600"/>
          <p14:tracePt t="11864" x="952500" y="4286250"/>
          <p14:tracePt t="11878" x="946150" y="4286250"/>
          <p14:tracePt t="11908" x="946150" y="4279900"/>
          <p14:tracePt t="11917" x="939800" y="4279900"/>
          <p14:tracePt t="13176" x="939800" y="4273550"/>
          <p14:tracePt t="13186" x="933450" y="4273550"/>
          <p14:tracePt t="13229" x="927100" y="4273550"/>
          <p14:tracePt t="18417" x="927100" y="4260850"/>
          <p14:tracePt t="18418" x="901700" y="4197350"/>
          <p14:tracePt t="18426" x="901700" y="4184650"/>
          <p14:tracePt t="18434" x="889000" y="4152900"/>
          <p14:tracePt t="18440" x="876300" y="4127500"/>
          <p14:tracePt t="18450" x="863600" y="4102100"/>
          <p14:tracePt t="18456" x="850900" y="4057650"/>
          <p14:tracePt t="18467" x="825500" y="4013200"/>
          <p14:tracePt t="18472" x="800100" y="3949700"/>
          <p14:tracePt t="18483" x="793750" y="3930650"/>
          <p14:tracePt t="18488" x="774700" y="3905250"/>
          <p14:tracePt t="18500" x="762000" y="3886200"/>
          <p14:tracePt t="18501" x="742950" y="3848100"/>
          <p14:tracePt t="18508" x="736600" y="3816350"/>
          <p14:tracePt t="18517" x="717550" y="3778250"/>
          <p14:tracePt t="18524" x="704850" y="3746500"/>
          <p14:tracePt t="18533" x="698500" y="3733800"/>
          <p14:tracePt t="18538" x="698500" y="3727450"/>
          <p14:tracePt t="18550" x="692150" y="3695700"/>
          <p14:tracePt t="18554" x="679450" y="3657600"/>
          <p14:tracePt t="18567" x="673100" y="3638550"/>
          <p14:tracePt t="18571" x="666750" y="3606800"/>
          <p14:tracePt t="18583" x="647700" y="3486150"/>
          <p14:tracePt t="18591" x="647700" y="3467100"/>
          <p14:tracePt t="18600" x="647700" y="3403600"/>
          <p14:tracePt t="18606" x="641350" y="3346450"/>
          <p14:tracePt t="18617" x="628650" y="3302000"/>
          <p14:tracePt t="18621" x="622300" y="3263900"/>
          <p14:tracePt t="18633" x="622300" y="3238500"/>
          <p14:tracePt t="18637" x="615950" y="3219450"/>
          <p14:tracePt t="18651" x="609600" y="3206750"/>
          <p14:tracePt t="18658" x="609600" y="3200400"/>
          <p14:tracePt t="18667" x="609600" y="3187700"/>
          <p14:tracePt t="18673" x="609600" y="3181350"/>
          <p14:tracePt t="18688" x="609600" y="3168650"/>
          <p14:tracePt t="18703" x="603250" y="3155950"/>
          <p14:tracePt t="18717" x="603250" y="3149600"/>
          <p14:tracePt t="18718" x="603250" y="3143250"/>
          <p14:tracePt t="18726" x="603250" y="3130550"/>
          <p14:tracePt t="18733" x="603250" y="3124200"/>
          <p14:tracePt t="18740" x="603250" y="3117850"/>
          <p14:tracePt t="18750" x="596900" y="3111500"/>
          <p14:tracePt t="18756" x="596900" y="3105150"/>
          <p14:tracePt t="18771" x="596900" y="3086100"/>
          <p14:tracePt t="18783" x="596900" y="3079750"/>
          <p14:tracePt t="18787" x="596900" y="3054350"/>
          <p14:tracePt t="18801" x="596900" y="3048000"/>
          <p14:tracePt t="18802" x="596900" y="3022600"/>
          <p14:tracePt t="18808" x="596900" y="3016250"/>
          <p14:tracePt t="18817" x="596900" y="3009900"/>
          <p14:tracePt t="18823" x="596900" y="3003550"/>
          <p14:tracePt t="18834" x="590550" y="2990850"/>
          <p14:tracePt t="18846" x="590550" y="2978150"/>
          <p14:tracePt t="18853" x="590550" y="2971800"/>
          <p14:tracePt t="18869" x="590550" y="2965450"/>
          <p14:tracePt t="18883" x="590550" y="2952750"/>
          <p14:tracePt t="18913" x="590550" y="2946400"/>
          <p14:tracePt t="18920" x="590550" y="2940050"/>
          <p14:tracePt t="19071" x="590550" y="2952750"/>
          <p14:tracePt t="19078" x="590550" y="2965450"/>
          <p14:tracePt t="19088" x="590550" y="2971800"/>
          <p14:tracePt t="19093" x="590550" y="3003550"/>
          <p14:tracePt t="19103" x="590550" y="3016250"/>
          <p14:tracePt t="19108" x="590550" y="3035300"/>
          <p14:tracePt t="19119" x="590550" y="3054350"/>
          <p14:tracePt t="19124" x="596900" y="3067050"/>
          <p14:tracePt t="19134" x="596900" y="3073400"/>
          <p14:tracePt t="19138" x="596900" y="3086100"/>
          <p14:tracePt t="19150" x="596900" y="3092450"/>
          <p14:tracePt t="19154" x="596900" y="3105150"/>
          <p14:tracePt t="19167" x="603250" y="3117850"/>
          <p14:tracePt t="19171" x="603250" y="3136900"/>
          <p14:tracePt t="19184" x="603250" y="3168650"/>
          <p14:tracePt t="19191" x="603250" y="3232150"/>
          <p14:tracePt t="19200" x="609600" y="3289300"/>
          <p14:tracePt t="19206" x="609600" y="3416300"/>
          <p14:tracePt t="19217" x="615950" y="3530600"/>
          <p14:tracePt t="19221" x="622300" y="3594100"/>
          <p14:tracePt t="19233" x="622300" y="3644900"/>
          <p14:tracePt t="19237" x="635000" y="3695700"/>
          <p14:tracePt t="19250" x="635000" y="3702050"/>
          <p14:tracePt t="19251" x="641350" y="3721100"/>
          <p14:tracePt t="19258" x="641350" y="3740150"/>
          <p14:tracePt t="19267" x="647700" y="3752850"/>
          <p14:tracePt t="19273" x="647700" y="3771900"/>
          <p14:tracePt t="19283" x="647700" y="3784600"/>
          <p14:tracePt t="19288" x="654050" y="3822700"/>
          <p14:tracePt t="19301" x="660400" y="3835400"/>
          <p14:tracePt t="19304" x="660400" y="3892550"/>
          <p14:tracePt t="19317" x="673100" y="3949700"/>
          <p14:tracePt t="19318" x="679450" y="4000500"/>
          <p14:tracePt t="19326" x="685800" y="4057650"/>
          <p14:tracePt t="19334" x="685800" y="4102100"/>
          <p14:tracePt t="19340" x="685800" y="4121150"/>
          <p14:tracePt t="19350" x="685800" y="4133850"/>
          <p14:tracePt t="19356" x="685800" y="4165600"/>
          <p14:tracePt t="19367" x="685800" y="4184650"/>
          <p14:tracePt t="19371" x="692150" y="4203700"/>
          <p14:tracePt t="19383" x="692150" y="4210050"/>
          <p14:tracePt t="19386" x="692150" y="4216400"/>
          <p14:tracePt t="19400" x="692150" y="4222750"/>
          <p14:tracePt t="19401" x="692150" y="4229100"/>
          <p14:tracePt t="19423" x="692150" y="4235450"/>
          <p14:tracePt t="19432" x="692150" y="4241800"/>
          <p14:tracePt t="19445" x="692150" y="4248150"/>
          <p14:tracePt t="19468" x="692150" y="4254500"/>
          <p14:tracePt t="19476" x="698500" y="4260850"/>
          <p14:tracePt t="19491" x="698500" y="4267200"/>
          <p14:tracePt t="19499" x="698500" y="4273550"/>
          <p14:tracePt t="19506" x="698500" y="4279900"/>
          <p14:tracePt t="19513" x="698500" y="4286250"/>
          <p14:tracePt t="19528" x="698500" y="4292600"/>
          <p14:tracePt t="19537" x="698500" y="4298950"/>
          <p14:tracePt t="19543" x="704850" y="4318000"/>
          <p14:tracePt t="19553" x="704850" y="4330700"/>
          <p14:tracePt t="19559" x="704850" y="4337050"/>
          <p14:tracePt t="19570" x="711200" y="4343400"/>
          <p14:tracePt t="19574" x="711200" y="4349750"/>
          <p14:tracePt t="19583" x="711200" y="4362450"/>
          <p14:tracePt t="19588" x="711200" y="4368800"/>
          <p14:tracePt t="19600" x="717550" y="4375150"/>
          <p14:tracePt t="19617" x="717550" y="4381500"/>
          <p14:tracePt t="19634" x="717550" y="4387850"/>
          <p14:tracePt t="20346" x="717550" y="4381500"/>
          <p14:tracePt t="20353" x="711200" y="4381500"/>
          <p14:tracePt t="20383" x="711200" y="4375150"/>
          <p14:tracePt t="20848" x="711200" y="4368800"/>
          <p14:tracePt t="21149" x="704850" y="4368800"/>
          <p14:tracePt t="21171" x="698500" y="4368800"/>
          <p14:tracePt t="21223" x="698500" y="4362450"/>
          <p14:tracePt t="21238" x="692150" y="4362450"/>
          <p14:tracePt t="21613" x="692150" y="4368800"/>
          <p14:tracePt t="21628" x="692150" y="4375150"/>
          <p14:tracePt t="21644" x="692150" y="4381500"/>
          <p14:tracePt t="21658" x="692150" y="4387850"/>
          <p14:tracePt t="21667" x="692150" y="4394200"/>
          <p14:tracePt t="21688" x="692150" y="4400550"/>
          <p14:tracePt t="21717" x="692150" y="4406900"/>
          <p14:tracePt t="21936" x="692150" y="4419600"/>
          <p14:tracePt t="21967" x="692150" y="4425950"/>
          <p14:tracePt t="21982" x="692150" y="4432300"/>
          <p14:tracePt t="21995" x="692150" y="4438650"/>
          <p14:tracePt t="22005" x="685800" y="4438650"/>
          <p14:tracePt t="22010" x="685800" y="4445000"/>
          <p14:tracePt t="22026" x="685800" y="4451350"/>
          <p14:tracePt t="22040" x="679450" y="4457700"/>
          <p14:tracePt t="22050" x="679450" y="4464050"/>
          <p14:tracePt t="22063" x="679450" y="4470400"/>
          <p14:tracePt t="22078" x="679450" y="4476750"/>
          <p14:tracePt t="22379" x="673100" y="4476750"/>
          <p14:tracePt t="22461" x="666750" y="4476750"/>
          <p14:tracePt t="22484" x="660400" y="4470400"/>
          <p14:tracePt t="22499" x="654050" y="4470400"/>
          <p14:tracePt t="22648" x="647700" y="4470400"/>
          <p14:tracePt t="22717" x="641350" y="4470400"/>
          <p14:tracePt t="23293" x="647700" y="4464050"/>
          <p14:tracePt t="23306" x="660400" y="4464050"/>
          <p14:tracePt t="23310" x="660400" y="4457700"/>
          <p14:tracePt t="23319" x="685800" y="4457700"/>
          <p14:tracePt t="23323" x="742950" y="4457700"/>
          <p14:tracePt t="23331" x="806450" y="4457700"/>
          <p14:tracePt t="23338" x="920750" y="4457700"/>
          <p14:tracePt t="23345" x="1092200" y="4457700"/>
          <p14:tracePt t="23353" x="1181100" y="4457700"/>
          <p14:tracePt t="23360" x="1238250" y="4457700"/>
          <p14:tracePt t="23368" x="1428750" y="4457700"/>
          <p14:tracePt t="23376" x="1606550" y="4457700"/>
          <p14:tracePt t="23384" x="1943100" y="4495800"/>
          <p14:tracePt t="23399" x="2197100" y="4533900"/>
          <p14:tracePt t="23406" x="2679700" y="4635500"/>
          <p14:tracePt t="23413" x="2889250" y="4660900"/>
          <p14:tracePt t="23421" x="2921000" y="4667250"/>
          <p14:tracePt t="23428" x="3003550" y="4679950"/>
          <p14:tracePt t="23436" x="3130550" y="4686300"/>
          <p14:tracePt t="23443" x="3187700" y="4692650"/>
          <p14:tracePt t="23451" x="3213100" y="4692650"/>
          <p14:tracePt t="23458" x="3219450" y="4692650"/>
          <p14:tracePt t="23616" x="3213100" y="4686300"/>
          <p14:tracePt t="23631" x="3206750" y="4679950"/>
          <p14:tracePt t="23646" x="3200400" y="4673600"/>
          <p14:tracePt t="23654" x="3200400" y="4667250"/>
          <p14:tracePt t="23661" x="3181350" y="4654550"/>
          <p14:tracePt t="23668" x="3181350" y="4648200"/>
          <p14:tracePt t="23676" x="3155950" y="4629150"/>
          <p14:tracePt t="23684" x="3124200" y="4610100"/>
          <p14:tracePt t="23705" x="3105150" y="4597400"/>
          <p14:tracePt t="23706" x="3079750" y="4584700"/>
          <p14:tracePt t="23714" x="3016250" y="4565650"/>
          <p14:tracePt t="23720" x="2978150" y="4546600"/>
          <p14:tracePt t="23728" x="2933700" y="4533900"/>
          <p14:tracePt t="23736" x="2870200" y="4508500"/>
          <p14:tracePt t="23743" x="2800350" y="4489450"/>
          <p14:tracePt t="23751" x="2717800" y="4464050"/>
          <p14:tracePt t="23758" x="2641600" y="4438650"/>
          <p14:tracePt t="23767" x="2540000" y="4419600"/>
          <p14:tracePt t="23773" x="2425700" y="4381500"/>
          <p14:tracePt t="23784" x="2298700" y="4343400"/>
          <p14:tracePt t="23788" x="2171700" y="4311650"/>
          <p14:tracePt t="23801" x="2133600" y="4298950"/>
          <p14:tracePt t="23805" x="2095500" y="4292600"/>
          <p14:tracePt t="23817" x="1968500" y="4260850"/>
          <p14:tracePt t="23820" x="1809750" y="4203700"/>
          <p14:tracePt t="23834" x="1492250" y="4127500"/>
          <p14:tracePt t="23840" x="1447800" y="4114800"/>
          <p14:tracePt t="23850" x="1301750" y="4089400"/>
          <p14:tracePt t="23856" x="1257300" y="4083050"/>
          <p14:tracePt t="23867" x="1168400" y="4070350"/>
          <p14:tracePt t="23871" x="1079500" y="4070350"/>
          <p14:tracePt t="23883" x="1016000" y="4070350"/>
          <p14:tracePt t="23887" x="965200" y="4070350"/>
          <p14:tracePt t="23900" x="914400" y="4070350"/>
          <p14:tracePt t="23901" x="869950" y="4070350"/>
          <p14:tracePt t="23916" x="857250" y="4070350"/>
          <p14:tracePt t="23923" x="850900" y="4070350"/>
          <p14:tracePt t="23938" x="850900" y="4076700"/>
          <p14:tracePt t="23968" x="844550" y="4083050"/>
          <p14:tracePt t="23968" x="844550" y="4102100"/>
          <p14:tracePt t="23976" x="844550" y="4127500"/>
          <p14:tracePt t="23984" x="844550" y="4146550"/>
          <p14:tracePt t="23991" x="850900" y="4191000"/>
          <p14:tracePt t="24000" x="863600" y="4248150"/>
          <p14:tracePt t="24006" x="869950" y="4273550"/>
          <p14:tracePt t="24013" x="869950" y="4279900"/>
          <p14:tracePt t="24021" x="882650" y="4337050"/>
          <p14:tracePt t="24028" x="895350" y="4356100"/>
          <p14:tracePt t="24036" x="908050" y="4375150"/>
          <p14:tracePt t="24043" x="933450" y="4413250"/>
          <p14:tracePt t="24051" x="958850" y="4438650"/>
          <p14:tracePt t="24058" x="990600" y="4464050"/>
          <p14:tracePt t="24067" x="996950" y="4464050"/>
          <p14:tracePt t="24073" x="1047750" y="4495800"/>
          <p14:tracePt t="24083" x="1092200" y="4514850"/>
          <p14:tracePt t="24089" x="1149350" y="4533900"/>
          <p14:tracePt t="24100" x="1212850" y="4552950"/>
          <p14:tracePt t="24104" x="1276350" y="4565650"/>
          <p14:tracePt t="24118" x="1346200" y="4578350"/>
          <p14:tracePt t="24125" x="1409700" y="4578350"/>
          <p14:tracePt t="24126" x="1466850" y="4578350"/>
          <p14:tracePt t="24134" x="1479550" y="4578350"/>
          <p14:tracePt t="24141" x="1492250" y="4578350"/>
          <p14:tracePt t="24150" x="1543050" y="4578350"/>
          <p14:tracePt t="24155" x="1568450" y="4572000"/>
          <p14:tracePt t="24167" x="1581150" y="4572000"/>
          <p14:tracePt t="24171" x="1606550" y="4565650"/>
          <p14:tracePt t="24183" x="1612900" y="4565650"/>
          <p14:tracePt t="24187" x="1619250" y="4559300"/>
          <p14:tracePt t="24200" x="1644650" y="4546600"/>
          <p14:tracePt t="24208" x="1651000" y="4546600"/>
          <p14:tracePt t="24217" x="1657350" y="4540250"/>
          <p14:tracePt t="24223" x="1663700" y="4533900"/>
          <p14:tracePt t="24238" x="1676400" y="4521200"/>
          <p14:tracePt t="24250" x="1676400" y="4514850"/>
          <p14:tracePt t="24254" x="1682750" y="4502150"/>
          <p14:tracePt t="24267" x="1689100" y="4502150"/>
          <p14:tracePt t="24268" x="1695450" y="4489450"/>
          <p14:tracePt t="24276" x="1695450" y="4483100"/>
          <p14:tracePt t="24299" x="1695450" y="4476750"/>
          <p14:tracePt t="24463" x="1695450" y="4483100"/>
          <p14:tracePt t="24621" x="1701800" y="4483100"/>
          <p14:tracePt t="24628" x="1714500" y="4483100"/>
          <p14:tracePt t="24638" x="1727200" y="4476750"/>
          <p14:tracePt t="24643" x="1771650" y="4476750"/>
          <p14:tracePt t="24651" x="1847850" y="4464050"/>
          <p14:tracePt t="24658" x="1962150" y="4445000"/>
          <p14:tracePt t="24667" x="1981200" y="4445000"/>
          <p14:tracePt t="24673" x="2095500" y="4432300"/>
          <p14:tracePt t="24683" x="2254250" y="4425950"/>
          <p14:tracePt t="24688" x="2451100" y="4413250"/>
          <p14:tracePt t="24700" x="2590800" y="4406900"/>
          <p14:tracePt t="24705" x="2730500" y="4406900"/>
          <p14:tracePt t="24717" x="2863850" y="4400550"/>
          <p14:tracePt t="24720" x="2914650" y="4400550"/>
          <p14:tracePt t="24734" x="2984500" y="4400550"/>
          <p14:tracePt t="24740" x="3003550" y="4400550"/>
          <p14:tracePt t="25093" x="2997200" y="4400550"/>
          <p14:tracePt t="25108" x="2997200" y="4406900"/>
          <p14:tracePt t="25117" x="2990850" y="4406900"/>
          <p14:tracePt t="25138" x="2984500" y="4406900"/>
          <p14:tracePt t="25145" x="2984500" y="4400550"/>
          <p14:tracePt t="25175" x="2984500" y="4406900"/>
          <p14:tracePt t="25184" x="2990850" y="4406900"/>
          <p14:tracePt t="25213" x="2984500" y="4406900"/>
          <p14:tracePt t="25273" x="2990850" y="4413250"/>
          <p14:tracePt t="25348" x="2997200" y="4413250"/>
          <p14:tracePt t="25370" x="3003550" y="4419600"/>
          <p14:tracePt t="25385" x="3016250" y="4425950"/>
          <p14:tracePt t="25393" x="3022600" y="4432300"/>
          <p14:tracePt t="25403" x="3035300" y="4438650"/>
          <p14:tracePt t="25408" x="3054350" y="4451350"/>
          <p14:tracePt t="25419" x="3079750" y="4464050"/>
          <p14:tracePt t="25423" x="3086100" y="4470400"/>
          <p14:tracePt t="25430" x="3124200" y="4483100"/>
          <p14:tracePt t="25446" x="3175000" y="4495800"/>
          <p14:tracePt t="25453" x="3187700" y="4502150"/>
          <p14:tracePt t="25454" x="3257550" y="4521200"/>
          <p14:tracePt t="25461" x="3333750" y="4540250"/>
          <p14:tracePt t="25469" x="3409950" y="4552950"/>
          <p14:tracePt t="25475" x="3429000" y="4559300"/>
          <p14:tracePt t="25484" x="3505200" y="4565650"/>
          <p14:tracePt t="25491" x="3568700" y="4572000"/>
          <p14:tracePt t="25500" x="3644900" y="4572000"/>
          <p14:tracePt t="25506" x="3670300" y="4572000"/>
          <p14:tracePt t="25517" x="3733800" y="4572000"/>
          <p14:tracePt t="25521" x="3803650" y="4572000"/>
          <p14:tracePt t="25534" x="3816350" y="4572000"/>
          <p14:tracePt t="25537" x="3873500" y="4572000"/>
          <p14:tracePt t="25550" x="3937000" y="4572000"/>
          <p14:tracePt t="25551" x="4006850" y="4572000"/>
          <p14:tracePt t="25559" x="4070350" y="4572000"/>
          <p14:tracePt t="25567" x="4089400" y="4572000"/>
          <p14:tracePt t="25573" x="4146550" y="4572000"/>
          <p14:tracePt t="25584" x="4203700" y="4572000"/>
          <p14:tracePt t="25588" x="4216400" y="4572000"/>
          <p14:tracePt t="25600" x="4254500" y="4578350"/>
          <p14:tracePt t="25605" x="4279900" y="4578350"/>
          <p14:tracePt t="25617" x="4305300" y="4578350"/>
          <p14:tracePt t="25618" x="4318000" y="4578350"/>
          <p14:tracePt t="25633" x="4330700" y="4578350"/>
          <p14:tracePt t="25649" x="4337050" y="4578350"/>
          <p14:tracePt t="25656" x="4343400" y="4578350"/>
          <p14:tracePt t="25671" x="4349750" y="4578350"/>
          <p14:tracePt t="25685" x="4356100" y="4572000"/>
          <p14:tracePt t="25700" x="4368800" y="4572000"/>
          <p14:tracePt t="25717" x="4381500" y="4572000"/>
          <p14:tracePt t="25723" x="4387850" y="4565650"/>
          <p14:tracePt t="25731" x="4394200" y="4559300"/>
          <p14:tracePt t="25738" x="4400550" y="4559300"/>
          <p14:tracePt t="25745" x="4406900" y="4552950"/>
          <p14:tracePt t="25753" x="4413250" y="4552950"/>
          <p14:tracePt t="25769" x="4425950" y="4546600"/>
          <p14:tracePt t="25783" x="4432300" y="4546600"/>
          <p14:tracePt t="25791" x="4445000" y="4540250"/>
          <p14:tracePt t="25806" x="4451350" y="4540250"/>
          <p14:tracePt t="25821" x="4457700" y="4540250"/>
          <p14:tracePt t="25828" x="4464050" y="4540250"/>
          <p14:tracePt t="25843" x="4476750" y="4540250"/>
          <p14:tracePt t="25866" x="4483100" y="4540250"/>
          <p14:tracePt t="25881" x="4489450" y="4540250"/>
          <p14:tracePt t="25888" x="4495800" y="4540250"/>
          <p14:tracePt t="25903" x="4502150" y="4540250"/>
          <p14:tracePt t="25911" x="4508500" y="4540250"/>
          <p14:tracePt t="25925" x="4514850" y="4540250"/>
          <p14:tracePt t="25934" x="4514850" y="4546600"/>
          <p14:tracePt t="25941" x="4527550" y="4546600"/>
          <p14:tracePt t="25948" x="4533900" y="4546600"/>
          <p14:tracePt t="25956" x="4540250" y="4546600"/>
          <p14:tracePt t="25963" x="4540250" y="4552950"/>
          <p14:tracePt t="25970" x="4552950" y="4552950"/>
          <p14:tracePt t="25985" x="4565650" y="4552950"/>
          <p14:tracePt t="25993" x="4572000" y="4552950"/>
          <p14:tracePt t="26002" x="4578350" y="4552950"/>
          <p14:tracePt t="26008" x="4603750" y="4552950"/>
          <p14:tracePt t="26017" x="4610100" y="4552950"/>
          <p14:tracePt t="26023" x="4616450" y="4552950"/>
          <p14:tracePt t="26032" x="4629150" y="4559300"/>
          <p14:tracePt t="26037" x="4635500" y="4559300"/>
          <p14:tracePt t="26045" x="4641850" y="4559300"/>
          <p14:tracePt t="26060" x="4648200" y="4559300"/>
          <p14:tracePt t="26061" x="4660900" y="4559300"/>
          <p14:tracePt t="26070" x="4667250" y="4559300"/>
          <p14:tracePt t="26075" x="4679950" y="4559300"/>
          <p14:tracePt t="26084" x="4699000" y="4559300"/>
          <p14:tracePt t="26090" x="4711700" y="4565650"/>
          <p14:tracePt t="26097" x="4724400" y="4565650"/>
          <p14:tracePt t="26105" x="4743450" y="4565650"/>
          <p14:tracePt t="26113" x="4762500" y="4572000"/>
          <p14:tracePt t="26120" x="4775200" y="4578350"/>
          <p14:tracePt t="26128" x="4787900" y="4578350"/>
          <p14:tracePt t="26135" x="4794250" y="4578350"/>
          <p14:tracePt t="26143" x="4800600" y="4578350"/>
          <p14:tracePt t="26151" x="4806950" y="4578350"/>
          <p14:tracePt t="26159" x="4813300" y="4578350"/>
          <p14:tracePt t="26173" x="4819650" y="4578350"/>
          <p14:tracePt t="26184" x="4826000" y="4578350"/>
          <p14:tracePt t="26189" x="4838700" y="4578350"/>
          <p14:tracePt t="26200" x="4851400" y="4578350"/>
          <p14:tracePt t="26205" x="4864100" y="4578350"/>
          <p14:tracePt t="26217" x="4870450" y="4578350"/>
          <p14:tracePt t="26218" x="4876800" y="4578350"/>
          <p14:tracePt t="26225" x="4883150" y="4578350"/>
          <p14:tracePt t="26234" x="4889500" y="4578350"/>
          <p14:tracePt t="26240" x="4895850" y="4578350"/>
          <p14:tracePt t="26337" x="4883150" y="4572000"/>
          <p14:tracePt t="26361" x="4876800" y="4565650"/>
          <p14:tracePt t="26372" x="4870450" y="4565650"/>
          <p14:tracePt t="26376" x="4864100" y="4559300"/>
          <p14:tracePt t="26385" x="4851400" y="4552950"/>
          <p14:tracePt t="26390" x="4838700" y="4540250"/>
          <p14:tracePt t="26399" x="4832350" y="4540250"/>
          <p14:tracePt t="26413" x="4819650" y="4527550"/>
          <p14:tracePt t="26421" x="4806950" y="4521200"/>
          <p14:tracePt t="26428" x="4794250" y="4514850"/>
          <p14:tracePt t="26436" x="4781550" y="4508500"/>
          <p14:tracePt t="26443" x="4762500" y="4495800"/>
          <p14:tracePt t="26458" x="4743450" y="4483100"/>
          <p14:tracePt t="26466" x="4718050" y="4464050"/>
          <p14:tracePt t="26473" x="4705350" y="4457700"/>
          <p14:tracePt t="26481" x="4679950" y="4432300"/>
          <p14:tracePt t="26488" x="4660900" y="4419600"/>
          <p14:tracePt t="26496" x="4641850" y="4400550"/>
          <p14:tracePt t="26503" x="4610100" y="4381500"/>
          <p14:tracePt t="26510" x="4603750" y="4375150"/>
          <p14:tracePt t="26518" x="4584700" y="4356100"/>
          <p14:tracePt t="26526" x="4565650" y="4337050"/>
          <p14:tracePt t="26534" x="4546600" y="4324350"/>
          <p14:tracePt t="26541" x="4527550" y="4305300"/>
          <p14:tracePt t="26550" x="4508500" y="4292600"/>
          <p14:tracePt t="26556" x="4476750" y="4273550"/>
          <p14:tracePt t="26567" x="4464050" y="4267200"/>
          <p14:tracePt t="26571" x="4425950" y="4248150"/>
          <p14:tracePt t="26584" x="4394200" y="4229100"/>
          <p14:tracePt t="26587" x="4362450" y="4216400"/>
          <p14:tracePt t="26600" x="4343400" y="4203700"/>
          <p14:tracePt t="26601" x="4318000" y="4191000"/>
          <p14:tracePt t="26608" x="4311650" y="4191000"/>
          <p14:tracePt t="26617" x="4305300" y="4184650"/>
          <p14:tracePt t="26623" x="4292600" y="4178300"/>
          <p14:tracePt t="26634" x="4279900" y="4171950"/>
          <p14:tracePt t="26638" x="4273550" y="4171950"/>
          <p14:tracePt t="26650" x="4267200" y="4165600"/>
          <p14:tracePt t="26655" x="4260850" y="4165600"/>
          <p14:tracePt t="26675" x="4254500" y="4165600"/>
          <p14:tracePt t="26676" x="4248150" y="4159250"/>
          <p14:tracePt t="26691" x="4241800" y="4152900"/>
          <p14:tracePt t="26700" x="4235450" y="4152900"/>
          <p14:tracePt t="26736" x="4229100" y="4146550"/>
          <p14:tracePt t="26750" x="4216400" y="4140200"/>
          <p14:tracePt t="26758" x="4210050" y="4140200"/>
          <p14:tracePt t="26766" x="4197350" y="4133850"/>
          <p14:tracePt t="26773" x="4197350" y="4127500"/>
          <p14:tracePt t="26780" x="4191000" y="4127500"/>
          <p14:tracePt t="26795" x="4191000" y="4121150"/>
          <p14:tracePt t="26803" x="4184650" y="4121150"/>
          <p14:tracePt t="26923" x="4184650" y="4114800"/>
          <p14:tracePt t="26931" x="4178300" y="4108450"/>
          <p14:tracePt t="26938" x="4171950" y="4089400"/>
          <p14:tracePt t="26945" x="4152900" y="4051300"/>
          <p14:tracePt t="26953" x="4146550" y="4032250"/>
          <p14:tracePt t="26961" x="4133850" y="4006850"/>
          <p14:tracePt t="26969" x="4121150" y="3994150"/>
          <p14:tracePt t="26976" x="4108450" y="3975100"/>
          <p14:tracePt t="26986" x="4095750" y="3956050"/>
          <p14:tracePt t="26992" x="4083050" y="3930650"/>
          <p14:tracePt t="27001" x="4076700" y="3930650"/>
          <p14:tracePt t="27006" x="4064000" y="3892550"/>
          <p14:tracePt t="27017" x="4051300" y="3854450"/>
          <p14:tracePt t="27021" x="4032250" y="3810000"/>
          <p14:tracePt t="27034" x="4025900" y="3797300"/>
          <p14:tracePt t="27037" x="4019550" y="3771900"/>
          <p14:tracePt t="27050" x="4013200" y="3746500"/>
          <p14:tracePt t="27058" x="4000500" y="3708400"/>
          <p14:tracePt t="27067" x="3987800" y="3683000"/>
          <p14:tracePt t="27073" x="3981450" y="3657600"/>
          <p14:tracePt t="27084" x="3956050" y="3613150"/>
          <p14:tracePt t="27088" x="3943350" y="3594100"/>
          <p14:tracePt t="27100" x="3937000" y="3575050"/>
          <p14:tracePt t="27104" x="3930650" y="3568700"/>
          <p14:tracePt t="27117" x="3924300" y="3562350"/>
          <p14:tracePt t="27118" x="3911600" y="3543300"/>
          <p14:tracePt t="27125" x="3898900" y="3536950"/>
          <p14:tracePt t="27134" x="3886200" y="3524250"/>
          <p14:tracePt t="27140" x="3867150" y="3517900"/>
          <p14:tracePt t="27150" x="3860800" y="3511550"/>
          <p14:tracePt t="27170" x="3810000" y="3467100"/>
          <p14:tracePt t="27171" x="3797300" y="3460750"/>
          <p14:tracePt t="27177" x="3790950" y="3460750"/>
          <p14:tracePt t="27186" x="3714750" y="3403600"/>
          <p14:tracePt t="27193" x="3702050" y="3390900"/>
          <p14:tracePt t="27203" x="3695700" y="3390900"/>
          <p14:tracePt t="27208" x="3683000" y="3384550"/>
          <p14:tracePt t="27223" x="3676650" y="3378200"/>
          <p14:tracePt t="27230" x="3670300" y="3378200"/>
          <p14:tracePt t="27237" x="3663950" y="3371850"/>
          <p14:tracePt t="27245" x="3651250" y="3365500"/>
          <p14:tracePt t="27260" x="3644900" y="3359150"/>
          <p14:tracePt t="27268" x="3638550" y="3359150"/>
          <p14:tracePt t="27290" x="3638550" y="3352800"/>
          <p14:tracePt t="27299" x="3632200" y="3352800"/>
          <p14:tracePt t="27320" x="3632200" y="3346450"/>
          <p14:tracePt t="27335" x="3625850" y="3346450"/>
          <p14:tracePt t="27351" x="3619500" y="3346450"/>
          <p14:tracePt t="27359" x="3619500" y="3340100"/>
          <p14:tracePt t="27367" x="3613150" y="3340100"/>
          <p14:tracePt t="27372" x="3606800" y="3340100"/>
          <p14:tracePt t="27381" x="3600450" y="3333750"/>
          <p14:tracePt t="27389" x="3600450" y="3327400"/>
          <p14:tracePt t="27395" x="3587750" y="3327400"/>
          <p14:tracePt t="27403" x="3587750" y="3321050"/>
          <p14:tracePt t="27410" x="3581400" y="3321050"/>
          <p14:tracePt t="27418" x="3581400" y="3314700"/>
          <p14:tracePt t="27426" x="3575050" y="3314700"/>
          <p14:tracePt t="27440" x="3575050" y="3308350"/>
          <p14:tracePt t="27463" x="3568700" y="3302000"/>
          <p14:tracePt t="27553" x="3575050" y="3302000"/>
          <p14:tracePt t="27561" x="3581400" y="3302000"/>
          <p14:tracePt t="27571" x="3613150" y="3314700"/>
          <p14:tracePt t="27576" x="3632200" y="3321050"/>
          <p14:tracePt t="27585" x="3651250" y="3327400"/>
          <p14:tracePt t="27591" x="3657600" y="3327400"/>
          <p14:tracePt t="27599" x="3670300" y="3327400"/>
          <p14:tracePt t="27606" x="3683000" y="3333750"/>
          <p14:tracePt t="27614" x="3702050" y="3333750"/>
          <p14:tracePt t="27621" x="3733800" y="3346450"/>
          <p14:tracePt t="27628" x="3746500" y="3346450"/>
          <p14:tracePt t="27636" x="3759200" y="3352800"/>
          <p14:tracePt t="27643" x="3771900" y="3352800"/>
          <p14:tracePt t="27651" x="3784600" y="3359150"/>
          <p14:tracePt t="27658" x="3790950" y="3359150"/>
          <p14:tracePt t="27667" x="3797300" y="3359150"/>
          <p14:tracePt t="27673" x="3803650" y="3365500"/>
          <p14:tracePt t="27684" x="3816350" y="3365500"/>
          <p14:tracePt t="27688" x="3829050" y="3371850"/>
          <p14:tracePt t="27700" x="3841750" y="3371850"/>
          <p14:tracePt t="27704" x="3848100" y="3378200"/>
          <p14:tracePt t="27717" x="3854450" y="3378200"/>
          <p14:tracePt t="27720" x="3860800" y="3378200"/>
          <p14:tracePt t="27734" x="3873500" y="3378200"/>
          <p14:tracePt t="27741" x="3873500" y="3384550"/>
          <p14:tracePt t="27959" x="3879850" y="3397250"/>
          <p14:tracePt t="27970" x="3879850" y="3403600"/>
          <p14:tracePt t="27974" x="3879850" y="3409950"/>
          <p14:tracePt t="27984" x="3892550" y="3441700"/>
          <p14:tracePt t="27988" x="3905250" y="3479800"/>
          <p14:tracePt t="28003" x="3917950" y="3511550"/>
          <p14:tracePt t="28004" x="3930650" y="3549650"/>
          <p14:tracePt t="28010" x="3943350" y="3575050"/>
          <p14:tracePt t="28020" x="3949700" y="3600450"/>
          <p14:tracePt t="28025" x="3956050" y="3606800"/>
          <p14:tracePt t="28036" x="3962400" y="3619500"/>
          <p14:tracePt t="28040" x="3968750" y="3651250"/>
          <p14:tracePt t="28049" x="3968750" y="3663950"/>
          <p14:tracePt t="28055" x="3975100" y="3689350"/>
          <p14:tracePt t="28063" x="3981450" y="3708400"/>
          <p14:tracePt t="28071" x="3981450" y="3733800"/>
          <p14:tracePt t="28078" x="3981450" y="3740150"/>
          <p14:tracePt t="28086" x="3987800" y="3784600"/>
          <p14:tracePt t="28093" x="3994150" y="3816350"/>
          <p14:tracePt t="28101" x="4000500" y="3873500"/>
          <p14:tracePt t="28108" x="4006850" y="3905250"/>
          <p14:tracePt t="28117" x="4013200" y="3930650"/>
          <p14:tracePt t="28123" x="4025900" y="3987800"/>
          <p14:tracePt t="28134" x="4025900" y="4006850"/>
          <p14:tracePt t="28145" x="4032250" y="4025900"/>
          <p14:tracePt t="28153" x="4038600" y="4038600"/>
          <p14:tracePt t="28161" x="4038600" y="4057650"/>
          <p14:tracePt t="28168" x="4044950" y="4070350"/>
          <p14:tracePt t="28176" x="4051300" y="4083050"/>
          <p14:tracePt t="28184" x="4051300" y="4095750"/>
          <p14:tracePt t="28198" x="4057650" y="4102100"/>
          <p14:tracePt t="28243" x="4057650" y="4095750"/>
          <p14:tracePt t="28258" x="4064000" y="4076700"/>
          <p14:tracePt t="28268" x="4064000" y="4070350"/>
          <p14:tracePt t="28273" x="4070350" y="4051300"/>
          <p14:tracePt t="28280" x="4083050" y="4038600"/>
          <p14:tracePt t="28288" x="4089400" y="4025900"/>
          <p14:tracePt t="28302" x="4108450" y="4000500"/>
          <p14:tracePt t="28310" x="4114800" y="3994150"/>
          <p14:tracePt t="28320" x="4133850" y="3975100"/>
          <p14:tracePt t="28325" x="4140200" y="3975100"/>
          <p14:tracePt t="28334" x="4159250" y="3968750"/>
          <p14:tracePt t="28340" x="4165600" y="3968750"/>
          <p14:tracePt t="28350" x="4191000" y="3962400"/>
          <p14:tracePt t="28355" x="4197350" y="3962400"/>
          <p14:tracePt t="28363" x="4203700" y="3962400"/>
          <p14:tracePt t="28370" x="4216400" y="3962400"/>
          <p14:tracePt t="28378" x="4254500" y="3981450"/>
          <p14:tracePt t="28385" x="4273550" y="3981450"/>
          <p14:tracePt t="28393" x="4318000" y="4000500"/>
          <p14:tracePt t="28401" x="4324350" y="4006850"/>
          <p14:tracePt t="28408" x="4330700" y="4013200"/>
          <p14:tracePt t="28417" x="4356100" y="4032250"/>
          <p14:tracePt t="28423" x="4375150" y="4044950"/>
          <p14:tracePt t="28434" x="4375150" y="4051300"/>
          <p14:tracePt t="28438" x="4387850" y="4064000"/>
          <p14:tracePt t="28450" x="4406900" y="4076700"/>
          <p14:tracePt t="28468" x="4413250" y="4083050"/>
          <p14:tracePt t="28469" x="4425950" y="4089400"/>
          <p14:tracePt t="28476" x="4445000" y="4095750"/>
          <p14:tracePt t="28484" x="4451350" y="4102100"/>
          <p14:tracePt t="28491" x="4476750" y="4102100"/>
          <p14:tracePt t="28500" x="4489450" y="4108450"/>
          <p14:tracePt t="28506" x="4533900" y="4108450"/>
          <p14:tracePt t="28517" x="4552950" y="4108450"/>
          <p14:tracePt t="28521" x="4616450" y="4102100"/>
          <p14:tracePt t="28534" x="4667250" y="4095750"/>
          <p14:tracePt t="28537" x="4737100" y="4083050"/>
          <p14:tracePt t="28550" x="4787900" y="4076700"/>
          <p14:tracePt t="28551" x="4813300" y="4076700"/>
          <p14:tracePt t="28558" x="4889500" y="4076700"/>
          <p14:tracePt t="28567" x="4914900" y="4076700"/>
          <p14:tracePt t="28572" x="4991100" y="4070350"/>
          <p14:tracePt t="28584" x="5054600" y="4070350"/>
          <p14:tracePt t="28589" x="5067300" y="4070350"/>
          <p14:tracePt t="28600" x="5105400" y="4083050"/>
          <p14:tracePt t="28604" x="5124450" y="4089400"/>
          <p14:tracePt t="28617" x="5143500" y="4102100"/>
          <p14:tracePt t="28625" x="5181600" y="4133850"/>
          <p14:tracePt t="28634" x="5194300" y="4152900"/>
          <p14:tracePt t="28641" x="5200650" y="4152900"/>
          <p14:tracePt t="28651" x="5226050" y="4178300"/>
          <p14:tracePt t="28655" x="5283200" y="4210050"/>
          <p14:tracePt t="28667" x="5334000" y="4241800"/>
          <p14:tracePt t="28678" x="5372100" y="4260850"/>
          <p14:tracePt t="28686" x="5448300" y="4279900"/>
          <p14:tracePt t="28693" x="5499100" y="4286250"/>
          <p14:tracePt t="28701" x="5537200" y="4286250"/>
          <p14:tracePt t="28708" x="5632450" y="4286250"/>
          <p14:tracePt t="28717" x="5702300" y="4279900"/>
          <p14:tracePt t="28723" x="5753100" y="4267200"/>
          <p14:tracePt t="28734" x="5772150" y="4267200"/>
          <p14:tracePt t="28738" x="5835650" y="4254500"/>
          <p14:tracePt t="28750" x="5886450" y="4241800"/>
          <p14:tracePt t="28754" x="5937250" y="4241800"/>
          <p14:tracePt t="28767" x="5975350" y="4229100"/>
          <p14:tracePt t="28768" x="6007100" y="4229100"/>
          <p14:tracePt t="28776" x="6026150" y="4229100"/>
          <p14:tracePt t="28791" x="6032500" y="4229100"/>
          <p14:tracePt t="28801" x="6038850" y="4229100"/>
          <p14:tracePt t="28806" x="6051550" y="4235450"/>
          <p14:tracePt t="28817" x="6057900" y="4241800"/>
          <p14:tracePt t="28828" x="6076950" y="4248150"/>
          <p14:tracePt t="28829" x="6083300" y="4254500"/>
          <p14:tracePt t="28836" x="6115050" y="4260850"/>
          <p14:tracePt t="28843" x="6127750" y="4260850"/>
          <p14:tracePt t="28851" x="6134100" y="4260850"/>
          <p14:tracePt t="28858" x="6172200" y="4260850"/>
          <p14:tracePt t="28867" x="6203950" y="4260850"/>
          <p14:tracePt t="28873" x="6210300" y="4260850"/>
          <p14:tracePt t="28884" x="6235700" y="4248150"/>
          <p14:tracePt t="28888" x="6242050" y="4248150"/>
          <p14:tracePt t="28900" x="6248400" y="4248150"/>
          <p14:tracePt t="28904" x="6273800" y="4235450"/>
          <p14:tracePt t="28917" x="6280150" y="4229100"/>
          <p14:tracePt t="28920" x="6292850" y="4222750"/>
          <p14:tracePt t="28934" x="6324600" y="4203700"/>
          <p14:tracePt t="28940" x="6330950" y="4197350"/>
          <p14:tracePt t="28950" x="6337300" y="4197350"/>
          <p14:tracePt t="28962" x="6343650" y="4197350"/>
          <p14:tracePt t="28980" x="6350000" y="4197350"/>
          <p14:tracePt t="28993" x="6356350" y="4197350"/>
          <p14:tracePt t="29016" x="6362700" y="4203700"/>
          <p14:tracePt t="29032" x="6369050" y="4203700"/>
          <p14:tracePt t="29038" x="6369050" y="4210050"/>
          <p14:tracePt t="29353" x="6369050" y="4203700"/>
          <p14:tracePt t="29360" x="6362700" y="4203700"/>
          <p14:tracePt t="29370" x="6362700" y="4197350"/>
          <p14:tracePt t="29376" x="6356350" y="4197350"/>
          <p14:tracePt t="29391" x="6350000" y="4191000"/>
          <p14:tracePt t="29399" x="6343650" y="4184650"/>
          <p14:tracePt t="29406" x="6324600" y="4178300"/>
          <p14:tracePt t="29413" x="6311900" y="4165600"/>
          <p14:tracePt t="29421" x="6280150" y="4152900"/>
          <p14:tracePt t="29428" x="6242050" y="4146550"/>
          <p14:tracePt t="29436" x="6223000" y="4133850"/>
          <p14:tracePt t="29443" x="6165850" y="4127500"/>
          <p14:tracePt t="29451" x="6089650" y="4108450"/>
          <p14:tracePt t="29458" x="5988050" y="4089400"/>
          <p14:tracePt t="29468" x="5911850" y="4070350"/>
          <p14:tracePt t="29473" x="5702300" y="4032250"/>
          <p14:tracePt t="29484" x="5429250" y="3975100"/>
          <p14:tracePt t="29488" x="5384800" y="3968750"/>
          <p14:tracePt t="29500" x="5207000" y="3930650"/>
          <p14:tracePt t="29504" x="4711700" y="3835400"/>
          <p14:tracePt t="29517" x="4457700" y="3771900"/>
          <p14:tracePt t="29520" x="4229100" y="3721100"/>
          <p14:tracePt t="29534" x="3568700" y="3568700"/>
          <p14:tracePt t="29541" x="3200400" y="3492500"/>
          <p14:tracePt t="29550" x="3086100" y="3467100"/>
          <p14:tracePt t="29555" x="3067050" y="3467100"/>
          <p14:tracePt t="29567" x="2940050" y="3435350"/>
          <p14:tracePt t="29571" x="2863850" y="3416300"/>
          <p14:tracePt t="29584" x="2813050" y="3403600"/>
          <p14:tracePt t="29587" x="2794000" y="3397250"/>
          <p14:tracePt t="29601" x="2781300" y="3390900"/>
          <p14:tracePt t="29608" x="2774950" y="3384550"/>
          <p14:tracePt t="29623" x="2768600" y="3384550"/>
          <p14:tracePt t="29634" x="2768600" y="3378200"/>
          <p14:tracePt t="29653" x="2762250" y="3378200"/>
          <p14:tracePt t="29668" x="2762250" y="3371850"/>
          <p14:tracePt t="29690" x="2755900" y="3371850"/>
          <p14:tracePt t="29699" x="2755900" y="3365500"/>
          <p14:tracePt t="29713" x="2749550" y="3365500"/>
          <p14:tracePt t="29721" x="2749550" y="3359150"/>
          <p14:tracePt t="29751" x="2743200" y="3352800"/>
          <p14:tracePt t="29766" x="2743200" y="3346450"/>
          <p14:tracePt t="29773" x="2736850" y="3346450"/>
          <p14:tracePt t="29795" x="2730500" y="3340100"/>
          <p14:tracePt t="29848" x="2730500" y="3333750"/>
          <p14:tracePt t="30013" x="2730500" y="3340100"/>
          <p14:tracePt t="30021" x="2736850" y="3340100"/>
          <p14:tracePt t="30043" x="2736850" y="3346450"/>
          <p14:tracePt t="30072" x="2743200" y="3346450"/>
          <p14:tracePt t="30125" x="2749550" y="3346450"/>
          <p14:tracePt t="30171" x="2749550" y="3352800"/>
          <p14:tracePt t="30260" x="2755900" y="3352800"/>
          <p14:tracePt t="30328" x="2755900" y="3359150"/>
          <p14:tracePt t="30338" x="2762250" y="3359150"/>
          <p14:tracePt t="30358" x="2762250" y="3365500"/>
          <p14:tracePt t="30380" x="2768600" y="3371850"/>
          <p14:tracePt t="30396" x="2768600" y="3378200"/>
          <p14:tracePt t="30410" x="2768600" y="3384550"/>
          <p14:tracePt t="30425" x="2774950" y="3390900"/>
          <p14:tracePt t="30455" x="2774950" y="3397250"/>
          <p14:tracePt t="30477" x="2774950" y="3403600"/>
          <p14:tracePt t="30493" x="2781300" y="3403600"/>
          <p14:tracePt t="30502" x="2781300" y="3409950"/>
          <p14:tracePt t="30553" x="2781300" y="3416300"/>
          <p14:tracePt t="30704" x="2787650" y="3422650"/>
          <p14:tracePt t="30740" x="2787650" y="3429000"/>
          <p14:tracePt t="30914" x="2787650" y="3435350"/>
          <p14:tracePt t="30950" x="2794000" y="3435350"/>
          <p14:tracePt t="30987" x="2794000" y="3441700"/>
          <p14:tracePt t="31093" x="2794000" y="3448050"/>
          <p14:tracePt t="31116" x="2800350" y="3448050"/>
          <p14:tracePt t="31258" x="2800350" y="3454400"/>
          <p14:tracePt t="31302" x="2800350" y="3460750"/>
          <p14:tracePt t="31333" x="2806700" y="3460750"/>
          <p14:tracePt t="31738" x="2806700" y="3467100"/>
          <p14:tracePt t="31980" x="2813050" y="3467100"/>
          <p14:tracePt t="31986" x="2813050" y="3473450"/>
          <p14:tracePt t="32001" x="2825750" y="3479800"/>
          <p14:tracePt t="32008" x="2838450" y="3486150"/>
          <p14:tracePt t="32018" x="2851150" y="3486150"/>
          <p14:tracePt t="32023" x="2863850" y="3492500"/>
          <p14:tracePt t="32031" x="2870200" y="3498850"/>
          <p14:tracePt t="32038" x="2876550" y="3498850"/>
          <p14:tracePt t="32053" x="2889250" y="3505200"/>
          <p14:tracePt t="32061" x="2895600" y="3505200"/>
          <p14:tracePt t="32070" x="2921000" y="3511550"/>
          <p14:tracePt t="32075" x="2959100" y="3517900"/>
          <p14:tracePt t="32085" x="3022600" y="3536950"/>
          <p14:tracePt t="32090" x="3035300" y="3536950"/>
          <p14:tracePt t="32099" x="3073400" y="3536950"/>
          <p14:tracePt t="32105" x="3111500" y="3543300"/>
          <p14:tracePt t="32113" x="3136900" y="3556000"/>
          <p14:tracePt t="32120" x="3168650" y="3556000"/>
          <p14:tracePt t="32128" x="3206750" y="3562350"/>
          <p14:tracePt t="32136" x="3225800" y="3562350"/>
          <p14:tracePt t="32143" x="3232150" y="3562350"/>
          <p14:tracePt t="32158" x="3238500" y="3568700"/>
          <p14:tracePt t="32166" x="3244850" y="3568700"/>
          <p14:tracePt t="32173" x="3257550" y="3568700"/>
          <p14:tracePt t="32181" x="3263900" y="3575050"/>
          <p14:tracePt t="32188" x="3276600" y="3575050"/>
          <p14:tracePt t="32203" x="3295650" y="3587750"/>
          <p14:tracePt t="32210" x="3308350" y="3587750"/>
          <p14:tracePt t="32219" x="3321050" y="3594100"/>
          <p14:tracePt t="32225" x="3333750" y="3600450"/>
          <p14:tracePt t="32235" x="3340100" y="3600450"/>
          <p14:tracePt t="32526" x="3346450" y="3600450"/>
          <p14:tracePt t="32540" x="3352800" y="3600450"/>
          <p14:tracePt t="41068" x="3346450" y="3594100"/>
          <p14:tracePt t="41075" x="3263900" y="3530600"/>
          <p14:tracePt t="41084" x="3194050" y="3486150"/>
          <p14:tracePt t="41091" x="3054350" y="3403600"/>
          <p14:tracePt t="41101" x="3041650" y="3397250"/>
          <p14:tracePt t="41113" x="2959100" y="3346450"/>
          <p14:tracePt t="41120" x="2952750" y="3346450"/>
          <p14:tracePt t="42740" x="2965450" y="3346450"/>
          <p14:tracePt t="42749" x="2971800" y="3346450"/>
          <p14:tracePt t="42756" x="3028950" y="3346450"/>
          <p14:tracePt t="42763" x="3048000" y="3346450"/>
          <p14:tracePt t="42771" x="3073400" y="3352800"/>
          <p14:tracePt t="42778" x="3079750" y="3359150"/>
          <p14:tracePt t="42786" x="3092450" y="3365500"/>
          <p14:tracePt t="42793" x="3105150" y="3371850"/>
          <p14:tracePt t="42802" x="3117850" y="3378200"/>
          <p14:tracePt t="42808" x="3130550" y="3390900"/>
          <p14:tracePt t="42817" x="3136900" y="3397250"/>
          <p14:tracePt t="42823" x="3155950" y="3416300"/>
          <p14:tracePt t="42834" x="3162300" y="3416300"/>
          <p14:tracePt t="42839" x="3168650" y="3422650"/>
          <p14:tracePt t="42853" x="3194050" y="3441700"/>
          <p14:tracePt t="42861" x="3213100" y="3460750"/>
          <p14:tracePt t="42869" x="3232150" y="3473450"/>
          <p14:tracePt t="42875" x="3251200" y="3486150"/>
          <p14:tracePt t="42884" x="3263900" y="3498850"/>
          <p14:tracePt t="42891" x="3295650" y="3524250"/>
          <p14:tracePt t="42901" x="3321050" y="3536950"/>
          <p14:tracePt t="42906" x="3352800" y="3556000"/>
          <p14:tracePt t="42917" x="3371850" y="3575050"/>
          <p14:tracePt t="42922" x="3416300" y="3600450"/>
          <p14:tracePt t="42934" x="3435350" y="3613150"/>
          <p14:tracePt t="42937" x="3448050" y="3613150"/>
          <p14:tracePt t="42951" x="3511550" y="3651250"/>
          <p14:tracePt t="42958" x="3536950" y="3657600"/>
          <p14:tracePt t="42968" x="3562350" y="3663950"/>
          <p14:tracePt t="42973" x="3581400" y="3670300"/>
          <p14:tracePt t="42986" x="3606800" y="3676650"/>
          <p14:tracePt t="42989" x="3632200" y="3683000"/>
          <p14:tracePt t="43002" x="3644900" y="3689350"/>
          <p14:tracePt t="43010" x="3657600" y="3695700"/>
          <p14:tracePt t="43020" x="3663950" y="3702050"/>
          <p14:tracePt t="43025" x="3676650" y="3702050"/>
          <p14:tracePt t="43034" x="3683000" y="3708400"/>
          <p14:tracePt t="43041" x="3689350" y="3708400"/>
          <p14:tracePt t="43055" x="3708400" y="3714750"/>
          <p14:tracePt t="43063" x="3733800" y="3727450"/>
          <p14:tracePt t="43070" x="3740150" y="3733800"/>
          <p14:tracePt t="43078" x="3778250" y="3746500"/>
          <p14:tracePt t="43085" x="3822700" y="3752850"/>
          <p14:tracePt t="43093" x="3835400" y="3759200"/>
          <p14:tracePt t="43101" x="3848100" y="3759200"/>
          <p14:tracePt t="43108" x="3892550" y="3771900"/>
          <p14:tracePt t="43117" x="3911600" y="3778250"/>
          <p14:tracePt t="43123" x="3968750" y="3784600"/>
          <p14:tracePt t="43134" x="4013200" y="3797300"/>
          <p14:tracePt t="43138" x="4032250" y="3797300"/>
          <p14:tracePt t="43150" x="4076700" y="3810000"/>
          <p14:tracePt t="43155" x="4089400" y="3810000"/>
          <p14:tracePt t="43167" x="4108450" y="3810000"/>
          <p14:tracePt t="43168" x="4121150" y="3810000"/>
          <p14:tracePt t="43176" x="4165600" y="3810000"/>
          <p14:tracePt t="43184" x="4178300" y="3810000"/>
          <p14:tracePt t="43190" x="4197350" y="3810000"/>
          <p14:tracePt t="43201" x="4203700" y="3810000"/>
          <p14:tracePt t="43212" x="4210050" y="3803650"/>
          <p14:tracePt t="43401" x="4203700" y="3803650"/>
          <p14:tracePt t="43417" x="4197350" y="3803650"/>
          <p14:tracePt t="43430" x="4191000" y="3803650"/>
          <p14:tracePt t="43438" x="4184650" y="3810000"/>
          <p14:tracePt t="43445" x="4178300" y="3810000"/>
          <p14:tracePt t="43453" x="4171950" y="3810000"/>
          <p14:tracePt t="43460" x="4159250" y="3810000"/>
          <p14:tracePt t="43469" x="4146550" y="3816350"/>
          <p14:tracePt t="43475" x="4140200" y="3816350"/>
          <p14:tracePt t="43484" x="4133850" y="3816350"/>
          <p14:tracePt t="43505" x="4127500" y="3816350"/>
          <p14:tracePt t="43730" x="4133850" y="3816350"/>
          <p14:tracePt t="43738" x="4140200" y="3816350"/>
          <p14:tracePt t="43745" x="4171950" y="3816350"/>
          <p14:tracePt t="43753" x="4178300" y="3816350"/>
          <p14:tracePt t="43760" x="4222750" y="3810000"/>
          <p14:tracePt t="43768" x="4254500" y="3803650"/>
          <p14:tracePt t="43775" x="4298950" y="3797300"/>
          <p14:tracePt t="43784" x="4330700" y="3784600"/>
          <p14:tracePt t="43790" x="4349750" y="3778250"/>
          <p14:tracePt t="43802" x="4356100" y="3771900"/>
          <p14:tracePt t="43806" x="4362450" y="3771900"/>
          <p14:tracePt t="43820" x="4368800" y="3765550"/>
          <p14:tracePt t="43963" x="4362450" y="3765550"/>
          <p14:tracePt t="44046" x="4356100" y="3752850"/>
          <p14:tracePt t="44053" x="4349750" y="3752850"/>
          <p14:tracePt t="44060" x="4324350" y="3727450"/>
          <p14:tracePt t="44069" x="4324350" y="3721100"/>
          <p14:tracePt t="44075" x="4305300" y="3708400"/>
          <p14:tracePt t="44084" x="4260850" y="3663950"/>
          <p14:tracePt t="44091" x="4248150" y="3651250"/>
          <p14:tracePt t="44101" x="4171950" y="3575050"/>
          <p14:tracePt t="44106" x="4152900" y="3556000"/>
          <p14:tracePt t="44117" x="4057650" y="3467100"/>
          <p14:tracePt t="44121" x="4032250" y="3441700"/>
          <p14:tracePt t="44134" x="4006850" y="3416300"/>
          <p14:tracePt t="44138" x="3981450" y="3397250"/>
          <p14:tracePt t="44151" x="3886200" y="3295650"/>
          <p14:tracePt t="44158" x="3873500" y="3270250"/>
          <p14:tracePt t="44167" x="3829050" y="3206750"/>
          <p14:tracePt t="44172" x="3816350" y="3194050"/>
          <p14:tracePt t="44184" x="3784600" y="3143250"/>
          <p14:tracePt t="44188" x="3778250" y="3136900"/>
          <p14:tracePt t="44201" x="3771900" y="3124200"/>
          <p14:tracePt t="44204" x="3759200" y="3111500"/>
          <p14:tracePt t="44217" x="3752850" y="3098800"/>
          <p14:tracePt t="44225" x="3740150" y="3079750"/>
          <p14:tracePt t="44234" x="3740150" y="3073400"/>
          <p14:tracePt t="44240" x="3733800" y="3067050"/>
          <p14:tracePt t="44255" x="3727450" y="3060700"/>
          <p14:tracePt t="44271" x="3727450" y="3054350"/>
          <p14:tracePt t="44287" x="3727450" y="3048000"/>
          <p14:tracePt t="44338" x="3727450" y="3041650"/>
          <p14:tracePt t="44346" x="3721100" y="3041650"/>
          <p14:tracePt t="44427" x="3727450" y="3048000"/>
          <p14:tracePt t="44442" x="3727450" y="3054350"/>
          <p14:tracePt t="44452" x="3733800" y="3054350"/>
          <p14:tracePt t="44458" x="3733800" y="3067050"/>
          <p14:tracePt t="44466" x="3740150" y="3067050"/>
          <p14:tracePt t="44473" x="3746500" y="3079750"/>
          <p14:tracePt t="44480" x="3746500" y="3086100"/>
          <p14:tracePt t="44488" x="3752850" y="3098800"/>
          <p14:tracePt t="44495" x="3759200" y="3111500"/>
          <p14:tracePt t="44503" x="3765550" y="3124200"/>
          <p14:tracePt t="44510" x="3771900" y="3130550"/>
          <p14:tracePt t="44518" x="3778250" y="3149600"/>
          <p14:tracePt t="44526" x="3784600" y="3162300"/>
          <p14:tracePt t="44534" x="3797300" y="3175000"/>
          <p14:tracePt t="44540" x="3803650" y="3187700"/>
          <p14:tracePt t="44551" x="3816350" y="3200400"/>
          <p14:tracePt t="44556" x="3822700" y="3213100"/>
          <p14:tracePt t="44567" x="3829050" y="3225800"/>
          <p14:tracePt t="44572" x="3835400" y="3244850"/>
          <p14:tracePt t="44584" x="3848100" y="3257550"/>
          <p14:tracePt t="44593" x="3860800" y="3270250"/>
          <p14:tracePt t="44601" x="3879850" y="3295650"/>
          <p14:tracePt t="44608" x="3898900" y="3308350"/>
          <p14:tracePt t="44622" x="3905250" y="3321050"/>
          <p14:tracePt t="44623" x="3917950" y="3333750"/>
          <p14:tracePt t="44631" x="3930650" y="3352800"/>
          <p14:tracePt t="44638" x="3949700" y="3371850"/>
          <p14:tracePt t="44653" x="3962400" y="3384550"/>
          <p14:tracePt t="44660" x="3975100" y="3409950"/>
          <p14:tracePt t="44670" x="3987800" y="3422650"/>
          <p14:tracePt t="44676" x="4000500" y="3435350"/>
          <p14:tracePt t="44684" x="4000500" y="3441700"/>
          <p14:tracePt t="44690" x="4013200" y="3454400"/>
          <p14:tracePt t="44699" x="4019550" y="3467100"/>
          <p14:tracePt t="44713" x="4025900" y="3479800"/>
          <p14:tracePt t="44720" x="4032250" y="3492500"/>
          <p14:tracePt t="44728" x="4044950" y="3498850"/>
          <p14:tracePt t="44736" x="4051300" y="3511550"/>
          <p14:tracePt t="44743" x="4064000" y="3524250"/>
          <p14:tracePt t="44758" x="4064000" y="3536950"/>
          <p14:tracePt t="44767" x="4076700" y="3549650"/>
          <p14:tracePt t="44773" x="4089400" y="3562350"/>
          <p14:tracePt t="44780" x="4095750" y="3575050"/>
          <p14:tracePt t="44796" x="4108450" y="3594100"/>
          <p14:tracePt t="44805" x="4121150" y="3613150"/>
          <p14:tracePt t="44810" x="4133850" y="3632200"/>
          <p14:tracePt t="44818" x="4146550" y="3651250"/>
          <p14:tracePt t="44833" x="4159250" y="3670300"/>
          <p14:tracePt t="44841" x="4171950" y="3689350"/>
          <p14:tracePt t="44847" x="4184650" y="3702050"/>
          <p14:tracePt t="44855" x="4184650" y="3708400"/>
          <p14:tracePt t="44863" x="4197350" y="3721100"/>
          <p14:tracePt t="44878" x="4203700" y="3733800"/>
          <p14:tracePt t="44887" x="4210050" y="3740150"/>
          <p14:tracePt t="44893" x="4216400" y="3759200"/>
          <p14:tracePt t="44903" x="4229100" y="3771900"/>
          <p14:tracePt t="44916" x="4241800" y="3790950"/>
          <p14:tracePt t="44923" x="4248150" y="3803650"/>
          <p14:tracePt t="44937" x="4260850" y="3822700"/>
          <p14:tracePt t="44945" x="4273550" y="3841750"/>
          <p14:tracePt t="44954" x="4286250" y="3854450"/>
          <p14:tracePt t="44960" x="4298950" y="3873500"/>
          <p14:tracePt t="44970" x="4305300" y="3898900"/>
          <p14:tracePt t="44984" x="4318000" y="3917950"/>
          <p14:tracePt t="44990" x="4337050" y="3949700"/>
          <p14:tracePt t="45005" x="4362450" y="3994150"/>
          <p14:tracePt t="45013" x="4381500" y="4032250"/>
          <p14:tracePt t="45020" x="4406900" y="4070350"/>
          <p14:tracePt t="45027" x="4432300" y="4102100"/>
          <p14:tracePt t="45036" x="4451350" y="4140200"/>
          <p14:tracePt t="45043" x="4470400" y="4171950"/>
          <p14:tracePt t="45051" x="4483100" y="4191000"/>
          <p14:tracePt t="45058" x="4489450" y="4210050"/>
          <p14:tracePt t="45067" x="4495800" y="4222750"/>
          <p14:tracePt t="45073" x="4502150" y="4229100"/>
          <p14:tracePt t="45084" x="4508500" y="4248150"/>
          <p14:tracePt t="45088" x="4514850" y="4254500"/>
          <p14:tracePt t="45101" x="4527550" y="4267200"/>
          <p14:tracePt t="45105" x="4533900" y="4279900"/>
          <p14:tracePt t="45118" x="4540250" y="4286250"/>
          <p14:tracePt t="45125" x="4540250" y="4292600"/>
          <p14:tracePt t="45134" x="4546600" y="4298950"/>
          <p14:tracePt t="45140" x="4552950" y="4305300"/>
          <p14:tracePt t="45155" x="4552950" y="4311650"/>
          <p14:tracePt t="45193" x="4559300" y="4311650"/>
          <p14:tracePt t="45201" x="4559300" y="4318000"/>
          <p14:tracePt t="45216" x="4559300" y="4324350"/>
          <p14:tracePt t="45238" x="4559300" y="4330700"/>
          <p14:tracePt t="45433" x="4559300" y="4337050"/>
          <p14:tracePt t="46490" x="4552950" y="4330700"/>
          <p14:tracePt t="46497" x="4546600" y="4324350"/>
          <p14:tracePt t="46505" x="4527550" y="4311650"/>
          <p14:tracePt t="46513" x="4514850" y="4298950"/>
          <p14:tracePt t="46528" x="4502150" y="4286250"/>
          <p14:tracePt t="46537" x="4483100" y="4267200"/>
          <p14:tracePt t="46542" x="4457700" y="4248150"/>
          <p14:tracePt t="46552" x="4432300" y="4229100"/>
          <p14:tracePt t="46557" x="4375150" y="4178300"/>
          <p14:tracePt t="46567" x="4337050" y="4159250"/>
          <p14:tracePt t="46573" x="4337050" y="4152900"/>
          <p14:tracePt t="46580" x="4305300" y="4133850"/>
          <p14:tracePt t="46587" x="4267200" y="4114800"/>
          <p14:tracePt t="46596" x="4248150" y="4095750"/>
          <p14:tracePt t="46603" x="4241800" y="4089400"/>
          <p14:tracePt t="46610" x="4229100" y="4083050"/>
          <p14:tracePt t="46617" x="4222750" y="4076700"/>
          <p14:tracePt t="46625" x="4216400" y="4076700"/>
          <p14:tracePt t="46634" x="4216400" y="4070350"/>
          <p14:tracePt t="46640" x="4203700" y="4064000"/>
          <p14:tracePt t="46651" x="4197350" y="4051300"/>
          <p14:tracePt t="46655" x="4191000" y="4051300"/>
          <p14:tracePt t="46667" x="4184650" y="4038600"/>
          <p14:tracePt t="46672" x="4165600" y="4025900"/>
          <p14:tracePt t="46685" x="4159250" y="4019550"/>
          <p14:tracePt t="46693" x="4152900" y="4013200"/>
          <p14:tracePt t="46701" x="4146550" y="4013200"/>
          <p14:tracePt t="46707" x="4140200" y="4006850"/>
          <p14:tracePt t="46797" x="4146550" y="4006850"/>
          <p14:tracePt t="46806" x="4152900" y="4013200"/>
          <p14:tracePt t="46819" x="4159250" y="4019550"/>
          <p14:tracePt t="46827" x="4178300" y="4025900"/>
          <p14:tracePt t="46837" x="4197350" y="4032250"/>
          <p14:tracePt t="46842" x="4203700" y="4038600"/>
          <p14:tracePt t="46852" x="4216400" y="4038600"/>
          <p14:tracePt t="46857" x="4222750" y="4038600"/>
          <p14:tracePt t="46866" x="4254500" y="4044950"/>
          <p14:tracePt t="46872" x="4260850" y="4051300"/>
          <p14:tracePt t="46880" x="4298950" y="4051300"/>
          <p14:tracePt t="46888" x="4311650" y="4057650"/>
          <p14:tracePt t="46895" x="4318000" y="4057650"/>
          <p14:tracePt t="46902" x="4324350" y="4057650"/>
          <p14:tracePt t="46910" x="4337050" y="4064000"/>
          <p14:tracePt t="46918" x="4343400" y="4064000"/>
          <p14:tracePt t="46925" x="4356100" y="4064000"/>
          <p14:tracePt t="46941" x="4362450" y="4064000"/>
          <p14:tracePt t="46951" x="4368800" y="4064000"/>
          <p14:tracePt t="46955" x="4375150" y="4064000"/>
          <p14:tracePt t="46970" x="4375150" y="4070350"/>
          <p14:tracePt t="47000" x="4381500" y="4070350"/>
          <p14:tracePt t="47256" x="4375150" y="4070350"/>
          <p14:tracePt t="47293" x="4368800" y="4070350"/>
          <p14:tracePt t="47549" x="4375150" y="4083050"/>
          <p14:tracePt t="47555" x="4375150" y="4089400"/>
          <p14:tracePt t="47563" x="4381500" y="4095750"/>
          <p14:tracePt t="47570" x="4394200" y="4102100"/>
          <p14:tracePt t="47577" x="4394200" y="4108450"/>
          <p14:tracePt t="47585" x="4406900" y="4114800"/>
          <p14:tracePt t="47592" x="4419600" y="4127500"/>
          <p14:tracePt t="47601" x="4425950" y="4127500"/>
          <p14:tracePt t="47608" x="4438650" y="4133850"/>
          <p14:tracePt t="47617" x="4476750" y="4152900"/>
          <p14:tracePt t="47622" x="4489450" y="4159250"/>
          <p14:tracePt t="47634" x="4514850" y="4165600"/>
          <p14:tracePt t="47638" x="4521200" y="4165600"/>
          <p14:tracePt t="47651" x="4533900" y="4171950"/>
          <p14:tracePt t="47654" x="4546600" y="4171950"/>
          <p14:tracePt t="47667" x="4572000" y="4178300"/>
          <p14:tracePt t="47668" x="4603750" y="4178300"/>
          <p14:tracePt t="47676" x="4616450" y="4184650"/>
          <p14:tracePt t="47684" x="4635500" y="4184650"/>
          <p14:tracePt t="47690" x="4667250" y="4184650"/>
          <p14:tracePt t="47701" x="4679950" y="4191000"/>
          <p14:tracePt t="47706" x="4699000" y="4191000"/>
          <p14:tracePt t="47717" x="4705350" y="4191000"/>
          <p14:tracePt t="47721" x="4724400" y="4191000"/>
          <p14:tracePt t="47734" x="4756150" y="4203700"/>
          <p14:tracePt t="47738" x="4781550" y="4203700"/>
          <p14:tracePt t="47751" x="4832350" y="4216400"/>
          <p14:tracePt t="47758" x="4845050" y="4216400"/>
          <p14:tracePt t="47768" x="4857750" y="4222750"/>
          <p14:tracePt t="47773" x="4895850" y="4229100"/>
          <p14:tracePt t="47784" x="4933950" y="4235450"/>
          <p14:tracePt t="47788" x="4978400" y="4235450"/>
          <p14:tracePt t="47802" x="5016500" y="4235450"/>
          <p14:tracePt t="47803" x="5054600" y="4235450"/>
          <p14:tracePt t="47810" x="5067300" y="4235450"/>
          <p14:tracePt t="47817" x="5080000" y="4229100"/>
          <p14:tracePt t="47826" x="5118100" y="4229100"/>
          <p14:tracePt t="47834" x="5156200" y="4222750"/>
          <p14:tracePt t="47840" x="5168900" y="4216400"/>
          <p14:tracePt t="47851" x="5219700" y="4210050"/>
          <p14:tracePt t="47856" x="5270500" y="4203700"/>
          <p14:tracePt t="47867" x="5302250" y="4197350"/>
          <p14:tracePt t="47872" x="5334000" y="4191000"/>
          <p14:tracePt t="47884" x="5543550" y="4191000"/>
          <p14:tracePt t="47887" x="5880100" y="4203700"/>
          <p14:tracePt t="47901" x="6286500" y="4216400"/>
          <p14:tracePt t="47908" x="6299200" y="4216400"/>
          <p14:tracePt t="48463" x="6299200" y="4210050"/>
          <p14:tracePt t="48492" x="6299200" y="4203700"/>
          <p14:tracePt t="48493" x="6292850" y="4203700"/>
          <p14:tracePt t="48507" x="6286500" y="4203700"/>
          <p14:tracePt t="48516" x="6280150" y="4203700"/>
          <p14:tracePt t="48523" x="6280150" y="4197350"/>
          <p14:tracePt t="48605" x="6280150" y="4191000"/>
          <p14:tracePt t="48635" x="6280150" y="4184650"/>
          <p14:tracePt t="48650" x="6280150" y="4178300"/>
          <p14:tracePt t="48658" x="6280150" y="4171950"/>
          <p14:tracePt t="48680" x="6280150" y="4165600"/>
          <p14:tracePt t="49423" x="6273800" y="4165600"/>
          <p14:tracePt t="49431" x="6280150" y="4165600"/>
          <p14:tracePt t="53117" x="6286500" y="4165600"/>
          <p14:tracePt t="53134" x="6292850" y="4165600"/>
          <p14:tracePt t="53135" x="6305550" y="4165600"/>
          <p14:tracePt t="53143" x="6337300" y="4152900"/>
          <p14:tracePt t="53151" x="6369050" y="4140200"/>
          <p14:tracePt t="53158" x="6400800" y="4114800"/>
          <p14:tracePt t="53167" x="6426200" y="4095750"/>
          <p14:tracePt t="53173" x="6438900" y="4083050"/>
          <p14:tracePt t="53184" x="6445250" y="4083050"/>
          <p14:tracePt t="53413" x="6438900" y="4089400"/>
          <p14:tracePt t="53420" x="6438900" y="4095750"/>
          <p14:tracePt t="53525" x="6445250" y="4095750"/>
          <p14:tracePt t="53535" x="6451600" y="4095750"/>
          <p14:tracePt t="53540" x="6464300" y="4095750"/>
          <p14:tracePt t="53548" x="6483350" y="4095750"/>
          <p14:tracePt t="53555" x="6508750" y="4089400"/>
          <p14:tracePt t="53563" x="6527800" y="4089400"/>
          <p14:tracePt t="53577" x="6546850" y="4076700"/>
          <p14:tracePt t="53585" x="6565900" y="4064000"/>
          <p14:tracePt t="53593" x="6584950" y="4044950"/>
          <p14:tracePt t="53601" x="6616700" y="4006850"/>
          <p14:tracePt t="53607" x="6635750" y="3987800"/>
          <p14:tracePt t="53623" x="6654800" y="3968750"/>
          <p14:tracePt t="53630" x="6667500" y="3956050"/>
          <p14:tracePt t="53638" x="6680200" y="3943350"/>
          <p14:tracePt t="53645" x="6680200" y="3937000"/>
          <p14:tracePt t="53653" x="6692900" y="3924300"/>
          <p14:tracePt t="53660" x="6699250" y="3917950"/>
          <p14:tracePt t="53668" x="6724650" y="3886200"/>
          <p14:tracePt t="53675" x="6724650" y="3873500"/>
          <p14:tracePt t="53684" x="6743700" y="3841750"/>
          <p14:tracePt t="53690" x="6788150" y="3778250"/>
          <p14:tracePt t="53701" x="6826250" y="3721100"/>
          <p14:tracePt t="53706" x="6870700" y="3657600"/>
          <p14:tracePt t="53718" x="6946900" y="3517900"/>
          <p14:tracePt t="53722" x="6985000" y="3448050"/>
          <p14:tracePt t="53734" x="6997700" y="3429000"/>
          <p14:tracePt t="53735" x="7067550" y="3302000"/>
          <p14:tracePt t="53743" x="7105650" y="3232150"/>
          <p14:tracePt t="53751" x="7162800" y="3136900"/>
          <p14:tracePt t="53758" x="7181850" y="3098800"/>
          <p14:tracePt t="53768" x="7200900" y="3067050"/>
          <p14:tracePt t="53773" x="7219950" y="3041650"/>
          <p14:tracePt t="53784" x="7226300" y="3028950"/>
          <p14:tracePt t="53788" x="7226300" y="3016250"/>
          <p14:tracePt t="53802" x="7232650" y="2997200"/>
          <p14:tracePt t="53803" x="7232650" y="2965450"/>
          <p14:tracePt t="53810" x="7239000" y="2921000"/>
          <p14:tracePt t="53819" x="7239000" y="2857500"/>
          <p14:tracePt t="53824" x="7245350" y="2755900"/>
          <p14:tracePt t="53834" x="7245350" y="2711450"/>
          <p14:tracePt t="53840" x="7251700" y="2673350"/>
          <p14:tracePt t="53851" x="7264400" y="2641600"/>
          <p14:tracePt t="53856" x="7270750" y="2597150"/>
          <p14:tracePt t="53868" x="7277100" y="2578100"/>
          <p14:tracePt t="53872" x="7283450" y="2559050"/>
          <p14:tracePt t="53884" x="7289800" y="2546350"/>
          <p14:tracePt t="53887" x="7296150" y="2533650"/>
          <p14:tracePt t="54072" x="7302500" y="2533650"/>
          <p14:tracePt t="54080" x="7308850" y="2533650"/>
          <p14:tracePt t="54088" x="7334250" y="2565400"/>
          <p14:tracePt t="54096" x="7346950" y="2578100"/>
          <p14:tracePt t="54103" x="7366000" y="2590800"/>
          <p14:tracePt t="54118" x="7378700" y="2603500"/>
          <p14:tracePt t="54125" x="7391400" y="2603500"/>
          <p14:tracePt t="54134" x="7410450" y="2616200"/>
          <p14:tracePt t="54140" x="7423150" y="2616200"/>
          <p14:tracePt t="54149" x="7448550" y="2622550"/>
          <p14:tracePt t="54155" x="7493000" y="2641600"/>
          <p14:tracePt t="54162" x="7499350" y="2641600"/>
          <p14:tracePt t="54170" x="7556500" y="2654300"/>
          <p14:tracePt t="54178" x="7600950" y="2660650"/>
          <p14:tracePt t="54185" x="7689850" y="2679700"/>
          <p14:tracePt t="54192" x="7791450" y="2698750"/>
          <p14:tracePt t="54201" x="7842250" y="2705100"/>
          <p14:tracePt t="54208" x="7886700" y="2711450"/>
          <p14:tracePt t="54218" x="7905750" y="2711450"/>
          <p14:tracePt t="54223" x="8007350" y="2724150"/>
          <p14:tracePt t="54234" x="8064500" y="2730500"/>
          <p14:tracePt t="54238" x="8128000" y="2736850"/>
          <p14:tracePt t="54251" x="8191500" y="2743200"/>
          <p14:tracePt t="54254" x="8255000" y="2743200"/>
          <p14:tracePt t="54268" x="8331200" y="2749550"/>
          <p14:tracePt t="54269" x="8356600" y="2749550"/>
          <p14:tracePt t="54275" x="8420100" y="2749550"/>
          <p14:tracePt t="54284" x="8458200" y="2743200"/>
          <p14:tracePt t="54290" x="8489950" y="2736850"/>
          <p14:tracePt t="54301" x="8496300" y="2736850"/>
          <p14:tracePt t="54305" x="8502650" y="2736850"/>
          <p14:tracePt t="54335" x="8509000" y="2736850"/>
          <p14:tracePt t="54342" x="8528050" y="2743200"/>
          <p14:tracePt t="54351" x="8540750" y="2743200"/>
          <p14:tracePt t="54358" x="8572500" y="2755900"/>
          <p14:tracePt t="54368" x="8604250" y="2768600"/>
          <p14:tracePt t="54373" x="8642350" y="2787650"/>
          <p14:tracePt t="54384" x="8655050" y="2787650"/>
          <p14:tracePt t="54388" x="8693150" y="2800350"/>
          <p14:tracePt t="54401" x="8699500" y="2806700"/>
          <p14:tracePt t="54404" x="8724900" y="2813050"/>
          <p14:tracePt t="54418" x="8737600" y="2819400"/>
          <p14:tracePt t="54426" x="8743950" y="2819400"/>
          <p14:tracePt t="54434" x="8750300" y="2825750"/>
          <p14:tracePt t="54448" x="8756650" y="2825750"/>
          <p14:tracePt t="54523" x="8756650" y="2832100"/>
          <p14:tracePt t="55363" x="8763000" y="2832100"/>
          <p14:tracePt t="55370" x="8769350" y="2832100"/>
          <p14:tracePt t="55377" x="8788400" y="2832100"/>
          <p14:tracePt t="55386" x="8813800" y="2832100"/>
          <p14:tracePt t="55393" x="8832850" y="2832100"/>
          <p14:tracePt t="55401" x="8845550" y="2832100"/>
          <p14:tracePt t="55408" x="8858250" y="2832100"/>
          <p14:tracePt t="55418" x="8883650" y="2838450"/>
          <p14:tracePt t="55423" x="8915400" y="2838450"/>
          <p14:tracePt t="55434" x="8959850" y="2844800"/>
          <p14:tracePt t="55438" x="9017000" y="2857500"/>
          <p14:tracePt t="55451" x="9061450" y="2870200"/>
          <p14:tracePt t="55454" x="9105900" y="2876550"/>
          <p14:tracePt t="55469" x="9220200" y="2901950"/>
          <p14:tracePt t="55469" x="9232900" y="2901950"/>
          <p14:tracePt t="55475" x="9321800" y="2914650"/>
          <p14:tracePt t="55485" x="9398000" y="2927350"/>
          <p14:tracePt t="55490" x="9455150" y="2933700"/>
          <p14:tracePt t="55501" x="9480550" y="2940050"/>
          <p14:tracePt t="55505" x="9537700" y="2940050"/>
          <p14:tracePt t="55518" x="9563100" y="2940050"/>
          <p14:tracePt t="55522" x="9569450" y="2940050"/>
          <p14:tracePt t="55534" x="9613900" y="2940050"/>
          <p14:tracePt t="55535" x="9632950" y="2940050"/>
          <p14:tracePt t="55543" x="9639300" y="2940050"/>
          <p14:tracePt t="55551" x="9658350" y="2940050"/>
          <p14:tracePt t="55558" x="9664700" y="2940050"/>
          <p14:tracePt t="55568" x="9671050" y="2940050"/>
          <p14:tracePt t="55580" x="9683750" y="2940050"/>
          <p14:tracePt t="55587" x="9709150" y="2940050"/>
          <p14:tracePt t="55595" x="9740900" y="2940050"/>
          <p14:tracePt t="55602" x="9779000" y="2940050"/>
          <p14:tracePt t="55610" x="9804400" y="2940050"/>
          <p14:tracePt t="55619" x="9836150" y="2940050"/>
          <p14:tracePt t="55625" x="9867900" y="2933700"/>
          <p14:tracePt t="55634" x="9874250" y="2933700"/>
          <p14:tracePt t="55640" x="9880600" y="2933700"/>
          <p14:tracePt t="55651" x="9906000" y="2933700"/>
          <p14:tracePt t="55655" x="9925050" y="2927350"/>
          <p14:tracePt t="55668" x="9931400" y="2927350"/>
          <p14:tracePt t="55672" x="9950450" y="2927350"/>
          <p14:tracePt t="55684" x="9969500" y="2927350"/>
          <p14:tracePt t="55692" x="9975850" y="2927350"/>
          <p14:tracePt t="55701" x="9988550" y="2927350"/>
          <p14:tracePt t="55708" x="9994900" y="2927350"/>
          <p14:tracePt t="55718" x="10045700" y="2927350"/>
          <p14:tracePt t="55723" x="10115550" y="2933700"/>
          <p14:tracePt t="55734" x="10179050" y="2946400"/>
          <p14:tracePt t="55738" x="10217150" y="2946400"/>
          <p14:tracePt t="55751" x="10280650" y="2959100"/>
          <p14:tracePt t="55754" x="10356850" y="2965450"/>
          <p14:tracePt t="55768" x="10477500" y="2971800"/>
          <p14:tracePt t="55775" x="10509250" y="2971800"/>
          <p14:tracePt t="55784" x="10528300" y="2978150"/>
          <p14:tracePt t="55790" x="10541000" y="2978150"/>
          <p14:tracePt t="55802" x="10553700" y="2978150"/>
          <p14:tracePt t="55806" x="10566400" y="2978150"/>
          <p14:tracePt t="55818" x="10572750" y="2978150"/>
          <p14:tracePt t="55822" x="10572750" y="2984500"/>
          <p14:tracePt t="56166" x="10572750" y="2978150"/>
          <p14:tracePt t="56187" x="10572750" y="2971800"/>
          <p14:tracePt t="56623" x="10566400" y="2965450"/>
          <p14:tracePt t="56637" x="10560050" y="2965450"/>
          <p14:tracePt t="56645" x="10553700" y="2959100"/>
          <p14:tracePt t="56655" x="10547350" y="2959100"/>
          <p14:tracePt t="56668" x="10541000" y="2952750"/>
          <p14:tracePt t="56676" x="10528300" y="2946400"/>
          <p14:tracePt t="56685" x="10521950" y="2946400"/>
          <p14:tracePt t="56690" x="10509250" y="2940050"/>
          <p14:tracePt t="56698" x="10496550" y="2933700"/>
          <p14:tracePt t="56705" x="10477500" y="2921000"/>
          <p14:tracePt t="56720" x="10464800" y="2914650"/>
          <p14:tracePt t="56728" x="10458450" y="2914650"/>
          <p14:tracePt t="56736" x="10452100" y="2914650"/>
          <p14:tracePt t="56743" x="10445750" y="2908300"/>
          <p14:tracePt t="56757" x="10439400" y="2908300"/>
          <p14:tracePt t="56780" x="10433050" y="2901950"/>
          <p14:tracePt t="56794" x="10426700" y="2901950"/>
          <p14:tracePt t="56810" x="10414000" y="2901950"/>
          <p14:tracePt t="56820" x="10407650" y="2901950"/>
          <p14:tracePt t="56834" x="10401300" y="2895600"/>
          <p14:tracePt t="56840" x="10394950" y="2895600"/>
          <p14:tracePt t="56862" x="10388600" y="2895600"/>
          <p14:tracePt t="56885" x="10382250" y="2895600"/>
          <p14:tracePt t="60651" x="10375900" y="2895600"/>
          <p14:tracePt t="60658" x="10356850" y="2895600"/>
          <p14:tracePt t="60987" x="10363200" y="2895600"/>
          <p14:tracePt t="60996" x="10369550" y="2895600"/>
          <p14:tracePt t="61018" x="10375900" y="2895600"/>
          <p14:tracePt t="61452" x="10375900" y="2889250"/>
          <p14:tracePt t="61475" x="10375900" y="2882900"/>
          <p14:tracePt t="62000" x="10369550" y="2882900"/>
          <p14:tracePt t="62016" x="10350500" y="2876550"/>
          <p14:tracePt t="62022" x="10337800" y="2876550"/>
          <p14:tracePt t="62037" x="10318750" y="2870200"/>
          <p14:tracePt t="62045" x="10312400" y="2870200"/>
          <p14:tracePt t="62054" x="10299700" y="2870200"/>
          <p14:tracePt t="62060" x="10287000" y="2863850"/>
          <p14:tracePt t="62071" x="10280650" y="2863850"/>
          <p14:tracePt t="62075" x="10267950" y="2863850"/>
          <p14:tracePt t="62089" x="10255250" y="2863850"/>
          <p14:tracePt t="62098" x="10229850" y="2863850"/>
          <p14:tracePt t="62105" x="10204450" y="2863850"/>
          <p14:tracePt t="62113" x="10185400" y="2863850"/>
          <p14:tracePt t="62120" x="10153650" y="2863850"/>
          <p14:tracePt t="62128" x="10134600" y="2863850"/>
          <p14:tracePt t="62135" x="10109200" y="2863850"/>
          <p14:tracePt t="62143" x="10090150" y="2863850"/>
          <p14:tracePt t="62151" x="10039350" y="2876550"/>
          <p14:tracePt t="62158" x="10020300" y="2882900"/>
          <p14:tracePt t="62168" x="10001250" y="2889250"/>
          <p14:tracePt t="62173" x="9963150" y="2901950"/>
          <p14:tracePt t="62184" x="9937750" y="2908300"/>
          <p14:tracePt t="62188" x="9931400" y="2914650"/>
          <p14:tracePt t="62201" x="9918700" y="2921000"/>
          <p14:tracePt t="62202" x="9899650" y="2933700"/>
          <p14:tracePt t="62210" x="9855200" y="2959100"/>
          <p14:tracePt t="62218" x="9836150" y="2965450"/>
          <p14:tracePt t="62225" x="9804400" y="2984500"/>
          <p14:tracePt t="62234" x="9785350" y="2997200"/>
          <p14:tracePt t="62240" x="9759950" y="3009900"/>
          <p14:tracePt t="62251" x="9728200" y="3028950"/>
          <p14:tracePt t="62255" x="9721850" y="3028950"/>
          <p14:tracePt t="62268" x="9709150" y="3035300"/>
          <p14:tracePt t="62272" x="9690100" y="3048000"/>
          <p14:tracePt t="62284" x="9664700" y="3060700"/>
          <p14:tracePt t="62285" x="9639300" y="3067050"/>
          <p14:tracePt t="62293" x="9632950" y="3067050"/>
          <p14:tracePt t="62302" x="9626600" y="3073400"/>
          <p14:tracePt t="62307" x="9613900" y="3073400"/>
          <p14:tracePt t="62318" x="9601200" y="3079750"/>
          <p14:tracePt t="62323" x="9594850" y="3079750"/>
          <p14:tracePt t="62334" x="9582150" y="3086100"/>
          <p14:tracePt t="62338" x="9575800" y="3086100"/>
          <p14:tracePt t="62351" x="9569450" y="3086100"/>
          <p14:tracePt t="62368" x="9556750" y="3086100"/>
          <p14:tracePt t="62375" x="9550400" y="3092450"/>
          <p14:tracePt t="62488" x="9544050" y="3092450"/>
          <p14:tracePt t="65051" x="9544050" y="3086100"/>
          <p14:tracePt t="65054" x="9537700" y="3079750"/>
          <p14:tracePt t="68385" x="9537700" y="3086100"/>
          <p14:tracePt t="68390" x="9537700" y="3098800"/>
          <p14:tracePt t="68401" x="9537700" y="3111500"/>
          <p14:tracePt t="68405" x="9531350" y="3130550"/>
          <p14:tracePt t="68418" x="9531350" y="3136900"/>
          <p14:tracePt t="68422" x="9531350" y="3155950"/>
          <p14:tracePt t="68434" x="9525000" y="3187700"/>
          <p14:tracePt t="68435" x="9518650" y="3194050"/>
          <p14:tracePt t="68443" x="9505950" y="3219450"/>
          <p14:tracePt t="68451" x="9480550" y="3257550"/>
          <p14:tracePt t="68457" x="9474200" y="3270250"/>
          <p14:tracePt t="68469" x="9448800" y="3295650"/>
          <p14:tracePt t="68473" x="9423400" y="3321050"/>
          <p14:tracePt t="68484" x="9404350" y="3340100"/>
          <p14:tracePt t="68488" x="9398000" y="3346450"/>
          <p14:tracePt t="68501" x="9378950" y="3365500"/>
          <p14:tracePt t="68502" x="9366250" y="3384550"/>
          <p14:tracePt t="68510" x="9353550" y="3390900"/>
          <p14:tracePt t="68518" x="9334500" y="3409950"/>
          <p14:tracePt t="68524" x="9328150" y="3416300"/>
          <p14:tracePt t="68535" x="9302750" y="3435350"/>
          <p14:tracePt t="68539" x="9296400" y="3435350"/>
          <p14:tracePt t="68551" x="9283700" y="3448050"/>
          <p14:tracePt t="68555" x="9264650" y="3467100"/>
          <p14:tracePt t="68568" x="9232900" y="3486150"/>
          <p14:tracePt t="68571" x="9213850" y="3498850"/>
          <p14:tracePt t="68584" x="9201150" y="3511550"/>
          <p14:tracePt t="68585" x="9182100" y="3517900"/>
          <p14:tracePt t="68592" x="9182100" y="3524250"/>
          <p14:tracePt t="68601" x="9169400" y="3530600"/>
          <p14:tracePt t="68607" x="9156700" y="3536950"/>
          <p14:tracePt t="68618" x="9150350" y="3536950"/>
          <p14:tracePt t="68623" x="9144000" y="3543300"/>
          <p14:tracePt t="68634" x="9137650" y="3543300"/>
          <p14:tracePt t="68638" x="9131300" y="3549650"/>
          <p14:tracePt t="68651" x="9118600" y="3549650"/>
          <p14:tracePt t="68654" x="9112250" y="3549650"/>
          <p14:tracePt t="68668" x="9080500" y="3556000"/>
          <p14:tracePt t="68683" x="9061450" y="3562350"/>
          <p14:tracePt t="68690" x="9042400" y="3562350"/>
          <p14:tracePt t="68705" x="9036050" y="3568700"/>
          <p14:tracePt t="68713" x="9023350" y="3568700"/>
          <p14:tracePt t="68721" x="9017000" y="3568700"/>
          <p14:tracePt t="68727" x="8991600" y="3568700"/>
          <p14:tracePt t="68737" x="8985250" y="3568700"/>
          <p14:tracePt t="68742" x="8953500" y="3568700"/>
          <p14:tracePt t="68751" x="8921750" y="3575050"/>
          <p14:tracePt t="68758" x="8909050" y="3575050"/>
          <p14:tracePt t="68765" x="8883650" y="3575050"/>
          <p14:tracePt t="68772" x="8820150" y="3575050"/>
          <p14:tracePt t="68780" x="8769350" y="3575050"/>
          <p14:tracePt t="68787" x="8674100" y="3575050"/>
          <p14:tracePt t="68795" x="8604250" y="3581400"/>
          <p14:tracePt t="68802" x="8528050" y="3581400"/>
          <p14:tracePt t="68809" x="8509000" y="3587750"/>
          <p14:tracePt t="68818" x="8407400" y="3594100"/>
          <p14:tracePt t="68825" x="8293100" y="3606800"/>
          <p14:tracePt t="68834" x="8178800" y="3613150"/>
          <p14:tracePt t="68840" x="8051800" y="3638550"/>
          <p14:tracePt t="68851" x="7937500" y="3651250"/>
          <p14:tracePt t="68855" x="7854950" y="3670300"/>
          <p14:tracePt t="68868" x="7829550" y="3676650"/>
          <p14:tracePt t="68872" x="7766050" y="3689350"/>
          <p14:tracePt t="68884" x="7708900" y="3702050"/>
          <p14:tracePt t="68885" x="7651750" y="3721100"/>
          <p14:tracePt t="68893" x="7613650" y="3740150"/>
          <p14:tracePt t="68901" x="7600950" y="3740150"/>
          <p14:tracePt t="68908" x="7562850" y="3759200"/>
          <p14:tracePt t="68918" x="7537450" y="3771900"/>
          <p14:tracePt t="68923" x="7524750" y="3778250"/>
          <p14:tracePt t="68934" x="7512050" y="3778250"/>
          <p14:tracePt t="68938" x="7473950" y="3790950"/>
          <p14:tracePt t="68951" x="7442200" y="3803650"/>
          <p14:tracePt t="68955" x="7429500" y="3810000"/>
          <p14:tracePt t="68968" x="7397750" y="3822700"/>
          <p14:tracePt t="68975" x="7391400" y="3829050"/>
          <p14:tracePt t="68987" x="7372350" y="3841750"/>
          <p14:tracePt t="68992" x="7366000" y="3848100"/>
          <p14:tracePt t="69001" x="7359650" y="3854450"/>
          <p14:tracePt t="69006" x="7359650" y="3860800"/>
          <p14:tracePt t="69018" x="7359650" y="3873500"/>
          <p14:tracePt t="69035" x="7359650" y="3886200"/>
          <p14:tracePt t="69036" x="7359650" y="3892550"/>
          <p14:tracePt t="69043" x="7359650" y="3924300"/>
          <p14:tracePt t="69051" x="7366000" y="3937000"/>
          <p14:tracePt t="69058" x="7372350" y="3975100"/>
          <p14:tracePt t="69068" x="7378700" y="3981450"/>
          <p14:tracePt t="69073" x="7404100" y="4038600"/>
          <p14:tracePt t="69084" x="7410450" y="4057650"/>
          <p14:tracePt t="69089" x="7416800" y="4083050"/>
          <p14:tracePt t="69101" x="7454900" y="4152900"/>
          <p14:tracePt t="69102" x="7467600" y="4165600"/>
          <p14:tracePt t="69110" x="7518400" y="4241800"/>
          <p14:tracePt t="69118" x="7575550" y="4292600"/>
          <p14:tracePt t="69125" x="7588250" y="4305300"/>
          <p14:tracePt t="69134" x="7651750" y="4337050"/>
          <p14:tracePt t="69141" x="7677150" y="4349750"/>
          <p14:tracePt t="69151" x="7708900" y="4356100"/>
          <p14:tracePt t="69155" x="7753350" y="4375150"/>
          <p14:tracePt t="69168" x="7810500" y="4394200"/>
          <p14:tracePt t="69171" x="7886700" y="4419600"/>
          <p14:tracePt t="69184" x="7937500" y="4445000"/>
          <p14:tracePt t="69185" x="7994650" y="4483100"/>
          <p14:tracePt t="69192" x="8007350" y="4489450"/>
          <p14:tracePt t="69201" x="8032750" y="4495800"/>
          <p14:tracePt t="69208" x="8051800" y="4495800"/>
          <p14:tracePt t="69218" x="8083550" y="4489450"/>
          <p14:tracePt t="69569" x="8083550" y="4483100"/>
          <p14:tracePt t="69583" x="8089900" y="4483100"/>
          <p14:tracePt t="69597" x="8089900" y="4476750"/>
          <p14:tracePt t="69605" x="8089900" y="4470400"/>
          <p14:tracePt t="69613" x="8089900" y="4464050"/>
          <p14:tracePt t="69627" x="8089900" y="4457700"/>
          <p14:tracePt t="69642" x="8089900" y="4451350"/>
          <p14:tracePt t="69658" x="8089900" y="4445000"/>
          <p14:tracePt t="69665" x="8083550" y="4445000"/>
          <p14:tracePt t="69680" x="8083550" y="4438650"/>
          <p14:tracePt t="69702" x="8083550" y="4432300"/>
          <p14:tracePt t="69710" x="8089900" y="4425950"/>
          <p14:tracePt t="69719" x="8096250" y="4425950"/>
          <p14:tracePt t="69725" x="8096250" y="4419600"/>
          <p14:tracePt t="69747" x="8102600" y="4419600"/>
          <p14:tracePt t="69755" x="8102600" y="4413250"/>
          <p14:tracePt t="69770" x="8108950" y="4413250"/>
          <p14:tracePt t="69785" x="8115300" y="4413250"/>
          <p14:tracePt t="69837" x="8121650" y="4413250"/>
          <p14:tracePt t="69860" x="8128000" y="4413250"/>
          <p14:tracePt t="69883" x="8134350" y="4413250"/>
          <p14:tracePt t="69898" x="8140700" y="4413250"/>
          <p14:tracePt t="69912" x="8147050" y="4413250"/>
          <p14:tracePt t="69921" x="8159750" y="4406900"/>
          <p14:tracePt t="69928" x="8166100" y="4406900"/>
          <p14:tracePt t="69937" x="8185150" y="4387850"/>
          <p14:tracePt t="69942" x="8191500" y="4381500"/>
          <p14:tracePt t="69951" x="8204200" y="4375150"/>
          <p14:tracePt t="69958" x="8210550" y="4368800"/>
          <p14:tracePt t="69965" x="8242300" y="4337050"/>
          <p14:tracePt t="69973" x="8242300" y="4330700"/>
          <p14:tracePt t="69983" x="8261350" y="4298950"/>
          <p14:tracePt t="69987" x="8274050" y="4273550"/>
          <p14:tracePt t="69995" x="8274050" y="4267200"/>
          <p14:tracePt t="70002" x="8274050" y="4254500"/>
          <p14:tracePt t="70010" x="8280400" y="4248150"/>
          <p14:tracePt t="70018" x="8280400" y="4229100"/>
          <p14:tracePt t="70025" x="8280400" y="4216400"/>
          <p14:tracePt t="70034" x="8280400" y="4197350"/>
          <p14:tracePt t="70040" x="8274050" y="4184650"/>
          <p14:tracePt t="70051" x="8261350" y="4159250"/>
          <p14:tracePt t="70055" x="8261350" y="4146550"/>
          <p14:tracePt t="70068" x="8255000" y="4133850"/>
          <p14:tracePt t="70072" x="8248650" y="4121150"/>
          <p14:tracePt t="70085" x="8229600" y="4076700"/>
          <p14:tracePt t="70086" x="8216900" y="4064000"/>
          <p14:tracePt t="70092" x="8204200" y="4044950"/>
          <p14:tracePt t="70101" x="8166100" y="4000500"/>
          <p14:tracePt t="70108" x="8153400" y="3987800"/>
          <p14:tracePt t="70118" x="8140700" y="3975100"/>
          <p14:tracePt t="70123" x="8128000" y="3968750"/>
          <p14:tracePt t="70134" x="8064500" y="3937000"/>
          <p14:tracePt t="70138" x="8051800" y="3930650"/>
          <p14:tracePt t="70151" x="7994650" y="3911600"/>
          <p14:tracePt t="70155" x="7969250" y="3911600"/>
          <p14:tracePt t="70168" x="7931150" y="3905250"/>
          <p14:tracePt t="70175" x="7854950" y="3898900"/>
          <p14:tracePt t="70185" x="7823200" y="3898900"/>
          <p14:tracePt t="70190" x="7791450" y="3892550"/>
          <p14:tracePt t="70201" x="7683500" y="3892550"/>
          <p14:tracePt t="70205" x="7645400" y="3892550"/>
          <p14:tracePt t="70218" x="7531100" y="3892550"/>
          <p14:tracePt t="70222" x="7499350" y="3898900"/>
          <p14:tracePt t="70234" x="7467600" y="3898900"/>
          <p14:tracePt t="70235" x="7442200" y="3911600"/>
          <p14:tracePt t="70243" x="7372350" y="3924300"/>
          <p14:tracePt t="70251" x="7353300" y="3930650"/>
          <p14:tracePt t="70258" x="7302500" y="3943350"/>
          <p14:tracePt t="70268" x="7289800" y="3949700"/>
          <p14:tracePt t="70272" x="7258050" y="3968750"/>
          <p14:tracePt t="70284" x="7251700" y="3968750"/>
          <p14:tracePt t="70288" x="7245350" y="3975100"/>
          <p14:tracePt t="70302" x="7226300" y="4000500"/>
          <p14:tracePt t="70303" x="7219950" y="4006850"/>
          <p14:tracePt t="70310" x="7207250" y="4032250"/>
          <p14:tracePt t="70318" x="7207250" y="4038600"/>
          <p14:tracePt t="70325" x="7194550" y="4070350"/>
          <p14:tracePt t="70334" x="7194550" y="4083050"/>
          <p14:tracePt t="70339" x="7194550" y="4095750"/>
          <p14:tracePt t="70351" x="7188200" y="4133850"/>
          <p14:tracePt t="70355" x="7188200" y="4146550"/>
          <p14:tracePt t="70368" x="7188200" y="4184650"/>
          <p14:tracePt t="70372" x="7188200" y="4197350"/>
          <p14:tracePt t="70385" x="7194550" y="4241800"/>
          <p14:tracePt t="70392" x="7200900" y="4254500"/>
          <p14:tracePt t="70401" x="7200900" y="4267200"/>
          <p14:tracePt t="70408" x="7219950" y="4318000"/>
          <p14:tracePt t="70418" x="7226300" y="4324350"/>
          <p14:tracePt t="70423" x="7258050" y="4375150"/>
          <p14:tracePt t="70434" x="7264400" y="4394200"/>
          <p14:tracePt t="70439" x="7277100" y="4406900"/>
          <p14:tracePt t="70451" x="7315200" y="4451350"/>
          <p14:tracePt t="70455" x="7327900" y="4464050"/>
          <p14:tracePt t="70469" x="7391400" y="4527550"/>
          <p14:tracePt t="70475" x="7423150" y="4565650"/>
          <p14:tracePt t="70485" x="7435850" y="4572000"/>
          <p14:tracePt t="70490" x="7467600" y="4603750"/>
          <p14:tracePt t="70501" x="7480300" y="4610100"/>
          <p14:tracePt t="70505" x="7486650" y="4616450"/>
          <p14:tracePt t="70518" x="7512050" y="4635500"/>
          <p14:tracePt t="70521" x="7518400" y="4641850"/>
          <p14:tracePt t="70535" x="7556500" y="4660900"/>
          <p14:tracePt t="70536" x="7562850" y="4660900"/>
          <p14:tracePt t="70543" x="7594600" y="4667250"/>
          <p14:tracePt t="70551" x="7607300" y="4673600"/>
          <p14:tracePt t="70557" x="7613650" y="4673600"/>
          <p14:tracePt t="70568" x="7626350" y="4673600"/>
          <p14:tracePt t="70572" x="7651750" y="4673600"/>
          <p14:tracePt t="70584" x="7664450" y="4673600"/>
          <p14:tracePt t="70588" x="7715250" y="4673600"/>
          <p14:tracePt t="70601" x="7727950" y="4673600"/>
          <p14:tracePt t="70604" x="7747000" y="4673600"/>
          <p14:tracePt t="70618" x="7823200" y="4673600"/>
          <p14:tracePt t="70625" x="7874000" y="4667250"/>
          <p14:tracePt t="70634" x="7962900" y="4654550"/>
          <p14:tracePt t="70640" x="8001000" y="4648200"/>
          <p14:tracePt t="70651" x="8058150" y="4635500"/>
          <p14:tracePt t="70655" x="8070850" y="4635500"/>
          <p14:tracePt t="70668" x="8096250" y="4622800"/>
          <p14:tracePt t="70672" x="8140700" y="4610100"/>
          <p14:tracePt t="70685" x="8172450" y="4597400"/>
          <p14:tracePt t="70686" x="8204200" y="4584700"/>
          <p14:tracePt t="70693" x="8216900" y="4578350"/>
          <p14:tracePt t="70701" x="8255000" y="4559300"/>
          <p14:tracePt t="70707" x="8261350" y="4559300"/>
          <p14:tracePt t="70718" x="8293100" y="4533900"/>
          <p14:tracePt t="70722" x="8305800" y="4521200"/>
          <p14:tracePt t="70734" x="8324850" y="4508500"/>
          <p14:tracePt t="70738" x="8337550" y="4489450"/>
          <p14:tracePt t="70751" x="8362950" y="4464050"/>
          <p14:tracePt t="70755" x="8394700" y="4419600"/>
          <p14:tracePt t="70768" x="8407400" y="4394200"/>
          <p14:tracePt t="70775" x="8432800" y="4362450"/>
          <p14:tracePt t="70785" x="8445500" y="4349750"/>
          <p14:tracePt t="70790" x="8451850" y="4330700"/>
          <p14:tracePt t="70802" x="8470900" y="4298950"/>
          <p14:tracePt t="70806" x="8483600" y="4279900"/>
          <p14:tracePt t="70818" x="8489950" y="4260850"/>
          <p14:tracePt t="70822" x="8489950" y="4248150"/>
          <p14:tracePt t="70834" x="8496300" y="4229100"/>
          <p14:tracePt t="70835" x="8496300" y="4203700"/>
          <p14:tracePt t="70843" x="8496300" y="4178300"/>
          <p14:tracePt t="70851" x="8489950" y="4159250"/>
          <p14:tracePt t="70858" x="8483600" y="4140200"/>
          <p14:tracePt t="70868" x="8477250" y="4121150"/>
          <p14:tracePt t="70879" x="8470900" y="4114800"/>
          <p14:tracePt t="70887" x="8464550" y="4108450"/>
          <p14:tracePt t="70895" x="8464550" y="4102100"/>
          <p14:tracePt t="70902" x="8458200" y="4102100"/>
          <p14:tracePt t="70910" x="8451850" y="4095750"/>
          <p14:tracePt t="70918" x="8445500" y="4095750"/>
          <p14:tracePt t="70933" x="8432800" y="4089400"/>
          <p14:tracePt t="70947" x="8426450" y="4089400"/>
          <p14:tracePt t="70955" x="8413750" y="4089400"/>
          <p14:tracePt t="70963" x="8401050" y="4089400"/>
          <p14:tracePt t="70970" x="8382000" y="4083050"/>
          <p14:tracePt t="70977" x="8343900" y="4076700"/>
          <p14:tracePt t="70985" x="8331200" y="4076700"/>
          <p14:tracePt t="70993" x="8318500" y="4076700"/>
          <p14:tracePt t="71001" x="8299450" y="4076700"/>
          <p14:tracePt t="71008" x="8255000" y="4076700"/>
          <p14:tracePt t="71018" x="8235950" y="4076700"/>
          <p14:tracePt t="71023" x="8178800" y="4076700"/>
          <p14:tracePt t="71034" x="8166100" y="4076700"/>
          <p14:tracePt t="71038" x="8153400" y="4076700"/>
          <p14:tracePt t="71051" x="8134350" y="4076700"/>
          <p14:tracePt t="71054" x="8096250" y="4083050"/>
          <p14:tracePt t="71068" x="8064500" y="4083050"/>
          <p14:tracePt t="71075" x="8039100" y="4089400"/>
          <p14:tracePt t="71084" x="8026400" y="4089400"/>
          <p14:tracePt t="71090" x="8013700" y="4089400"/>
          <p14:tracePt t="71101" x="8013700" y="4095750"/>
          <p14:tracePt t="71105" x="8007350" y="4095750"/>
          <p14:tracePt t="71118" x="7994650" y="4095750"/>
          <p14:tracePt t="71134" x="7988300" y="4095750"/>
          <p14:tracePt t="71180" x="7988300" y="4102100"/>
          <p14:tracePt t="71187" x="7981950" y="4102100"/>
          <p14:tracePt t="75238" x="7981950" y="4095750"/>
          <p14:tracePt t="75252" x="7981950" y="4083050"/>
          <p14:tracePt t="75253" x="7981950" y="4051300"/>
          <p14:tracePt t="75260" x="7975600" y="4051300"/>
          <p14:tracePt t="75417" x="7981950" y="4044950"/>
          <p14:tracePt t="75424" x="7981950" y="4038600"/>
          <p14:tracePt t="75433" x="7988300" y="4032250"/>
          <p14:tracePt t="75440" x="7988300" y="4025900"/>
          <p14:tracePt t="75447" x="7994650" y="4019550"/>
          <p14:tracePt t="75455" x="7994650" y="4013200"/>
          <p14:tracePt t="75462" x="8001000" y="4013200"/>
          <p14:tracePt t="75470" x="8001000" y="4006850"/>
          <p14:tracePt t="75485" x="8001000" y="4000500"/>
          <p14:tracePt t="75492" x="8007350" y="4000500"/>
          <p14:tracePt t="78885" x="8001000" y="4000500"/>
          <p14:tracePt t="78890" x="7988300" y="3987800"/>
          <p14:tracePt t="78901" x="7975600" y="3981450"/>
          <p14:tracePt t="78918" x="7962900" y="3975100"/>
          <p14:tracePt t="78922" x="7956550" y="3975100"/>
          <p14:tracePt t="78935" x="7943850" y="3968750"/>
          <p14:tracePt t="78936" x="7924800" y="3962400"/>
          <p14:tracePt t="78943" x="7905750" y="3949700"/>
          <p14:tracePt t="78951" x="7874000" y="3937000"/>
          <p14:tracePt t="78957" x="7861300" y="3930650"/>
          <p14:tracePt t="78969" x="7785100" y="3898900"/>
          <p14:tracePt t="78973" x="7721600" y="3867150"/>
          <p14:tracePt t="78987" x="7632700" y="3835400"/>
          <p14:tracePt t="78989" x="7556500" y="3797300"/>
          <p14:tracePt t="78995" x="7473950" y="3759200"/>
          <p14:tracePt t="79002" x="7423150" y="3733800"/>
          <p14:tracePt t="79010" x="7410450" y="3727450"/>
          <p14:tracePt t="79018" x="7315200" y="3663950"/>
          <p14:tracePt t="79024" x="7264400" y="3644900"/>
          <p14:tracePt t="79035" x="7156450" y="3581400"/>
          <p14:tracePt t="79040" x="7105650" y="3556000"/>
          <p14:tracePt t="79051" x="7048500" y="3517900"/>
          <p14:tracePt t="79055" x="6934200" y="3454400"/>
          <p14:tracePt t="79069" x="6877050" y="3422650"/>
          <p14:tracePt t="79070" x="6858000" y="3409950"/>
          <p14:tracePt t="79078" x="6794500" y="3365500"/>
          <p14:tracePt t="79085" x="6718300" y="3321050"/>
          <p14:tracePt t="79092" x="6648450" y="3270250"/>
          <p14:tracePt t="79101" x="6565900" y="3225800"/>
          <p14:tracePt t="79108" x="6496050" y="3187700"/>
          <p14:tracePt t="79118" x="6445250" y="3155950"/>
          <p14:tracePt t="79123" x="6432550" y="3143250"/>
          <p14:tracePt t="79135" x="6375400" y="3117850"/>
          <p14:tracePt t="79139" x="6324600" y="3092450"/>
          <p14:tracePt t="79151" x="6305550" y="3092450"/>
          <p14:tracePt t="79152" x="6261100" y="3073400"/>
          <p14:tracePt t="79160" x="6223000" y="3067050"/>
          <p14:tracePt t="79169" x="6197600" y="3054350"/>
          <p14:tracePt t="79183" x="6178550" y="3048000"/>
          <p14:tracePt t="79190" x="6165850" y="3048000"/>
          <p14:tracePt t="79197" x="6159500" y="3041650"/>
          <p14:tracePt t="79205" x="6127750" y="3028950"/>
          <p14:tracePt t="79212" x="6108700" y="3028950"/>
          <p14:tracePt t="79220" x="6089650" y="3022600"/>
          <p14:tracePt t="79227" x="6083300" y="3016250"/>
          <p14:tracePt t="79235" x="6057900" y="3009900"/>
          <p14:tracePt t="79243" x="6038850" y="3003550"/>
          <p14:tracePt t="79251" x="5969000" y="2990850"/>
          <p14:tracePt t="79257" x="5924550" y="2978150"/>
          <p14:tracePt t="79268" x="5810250" y="2940050"/>
          <p14:tracePt t="79272" x="5664200" y="2876550"/>
          <p14:tracePt t="79284" x="5626100" y="2863850"/>
          <p14:tracePt t="79289" x="5524500" y="2838450"/>
          <p14:tracePt t="79302" x="5422900" y="2825750"/>
          <p14:tracePt t="79303" x="5295900" y="2806700"/>
          <p14:tracePt t="79310" x="5207000" y="2800350"/>
          <p14:tracePt t="79318" x="5162550" y="2800350"/>
          <p14:tracePt t="79325" x="5086350" y="2800350"/>
          <p14:tracePt t="79335" x="4997450" y="2800350"/>
          <p14:tracePt t="79339" x="4991100" y="2800350"/>
          <p14:tracePt t="79351" x="4921250" y="2800350"/>
          <p14:tracePt t="79355" x="4902200" y="2800350"/>
          <p14:tracePt t="79368" x="4851400" y="2800350"/>
          <p14:tracePt t="79371" x="4832350" y="2800350"/>
          <p14:tracePt t="79385" x="4787900" y="2800350"/>
          <p14:tracePt t="79392" x="4775200" y="2806700"/>
          <p14:tracePt t="79402" x="4762500" y="2806700"/>
          <p14:tracePt t="79407" x="4756150" y="2806700"/>
          <p14:tracePt t="79418" x="4749800" y="2813050"/>
          <p14:tracePt t="79423" x="4743450" y="2819400"/>
          <p14:tracePt t="79435" x="4737100" y="2819400"/>
          <p14:tracePt t="79452" x="4730750" y="2825750"/>
          <p14:tracePt t="79460" x="4724400" y="2825750"/>
          <p14:tracePt t="79469" x="4724400" y="2832100"/>
          <p14:tracePt t="79475" x="4718050" y="2832100"/>
          <p14:tracePt t="79490" x="4711700" y="2838450"/>
          <p14:tracePt t="79505" x="4711700" y="2844800"/>
          <p14:tracePt t="79518" x="4705350" y="2844800"/>
          <p14:tracePt t="79521" x="4705350" y="2851150"/>
          <p14:tracePt t="79535" x="4699000" y="2851150"/>
          <p14:tracePt t="79536" x="4699000" y="2857500"/>
          <p14:tracePt t="79558" x="4699000" y="2863850"/>
          <p14:tracePt t="79564" x="4692650" y="2863850"/>
          <p14:tracePt t="79580" x="4679950" y="2870200"/>
          <p14:tracePt t="79589" x="4679950" y="2876550"/>
          <p14:tracePt t="79594" x="4660900" y="2882900"/>
          <p14:tracePt t="79603" x="4648200" y="2889250"/>
          <p14:tracePt t="79609" x="4641850" y="2895600"/>
          <p14:tracePt t="79618" x="4622800" y="2901950"/>
          <p14:tracePt t="79625" x="4591050" y="2914650"/>
          <p14:tracePt t="79635" x="4546600" y="2927350"/>
          <p14:tracePt t="79639" x="4502150" y="2946400"/>
          <p14:tracePt t="79651" x="4464050" y="2959100"/>
          <p14:tracePt t="79655" x="4419600" y="2971800"/>
          <p14:tracePt t="79669" x="4406900" y="2978150"/>
          <p14:tracePt t="79670" x="4368800" y="2984500"/>
          <p14:tracePt t="79677" x="4356100" y="2990850"/>
          <p14:tracePt t="79685" x="4324350" y="2997200"/>
          <p14:tracePt t="79693" x="4311650" y="3003550"/>
          <p14:tracePt t="79701" x="4305300" y="3009900"/>
          <p14:tracePt t="79707" x="4298950" y="3009900"/>
          <p14:tracePt t="79737" x="4292600" y="3016250"/>
          <p14:tracePt t="79745" x="4286250" y="3022600"/>
          <p14:tracePt t="79760" x="4279900" y="3035300"/>
          <p14:tracePt t="79769" x="4273550" y="3041650"/>
          <p14:tracePt t="79775" x="4273550" y="3048000"/>
          <p14:tracePt t="79784" x="4267200" y="3054350"/>
          <p14:tracePt t="79790" x="4267200" y="3060700"/>
          <p14:tracePt t="79797" x="4254500" y="3073400"/>
          <p14:tracePt t="79805" x="4254500" y="3079750"/>
          <p14:tracePt t="79812" x="4248150" y="3086100"/>
          <p14:tracePt t="79827" x="4248150" y="3092450"/>
          <p14:tracePt t="79835" x="4241800" y="3105150"/>
          <p14:tracePt t="79842" x="4235450" y="3117850"/>
          <p14:tracePt t="79851" x="4235450" y="3143250"/>
          <p14:tracePt t="79858" x="4235450" y="3155950"/>
          <p14:tracePt t="79864" x="4229100" y="3206750"/>
          <p14:tracePt t="79873" x="4229100" y="3244850"/>
          <p14:tracePt t="79879" x="4229100" y="3257550"/>
          <p14:tracePt t="79887" x="4222750" y="3295650"/>
          <p14:tracePt t="79895" x="4222750" y="3333750"/>
          <p14:tracePt t="79903" x="4216400" y="3365500"/>
          <p14:tracePt t="79910" x="4216400" y="3384550"/>
          <p14:tracePt t="79918" x="4216400" y="3403600"/>
          <p14:tracePt t="79924" x="4216400" y="3409950"/>
          <p14:tracePt t="79935" x="4216400" y="3416300"/>
          <p14:tracePt t="79940" x="4216400" y="3422650"/>
          <p14:tracePt t="79951" x="4216400" y="3441700"/>
          <p14:tracePt t="79955" x="4216400" y="3467100"/>
          <p14:tracePt t="79969" x="4216400" y="3492500"/>
          <p14:tracePt t="79970" x="4222750" y="3505200"/>
          <p14:tracePt t="79978" x="4229100" y="3536950"/>
          <p14:tracePt t="79985" x="4235450" y="3575050"/>
          <p14:tracePt t="79992" x="4235450" y="3587750"/>
          <p14:tracePt t="80002" x="4241800" y="3600450"/>
          <p14:tracePt t="80008" x="4248150" y="3625850"/>
          <p14:tracePt t="80018" x="4248150" y="3638550"/>
          <p14:tracePt t="80022" x="4254500" y="3663950"/>
          <p14:tracePt t="80035" x="4260850" y="3670300"/>
          <p14:tracePt t="80039" x="4267200" y="3689350"/>
          <p14:tracePt t="80051" x="4267200" y="3702050"/>
          <p14:tracePt t="80052" x="4273550" y="3708400"/>
          <p14:tracePt t="80060" x="4279900" y="3727450"/>
          <p14:tracePt t="80068" x="4279900" y="3733800"/>
          <p14:tracePt t="80075" x="4286250" y="3752850"/>
          <p14:tracePt t="80090" x="4292600" y="3765550"/>
          <p14:tracePt t="80101" x="4292600" y="3771900"/>
          <p14:tracePt t="80118" x="4292600" y="3778250"/>
          <p14:tracePt t="80121" x="4292600" y="3784600"/>
          <p14:tracePt t="80135" x="4298950" y="3797300"/>
          <p14:tracePt t="80143" x="4305300" y="3810000"/>
          <p14:tracePt t="80151" x="4311650" y="3816350"/>
          <p14:tracePt t="80158" x="4311650" y="3822700"/>
          <p14:tracePt t="80172" x="4311650" y="3829050"/>
          <p14:tracePt t="80184" x="4318000" y="3835400"/>
          <p14:tracePt t="80201" x="4318000" y="3841750"/>
          <p14:tracePt t="80390" x="4324350" y="3841750"/>
          <p14:tracePt t="80420" x="4330700" y="3841750"/>
          <p14:tracePt t="80442" x="4337050" y="3841750"/>
          <p14:tracePt t="80630" x="4343400" y="3841750"/>
          <p14:tracePt t="80637" x="4343400" y="3848100"/>
          <p14:tracePt t="80667" x="4349750" y="3848100"/>
          <p14:tracePt t="80893" x="4356100" y="3848100"/>
          <p14:tracePt t="80907" x="4356100" y="3854450"/>
          <p14:tracePt t="80930" x="4362450" y="3854450"/>
          <p14:tracePt t="80959" x="4368800" y="3860800"/>
          <p14:tracePt t="80970" x="4375150" y="3860800"/>
          <p14:tracePt t="80975" x="4381500" y="3860800"/>
          <p14:tracePt t="80984" x="4381500" y="3867150"/>
          <p14:tracePt t="80990" x="4394200" y="3873500"/>
          <p14:tracePt t="80997" x="4406900" y="3873500"/>
          <p14:tracePt t="81005" x="4413250" y="3879850"/>
          <p14:tracePt t="81013" x="4425950" y="3879850"/>
          <p14:tracePt t="81020" x="4438650" y="3886200"/>
          <p14:tracePt t="81027" x="4451350" y="3892550"/>
          <p14:tracePt t="81035" x="4464050" y="3898900"/>
          <p14:tracePt t="81043" x="4533900" y="3924300"/>
          <p14:tracePt t="81051" x="4546600" y="3924300"/>
          <p14:tracePt t="81058" x="4572000" y="3930650"/>
          <p14:tracePt t="81069" x="4597400" y="3943350"/>
          <p14:tracePt t="81073" x="4616450" y="3949700"/>
          <p14:tracePt t="81085" x="4635500" y="3956050"/>
          <p14:tracePt t="81089" x="4660900" y="3968750"/>
          <p14:tracePt t="81101" x="4749800" y="4006850"/>
          <p14:tracePt t="81102" x="4775200" y="4019550"/>
          <p14:tracePt t="81110" x="4953000" y="4064000"/>
          <p14:tracePt t="81118" x="5067300" y="4083050"/>
          <p14:tracePt t="81124" x="5111750" y="4089400"/>
          <p14:tracePt t="81135" x="5226050" y="4114800"/>
          <p14:tracePt t="81139" x="5340350" y="4127500"/>
          <p14:tracePt t="81151" x="5467350" y="4146550"/>
          <p14:tracePt t="81155" x="5530850" y="4152900"/>
          <p14:tracePt t="81168" x="5689600" y="4165600"/>
          <p14:tracePt t="81172" x="5880100" y="4191000"/>
          <p14:tracePt t="81185" x="6000750" y="4197350"/>
          <p14:tracePt t="81192" x="6191250" y="4216400"/>
          <p14:tracePt t="81201" x="6267450" y="4216400"/>
          <p14:tracePt t="81207" x="6324600" y="4216400"/>
          <p14:tracePt t="81218" x="6426200" y="4216400"/>
          <p14:tracePt t="81223" x="6464300" y="4222750"/>
          <p14:tracePt t="81235" x="6502400" y="4229100"/>
          <p14:tracePt t="81239" x="6508750" y="4229100"/>
          <p14:tracePt t="81251" x="6540500" y="4235450"/>
          <p14:tracePt t="81252" x="6565900" y="4235450"/>
          <p14:tracePt t="81260" x="6597650" y="4241800"/>
          <p14:tracePt t="81268" x="6623050" y="4248150"/>
          <p14:tracePt t="81275" x="6635750" y="4248150"/>
          <p14:tracePt t="81285" x="6648450" y="4248150"/>
          <p14:tracePt t="81290" x="6654800" y="4248150"/>
          <p14:tracePt t="81305" x="6661150" y="4248150"/>
          <p14:tracePt t="81320" x="6667500" y="4248150"/>
          <p14:tracePt t="81589" x="6673850" y="4248150"/>
          <p14:tracePt t="81612" x="6680200" y="4248150"/>
          <p14:tracePt t="81635" x="6680200" y="4254500"/>
          <p14:tracePt t="81642" x="6686550" y="4254500"/>
          <p14:tracePt t="81651" x="6692900" y="4254500"/>
          <p14:tracePt t="81657" x="6705600" y="4267200"/>
          <p14:tracePt t="81665" x="6711950" y="4267200"/>
          <p14:tracePt t="81673" x="6724650" y="4273550"/>
          <p14:tracePt t="81679" x="6737350" y="4279900"/>
          <p14:tracePt t="81687" x="6775450" y="4286250"/>
          <p14:tracePt t="81695" x="6800850" y="4292600"/>
          <p14:tracePt t="81702" x="6864350" y="4305300"/>
          <p14:tracePt t="81709" x="6896100" y="4305300"/>
          <p14:tracePt t="81718" x="6972300" y="4311650"/>
          <p14:tracePt t="81725" x="6985000" y="4311650"/>
          <p14:tracePt t="81735" x="7023100" y="4311650"/>
          <p14:tracePt t="81740" x="7054850" y="4311650"/>
          <p14:tracePt t="81751" x="7137400" y="4311650"/>
          <p14:tracePt t="81755" x="7175500" y="4311650"/>
          <p14:tracePt t="81769" x="7219950" y="4311650"/>
          <p14:tracePt t="81770" x="7270750" y="4311650"/>
          <p14:tracePt t="81777" x="7283450" y="4311650"/>
          <p14:tracePt t="81785" x="7327900" y="4305300"/>
          <p14:tracePt t="81792" x="7385050" y="4305300"/>
          <p14:tracePt t="81807" x="7429500" y="4305300"/>
          <p14:tracePt t="81814" x="7505700" y="4298950"/>
          <p14:tracePt t="81822" x="7518400" y="4298950"/>
          <p14:tracePt t="81830" x="7543800" y="4298950"/>
          <p14:tracePt t="81837" x="7550150" y="4298950"/>
          <p14:tracePt t="81845" x="7569200" y="4298950"/>
          <p14:tracePt t="81852" x="7581900" y="4292600"/>
          <p14:tracePt t="81868" x="7594600" y="4292600"/>
          <p14:tracePt t="81882" x="7600950" y="4292600"/>
          <p14:tracePt t="81890" x="7607300" y="4292600"/>
          <p14:tracePt t="81897" x="7613650" y="4292600"/>
          <p14:tracePt t="81905" x="7620000" y="4292600"/>
          <p14:tracePt t="81912" x="7626350" y="4292600"/>
          <p14:tracePt t="81920" x="7632700" y="4292600"/>
          <p14:tracePt t="81927" x="7645400" y="4292600"/>
          <p14:tracePt t="81935" x="7651750" y="4292600"/>
          <p14:tracePt t="81942" x="7658100" y="4292600"/>
          <p14:tracePt t="81958" x="7670800" y="4292600"/>
          <p14:tracePt t="81969" x="7683500" y="4292600"/>
          <p14:tracePt t="81973" x="7696200" y="4292600"/>
          <p14:tracePt t="81987" x="7721600" y="4305300"/>
          <p14:tracePt t="81989" x="7753350" y="4305300"/>
          <p14:tracePt t="81995" x="7759700" y="4311650"/>
          <p14:tracePt t="82002" x="7810500" y="4311650"/>
          <p14:tracePt t="82010" x="7861300" y="4311650"/>
          <p14:tracePt t="82018" x="7918450" y="4311650"/>
          <p14:tracePt t="82024" x="7975600" y="4311650"/>
          <p14:tracePt t="82035" x="8089900" y="4311650"/>
          <p14:tracePt t="82040" x="8166100" y="4305300"/>
          <p14:tracePt t="82051" x="8185150" y="4305300"/>
          <p14:tracePt t="82055" x="8261350" y="4311650"/>
          <p14:tracePt t="82068" x="8407400" y="4356100"/>
          <p14:tracePt t="82072" x="8585200" y="4432300"/>
          <p14:tracePt t="82085" x="8807450" y="4514850"/>
          <p14:tracePt t="82528" x="8807450" y="4508500"/>
          <p14:tracePt t="82564" x="8807450" y="4502150"/>
          <p14:tracePt t="82580" x="8813800" y="4502150"/>
          <p14:tracePt t="82594" x="8813800" y="4495800"/>
          <p14:tracePt t="82602" x="8820150" y="4495800"/>
          <p14:tracePt t="82625" x="8820150" y="4489450"/>
          <p14:tracePt t="82640" x="8826500" y="4489450"/>
          <p14:tracePt t="82737" x="8826500" y="4483100"/>
          <p14:tracePt t="82753" x="8832850" y="4483100"/>
          <p14:tracePt t="82760" x="8832850" y="4476750"/>
          <p14:tracePt t="82775" x="8832850" y="4470400"/>
          <p14:tracePt t="82783" x="8832850" y="4464050"/>
          <p14:tracePt t="82790" x="8839200" y="4464050"/>
          <p14:tracePt t="82797" x="8839200" y="4457700"/>
          <p14:tracePt t="83390" x="8839200" y="4451350"/>
          <p14:tracePt t="83405" x="8839200" y="4445000"/>
          <p14:tracePt t="83495" x="8839200" y="4438650"/>
          <p14:tracePt t="84425" x="8845550" y="4438650"/>
          <p14:tracePt t="84500" x="8845550" y="4445000"/>
          <p14:tracePt t="84537" x="8851900" y="4445000"/>
          <p14:tracePt t="84552" x="8851900" y="4451350"/>
          <p14:tracePt t="84620" x="8851900" y="4457700"/>
          <p14:tracePt t="84702" x="8851900" y="4464050"/>
          <p14:tracePt t="84838" x="8851900" y="4470400"/>
          <p14:tracePt t="85093" x="8851900" y="4476750"/>
          <p14:tracePt t="85115" x="8851900" y="4483100"/>
          <p14:tracePt t="85459" x="8851900" y="4489450"/>
          <p14:tracePt t="89169" x="8858250" y="4489450"/>
          <p14:tracePt t="89185" x="8864600" y="4489450"/>
          <p14:tracePt t="89189" x="8870950" y="4489450"/>
          <p14:tracePt t="89202" x="8883650" y="4489450"/>
          <p14:tracePt t="89210" x="8890000" y="4489450"/>
          <p14:tracePt t="93202" x="8890000" y="4483100"/>
          <p14:tracePt t="93222" x="8883650" y="4476750"/>
          <p14:tracePt t="93230" x="8877300" y="4470400"/>
          <p14:tracePt t="93239" x="8864600" y="4457700"/>
          <p14:tracePt t="93245" x="8851900" y="4451350"/>
          <p14:tracePt t="93254" x="8832850" y="4451350"/>
          <p14:tracePt t="93260" x="8813800" y="4445000"/>
          <p14:tracePt t="96952" x="8832850" y="4445000"/>
          <p14:tracePt t="96957" x="8870950" y="4445000"/>
          <p14:tracePt t="96969" x="8883650" y="4445000"/>
          <p14:tracePt t="96973" x="8902700" y="4445000"/>
          <p14:tracePt t="97062" x="8890000" y="4445000"/>
          <p14:tracePt t="97077" x="8832850" y="4445000"/>
          <p14:tracePt t="97085" x="8756650" y="4445000"/>
          <p14:tracePt t="97092" x="8731250" y="4445000"/>
          <p14:tracePt t="97101" x="8693150" y="4445000"/>
          <p14:tracePt t="97107" x="8686800" y="4445000"/>
          <p14:tracePt t="97115" x="8680450" y="4445000"/>
          <p14:tracePt t="97145" x="8674100" y="4445000"/>
          <p14:tracePt t="97159" x="8667750" y="4445000"/>
          <p14:tracePt t="97182" x="8661400" y="4445000"/>
          <p14:tracePt t="97205" x="8655050" y="4445000"/>
          <p14:tracePt t="97220" x="8648700" y="4445000"/>
          <p14:tracePt t="97227" x="8636000" y="4438650"/>
          <p14:tracePt t="97242" x="8616950" y="4432300"/>
          <p14:tracePt t="97251" x="8604250" y="4432300"/>
          <p14:tracePt t="97257" x="8578850" y="4425950"/>
          <p14:tracePt t="97265" x="8559800" y="4419600"/>
          <p14:tracePt t="97272" x="8540750" y="4413250"/>
          <p14:tracePt t="97279" x="8496300" y="4400550"/>
          <p14:tracePt t="97287" x="8483600" y="4400550"/>
          <p14:tracePt t="97295" x="8451850" y="4387850"/>
          <p14:tracePt t="97303" x="8420100" y="4375150"/>
          <p14:tracePt t="97310" x="8388350" y="4368800"/>
          <p14:tracePt t="97319" x="8350250" y="4356100"/>
          <p14:tracePt t="97324" x="8318500" y="4343400"/>
          <p14:tracePt t="97335" x="8293100" y="4330700"/>
          <p14:tracePt t="97339" x="8261350" y="4318000"/>
          <p14:tracePt t="97352" x="8255000" y="4318000"/>
          <p14:tracePt t="97356" x="8235950" y="4311650"/>
          <p14:tracePt t="97369" x="8216900" y="4305300"/>
          <p14:tracePt t="97370" x="8197850" y="4298950"/>
          <p14:tracePt t="97377" x="8191500" y="4298950"/>
          <p14:tracePt t="97385" x="8178800" y="4292600"/>
          <p14:tracePt t="97392" x="8172450" y="4292600"/>
          <p14:tracePt t="97407" x="8166100" y="4286250"/>
          <p14:tracePt t="97419" x="8159750" y="4286250"/>
          <p14:tracePt t="97422" x="8153400" y="4286250"/>
          <p14:tracePt t="97438" x="8147050" y="4286250"/>
          <p14:tracePt t="97452" x="8140700" y="4286250"/>
          <p14:tracePt t="97460" x="8134350" y="4279900"/>
          <p14:tracePt t="97474" x="8128000" y="4279900"/>
          <p14:tracePt t="97504" x="8121650" y="4279900"/>
          <p14:tracePt t="97549" x="8115300" y="4279900"/>
          <p14:tracePt t="97571" x="8115300" y="4273550"/>
          <p14:tracePt t="97812" x="8115300" y="4279900"/>
          <p14:tracePt t="97835" x="8115300" y="4286250"/>
          <p14:tracePt t="98105" x="8121650" y="4286250"/>
          <p14:tracePt t="98113" x="8128000" y="4286250"/>
          <p14:tracePt t="98123" x="8134350" y="4286250"/>
          <p14:tracePt t="98127" x="8153400" y="4286250"/>
          <p14:tracePt t="98136" x="8166100" y="4286250"/>
          <p14:tracePt t="98142" x="8197850" y="4286250"/>
          <p14:tracePt t="98150" x="8235950" y="4279900"/>
          <p14:tracePt t="98157" x="8242300" y="4279900"/>
          <p14:tracePt t="98164" x="8299450" y="4279900"/>
          <p14:tracePt t="98172" x="8331200" y="4273550"/>
          <p14:tracePt t="98179" x="8394700" y="4267200"/>
          <p14:tracePt t="98187" x="8458200" y="4260850"/>
          <p14:tracePt t="98194" x="8489950" y="4254500"/>
          <p14:tracePt t="98202" x="8496300" y="4254500"/>
          <p14:tracePt t="98209" x="8521700" y="4254500"/>
          <p14:tracePt t="98219" x="8566150" y="4254500"/>
          <p14:tracePt t="98224" x="8591550" y="4248150"/>
          <p14:tracePt t="98235" x="8610600" y="4241800"/>
          <p14:tracePt t="98239" x="8636000" y="4241800"/>
          <p14:tracePt t="98252" x="8661400" y="4235450"/>
          <p14:tracePt t="98256" x="8680450" y="4229100"/>
          <p14:tracePt t="98269" x="8686800" y="4229100"/>
          <p14:tracePt t="98270" x="8705850" y="4229100"/>
          <p14:tracePt t="98276" x="8712200" y="4229100"/>
          <p14:tracePt t="98285" x="8718550" y="4229100"/>
          <p14:tracePt t="98344" x="8724900" y="42291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99745" y="1284128"/>
            <a:ext cx="11212830" cy="1715926"/>
          </a:xfrm>
        </p:spPr>
        <p:txBody>
          <a:bodyPr>
            <a:normAutofit fontScale="90000"/>
          </a:bodyPr>
          <a:lstStyle/>
          <a:p>
            <a:pPr algn="ctr"/>
            <a:r>
              <a:rPr lang="hu-HU" dirty="0" err="1"/>
              <a:t>Coronary</a:t>
            </a:r>
            <a:r>
              <a:rPr lang="hu-HU" dirty="0"/>
              <a:t> </a:t>
            </a:r>
            <a:r>
              <a:rPr lang="hu-HU" dirty="0" err="1"/>
              <a:t>Plaque</a:t>
            </a:r>
            <a:r>
              <a:rPr lang="hu-HU" dirty="0"/>
              <a:t> </a:t>
            </a:r>
            <a:r>
              <a:rPr lang="hu-HU" dirty="0" err="1"/>
              <a:t>Radiomic</a:t>
            </a:r>
            <a:r>
              <a:rPr lang="hu-HU" dirty="0"/>
              <a:t> </a:t>
            </a:r>
            <a:r>
              <a:rPr lang="hu-HU" dirty="0" err="1"/>
              <a:t>Phenotypes</a:t>
            </a:r>
            <a:r>
              <a:rPr lang="hu-HU" dirty="0"/>
              <a:t> </a:t>
            </a:r>
            <a:r>
              <a:rPr lang="hu-HU" dirty="0" err="1"/>
              <a:t>Predict</a:t>
            </a:r>
            <a:r>
              <a:rPr lang="hu-HU" dirty="0"/>
              <a:t> </a:t>
            </a:r>
            <a:r>
              <a:rPr lang="hu-HU" dirty="0" err="1"/>
              <a:t>Fatal</a:t>
            </a:r>
            <a:r>
              <a:rPr lang="hu-HU" dirty="0"/>
              <a:t> </a:t>
            </a:r>
            <a:r>
              <a:rPr lang="hu-HU" dirty="0" err="1"/>
              <a:t>or</a:t>
            </a:r>
            <a:r>
              <a:rPr lang="hu-HU" dirty="0"/>
              <a:t> Non-</a:t>
            </a:r>
            <a:r>
              <a:rPr lang="hu-HU" dirty="0" err="1"/>
              <a:t>fatal</a:t>
            </a:r>
            <a:r>
              <a:rPr lang="hu-HU" dirty="0"/>
              <a:t> </a:t>
            </a:r>
            <a:r>
              <a:rPr lang="hu-HU" dirty="0" err="1"/>
              <a:t>Myocardial</a:t>
            </a:r>
            <a:r>
              <a:rPr lang="hu-HU" dirty="0"/>
              <a:t> </a:t>
            </a:r>
            <a:r>
              <a:rPr lang="hu-HU" dirty="0" err="1"/>
              <a:t>Infarction</a:t>
            </a:r>
            <a:br>
              <a:rPr lang="hu-HU" dirty="0"/>
            </a:br>
            <a:br>
              <a:rPr lang="hu-HU" dirty="0"/>
            </a:br>
            <a:r>
              <a:rPr lang="hu-HU" dirty="0" err="1"/>
              <a:t>Analysis</a:t>
            </a:r>
            <a:r>
              <a:rPr lang="hu-HU" dirty="0"/>
              <a:t> of </a:t>
            </a:r>
            <a:r>
              <a:rPr lang="hu-HU" dirty="0" err="1"/>
              <a:t>the</a:t>
            </a:r>
            <a:r>
              <a:rPr lang="hu-HU" dirty="0"/>
              <a:t> SCOT-HEART </a:t>
            </a:r>
            <a:r>
              <a:rPr lang="hu-HU" dirty="0" err="1"/>
              <a:t>Trial</a:t>
            </a:r>
            <a:endParaRPr lang="hu-HU" dirty="0"/>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4" name="Picture 3" descr="A close-up of a graph&#10;&#10;Description automatically generated">
            <a:extLst>
              <a:ext uri="{FF2B5EF4-FFF2-40B4-BE49-F238E27FC236}">
                <a16:creationId xmlns:a16="http://schemas.microsoft.com/office/drawing/2014/main" id="{BE71DE9C-361B-07E8-B56F-ADF236D27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3000054"/>
            <a:ext cx="7772400" cy="2498271"/>
          </a:xfrm>
          <a:prstGeom prst="rect">
            <a:avLst/>
          </a:prstGeom>
        </p:spPr>
      </p:pic>
      <p:sp>
        <p:nvSpPr>
          <p:cNvPr id="6" name="Rectangle 5">
            <a:extLst>
              <a:ext uri="{FF2B5EF4-FFF2-40B4-BE49-F238E27FC236}">
                <a16:creationId xmlns:a16="http://schemas.microsoft.com/office/drawing/2014/main" id="{7FCA347A-4152-4B02-AAFC-35CE7A6D237B}"/>
              </a:ext>
            </a:extLst>
          </p:cNvPr>
          <p:cNvSpPr/>
          <p:nvPr/>
        </p:nvSpPr>
        <p:spPr>
          <a:xfrm>
            <a:off x="3251622" y="3073624"/>
            <a:ext cx="1803263" cy="2361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C0CD1-25EC-D17A-4F3E-3A1EC1DAD1B7}"/>
              </a:ext>
            </a:extLst>
          </p:cNvPr>
          <p:cNvSpPr/>
          <p:nvPr/>
        </p:nvSpPr>
        <p:spPr>
          <a:xfrm>
            <a:off x="5038685" y="3073624"/>
            <a:ext cx="1598089" cy="2361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CDEBE5-38F5-1A3F-9268-8E3B082BD21E}"/>
              </a:ext>
            </a:extLst>
          </p:cNvPr>
          <p:cNvSpPr/>
          <p:nvPr/>
        </p:nvSpPr>
        <p:spPr>
          <a:xfrm>
            <a:off x="6636774" y="3010080"/>
            <a:ext cx="3345426" cy="24697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extLst>
              <a:ext uri="{FF2B5EF4-FFF2-40B4-BE49-F238E27FC236}">
                <a16:creationId xmlns:a16="http://schemas.microsoft.com/office/drawing/2014/main" id="{FA8CDA9E-62EC-5D86-2702-2C09B066C0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25350459"/>
      </p:ext>
    </p:extLst>
  </p:cSld>
  <p:clrMapOvr>
    <a:masterClrMapping/>
  </p:clrMapOvr>
  <mc:AlternateContent xmlns:mc="http://schemas.openxmlformats.org/markup-compatibility/2006">
    <mc:Choice xmlns:p14="http://schemas.microsoft.com/office/powerpoint/2010/main" Requires="p14">
      <p:transition spd="slow" p14:dur="2000" advTm="65765"/>
    </mc:Choice>
    <mc:Fallback>
      <p:transition spd="slow" advTm="6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P spid="6" grpId="0" animBg="1"/>
      <p:bldP spid="11" grpId="0" animBg="1"/>
      <p:bldP spid="12" grpId="0" animBg="1"/>
    </p:bldLst>
  </p:timing>
  <p:extLst>
    <p:ext uri="{3A86A75C-4F4B-4683-9AE1-C65F6400EC91}">
      <p14:laserTraceLst xmlns:p14="http://schemas.microsoft.com/office/powerpoint/2010/main">
        <p14:tracePtLst>
          <p14:tracePt t="35091" x="8661400" y="4197350"/>
          <p14:tracePt t="35104" x="8445500" y="4064000"/>
          <p14:tracePt t="35104" x="8388350" y="4025900"/>
          <p14:tracePt t="35114" x="8178800" y="3924300"/>
          <p14:tracePt t="35121" x="7969250" y="3810000"/>
          <p14:tracePt t="35128" x="7854950" y="3746500"/>
          <p14:tracePt t="35136" x="7727950" y="3670300"/>
          <p14:tracePt t="35143" x="7639050" y="3600450"/>
          <p14:tracePt t="35153" x="7562850" y="3556000"/>
          <p14:tracePt t="35157" x="7537450" y="3536950"/>
          <p14:tracePt t="35170" x="7499350" y="3511550"/>
          <p14:tracePt t="35174" x="7397750" y="3441700"/>
          <p14:tracePt t="35186" x="7346950" y="3403600"/>
          <p14:tracePt t="35190" x="7289800" y="3365500"/>
          <p14:tracePt t="35204" x="7169150" y="3282950"/>
          <p14:tracePt t="35210" x="7162800" y="3276600"/>
          <p14:tracePt t="35220" x="7086600" y="3225800"/>
          <p14:tracePt t="35225" x="7029450" y="3200400"/>
          <p14:tracePt t="35236" x="6997700" y="3187700"/>
          <p14:tracePt t="35240" x="6921500" y="3162300"/>
          <p14:tracePt t="35253" x="6877050" y="3143250"/>
          <p14:tracePt t="35257" x="6762750" y="3124200"/>
          <p14:tracePt t="35270" x="6648450" y="3098800"/>
          <p14:tracePt t="35271" x="6635750" y="3098800"/>
          <p14:tracePt t="35277" x="6489700" y="3079750"/>
          <p14:tracePt t="35286" x="6400800" y="3073400"/>
          <p14:tracePt t="35292" x="6191250" y="3073400"/>
          <p14:tracePt t="35304" x="5962650" y="3067050"/>
          <p14:tracePt t="35308" x="5803900" y="3067050"/>
          <p14:tracePt t="35320" x="5607050" y="3054350"/>
          <p14:tracePt t="35323" x="5543550" y="3054350"/>
          <p14:tracePt t="35336" x="5105400" y="3054350"/>
          <p14:tracePt t="35340" x="4889500" y="3054350"/>
          <p14:tracePt t="35362" x="4362450" y="3054350"/>
          <p14:tracePt t="35375" x="4248150" y="3054350"/>
          <p14:tracePt t="35376" x="4216400" y="3054350"/>
          <p14:tracePt t="35382" x="4121150" y="3028950"/>
          <p14:tracePt t="35390" x="3987800" y="3003550"/>
          <p14:tracePt t="35397" x="3860800" y="2971800"/>
          <p14:tracePt t="35405" x="3752850" y="2959100"/>
          <p14:tracePt t="35413" x="3638550" y="2946400"/>
          <p14:tracePt t="35420" x="3536950" y="2946400"/>
          <p14:tracePt t="35427" x="3505200" y="2946400"/>
          <p14:tracePt t="35437" x="3479800" y="2946400"/>
          <p14:tracePt t="35442" x="3384550" y="2946400"/>
          <p14:tracePt t="35453" x="3282950" y="2946400"/>
          <p14:tracePt t="35457" x="3136900" y="2946400"/>
          <p14:tracePt t="35470" x="3105150" y="2940050"/>
          <p14:tracePt t="35480" x="2946400" y="2921000"/>
          <p14:tracePt t="35487" x="2768600" y="2901950"/>
          <p14:tracePt t="35488" x="2711450" y="2889250"/>
          <p14:tracePt t="35495" x="2647950" y="2889250"/>
          <p14:tracePt t="35504" x="2438400" y="2857500"/>
          <p14:tracePt t="35510" x="2374900" y="2851150"/>
          <p14:tracePt t="35520" x="2216150" y="2838450"/>
          <p14:tracePt t="35525" x="2139950" y="2838450"/>
          <p14:tracePt t="35536" x="2101850" y="2838450"/>
          <p14:tracePt t="35540" x="2089150" y="2838450"/>
          <p14:tracePt t="35553" x="2044700" y="2851150"/>
          <p14:tracePt t="35556" x="2032000" y="2857500"/>
          <p14:tracePt t="35570" x="2019300" y="2857500"/>
          <p14:tracePt t="35577" x="2012950" y="2863850"/>
          <p14:tracePt t="35593" x="2006600" y="2863850"/>
          <p14:tracePt t="35604" x="2006600" y="2870200"/>
          <p14:tracePt t="35608" x="2000250" y="2876550"/>
          <p14:tracePt t="35620" x="1993900" y="2895600"/>
          <p14:tracePt t="35629" x="1981200" y="2914650"/>
          <p14:tracePt t="35631" x="1962150" y="2965450"/>
          <p14:tracePt t="35637" x="1943100" y="3009900"/>
          <p14:tracePt t="35645" x="1930400" y="3028950"/>
          <p14:tracePt t="35653" x="1917700" y="3041650"/>
          <p14:tracePt t="35660" x="1879600" y="3098800"/>
          <p14:tracePt t="35670" x="1835150" y="3149600"/>
          <p14:tracePt t="35675" x="1790700" y="3200400"/>
          <p14:tracePt t="35686" x="1778000" y="3213100"/>
          <p14:tracePt t="35691" x="1733550" y="3251200"/>
          <p14:tracePt t="35703" x="1720850" y="3257550"/>
          <p14:tracePt t="35707" x="1714500" y="3276600"/>
          <p14:tracePt t="35720" x="1676400" y="3321050"/>
          <p14:tracePt t="35721" x="1670050" y="3333750"/>
          <p14:tracePt t="35728" x="1651000" y="3390900"/>
          <p14:tracePt t="35737" x="1651000" y="3409950"/>
          <p14:tracePt t="35742" x="1651000" y="3422650"/>
          <p14:tracePt t="35753" x="1651000" y="3473450"/>
          <p14:tracePt t="35764" x="1663700" y="3524250"/>
          <p14:tracePt t="35773" x="1663700" y="3543300"/>
          <p14:tracePt t="35780" x="1676400" y="3613150"/>
          <p14:tracePt t="35787" x="1689100" y="3676650"/>
          <p14:tracePt t="35795" x="1689100" y="3708400"/>
          <p14:tracePt t="35804" x="1695450" y="3759200"/>
          <p14:tracePt t="35810" x="1701800" y="3771900"/>
          <p14:tracePt t="35820" x="1701800" y="3803650"/>
          <p14:tracePt t="35826" x="1701800" y="3841750"/>
          <p14:tracePt t="35836" x="1708150" y="3892550"/>
          <p14:tracePt t="35840" x="1714500" y="3930650"/>
          <p14:tracePt t="35853" x="1720850" y="3962400"/>
          <p14:tracePt t="35857" x="1720850" y="3987800"/>
          <p14:tracePt t="35870" x="1727200" y="4000500"/>
          <p14:tracePt t="35871" x="1727200" y="4019550"/>
          <p14:tracePt t="35877" x="1733550" y="4044950"/>
          <p14:tracePt t="35886" x="1739900" y="4064000"/>
          <p14:tracePt t="35893" x="1746250" y="4089400"/>
          <p14:tracePt t="35904" x="1752600" y="4102100"/>
          <p14:tracePt t="35908" x="1765300" y="4121150"/>
          <p14:tracePt t="35920" x="1778000" y="4140200"/>
          <p14:tracePt t="35938" x="1784350" y="4146550"/>
          <p14:tracePt t="35939" x="1790700" y="4165600"/>
          <p14:tracePt t="35945" x="1809750" y="4178300"/>
          <p14:tracePt t="35953" x="1809750" y="4184650"/>
          <p14:tracePt t="35960" x="1822450" y="4203700"/>
          <p14:tracePt t="35970" x="1841500" y="4229100"/>
          <p14:tracePt t="35975" x="1854200" y="4235450"/>
          <p14:tracePt t="35986" x="1854200" y="4248150"/>
          <p14:tracePt t="35991" x="1879600" y="4286250"/>
          <p14:tracePt t="36004" x="1898650" y="4298950"/>
          <p14:tracePt t="36004" x="1924050" y="4330700"/>
          <p14:tracePt t="36013" x="1943100" y="4343400"/>
          <p14:tracePt t="36020" x="1981200" y="4368800"/>
          <p14:tracePt t="36027" x="1987550" y="4368800"/>
          <p14:tracePt t="36037" x="2000250" y="4375150"/>
          <p14:tracePt t="36042" x="2044700" y="4387850"/>
          <p14:tracePt t="36053" x="2057400" y="4394200"/>
          <p14:tracePt t="36058" x="2108200" y="4400550"/>
          <p14:tracePt t="36070" x="2120900" y="4400550"/>
          <p14:tracePt t="36073" x="2133600" y="4406900"/>
          <p14:tracePt t="36086" x="2152650" y="4406900"/>
          <p14:tracePt t="36089" x="2228850" y="4425950"/>
          <p14:tracePt t="36104" x="2362200" y="4438650"/>
          <p14:tracePt t="36110" x="2552700" y="4457700"/>
          <p14:tracePt t="36120" x="2641600" y="4470400"/>
          <p14:tracePt t="36125" x="2832100" y="4508500"/>
          <p14:tracePt t="36136" x="2863850" y="4514850"/>
          <p14:tracePt t="36141" x="2952750" y="4521200"/>
          <p14:tracePt t="36153" x="3111500" y="4521200"/>
          <p14:tracePt t="36156" x="3162300" y="4514850"/>
          <p14:tracePt t="36170" x="3187700" y="4508500"/>
          <p14:tracePt t="36171" x="3168650" y="4508500"/>
          <p14:tracePt t="36178" x="3181350" y="4521200"/>
          <p14:tracePt t="36486" x="3187700" y="4521200"/>
          <p14:tracePt t="36500" x="3200400" y="4521200"/>
          <p14:tracePt t="36508" x="3225800" y="4514850"/>
          <p14:tracePt t="36516" x="3232150" y="4514850"/>
          <p14:tracePt t="36522" x="3238500" y="4514850"/>
          <p14:tracePt t="36530" x="3238500" y="4508500"/>
          <p14:tracePt t="36538" x="3232150" y="4508500"/>
          <p14:tracePt t="36553" x="3219450" y="4508500"/>
          <p14:tracePt t="36664" x="3219450" y="4502150"/>
          <p14:tracePt t="36673" x="3225800" y="4502150"/>
          <p14:tracePt t="36695" x="3225800" y="4495800"/>
          <p14:tracePt t="36704" x="3232150" y="4495800"/>
          <p14:tracePt t="36710" x="3232150" y="4489450"/>
          <p14:tracePt t="36719" x="3238500" y="4476750"/>
          <p14:tracePt t="36725" x="3238500" y="4470400"/>
          <p14:tracePt t="36732" x="3244850" y="4457700"/>
          <p14:tracePt t="36754" x="3251200" y="4438650"/>
          <p14:tracePt t="36755" x="3257550" y="4413250"/>
          <p14:tracePt t="36763" x="3257550" y="4394200"/>
          <p14:tracePt t="36771" x="3257550" y="4381500"/>
          <p14:tracePt t="36778" x="3263900" y="4362450"/>
          <p14:tracePt t="36786" x="3263900" y="4356100"/>
          <p14:tracePt t="36793" x="3263900" y="4349750"/>
          <p14:tracePt t="36800" x="3270250" y="4324350"/>
          <p14:tracePt t="36808" x="3276600" y="4305300"/>
          <p14:tracePt t="36822" x="3282950" y="4286250"/>
          <p14:tracePt t="36830" x="3282950" y="4279900"/>
          <p14:tracePt t="36838" x="3282950" y="4273550"/>
          <p14:tracePt t="36845" x="3282950" y="4260850"/>
          <p14:tracePt t="36860" x="3295650" y="4241800"/>
          <p14:tracePt t="36869" x="3295650" y="4235450"/>
          <p14:tracePt t="36875" x="3295650" y="4203700"/>
          <p14:tracePt t="36882" x="3295650" y="4191000"/>
          <p14:tracePt t="36890" x="3295650" y="4146550"/>
          <p14:tracePt t="36897" x="3295650" y="4133850"/>
          <p14:tracePt t="36904" x="3295650" y="4114800"/>
          <p14:tracePt t="36912" x="3295650" y="4095750"/>
          <p14:tracePt t="36920" x="3295650" y="4044950"/>
          <p14:tracePt t="36927" x="3295650" y="4013200"/>
          <p14:tracePt t="36938" x="3295650" y="3937000"/>
          <p14:tracePt t="36943" x="3295650" y="3911600"/>
          <p14:tracePt t="36953" x="3295650" y="3892550"/>
          <p14:tracePt t="36957" x="3295650" y="3816350"/>
          <p14:tracePt t="36972" x="3295650" y="3790950"/>
          <p14:tracePt t="36973" x="3295650" y="3733800"/>
          <p14:tracePt t="36979" x="3295650" y="3721100"/>
          <p14:tracePt t="36988" x="3289300" y="3651250"/>
          <p14:tracePt t="36995" x="3289300" y="3632200"/>
          <p14:tracePt t="37004" x="3282950" y="3606800"/>
          <p14:tracePt t="37010" x="3276600" y="3492500"/>
          <p14:tracePt t="37020" x="3270250" y="3460750"/>
          <p14:tracePt t="37025" x="3257550" y="3365500"/>
          <p14:tracePt t="37036" x="3251200" y="3333750"/>
          <p14:tracePt t="37041" x="3232150" y="3257550"/>
          <p14:tracePt t="37053" x="3232150" y="3238500"/>
          <p14:tracePt t="37056" x="3225800" y="3213100"/>
          <p14:tracePt t="37070" x="3219450" y="3194050"/>
          <p14:tracePt t="37071" x="3194050" y="3136900"/>
          <p14:tracePt t="37078" x="3187700" y="3111500"/>
          <p14:tracePt t="37086" x="3149600" y="3041650"/>
          <p14:tracePt t="37092" x="3117850" y="2984500"/>
          <p14:tracePt t="37104" x="3105150" y="2971800"/>
          <p14:tracePt t="37108" x="3092450" y="2952750"/>
          <p14:tracePt t="37122" x="3086100" y="2946400"/>
          <p14:tracePt t="37124" x="3048000" y="2901950"/>
          <p14:tracePt t="37130" x="3035300" y="2889250"/>
          <p14:tracePt t="37138" x="3003550" y="2863850"/>
          <p14:tracePt t="37145" x="2997200" y="2851150"/>
          <p14:tracePt t="37153" x="2952750" y="2819400"/>
          <p14:tracePt t="37160" x="2940050" y="2806700"/>
          <p14:tracePt t="37170" x="2921000" y="2800350"/>
          <p14:tracePt t="37175" x="2876550" y="2768600"/>
          <p14:tracePt t="37186" x="2863850" y="2762250"/>
          <p14:tracePt t="37190" x="2819400" y="2736850"/>
          <p14:tracePt t="37204" x="2806700" y="2730500"/>
          <p14:tracePt t="37205" x="2774950" y="2711450"/>
          <p14:tracePt t="37219" x="2768600" y="2705100"/>
          <p14:tracePt t="37220" x="2755900" y="2698750"/>
          <p14:tracePt t="37228" x="2724150" y="2686050"/>
          <p14:tracePt t="37236" x="2711450" y="2686050"/>
          <p14:tracePt t="37243" x="2698750" y="2679700"/>
          <p14:tracePt t="37250" x="2660650" y="2673350"/>
          <p14:tracePt t="37258" x="2635250" y="2673350"/>
          <p14:tracePt t="37265" x="2622550" y="2667000"/>
          <p14:tracePt t="37272" x="2616200" y="2667000"/>
          <p14:tracePt t="37280" x="2609850" y="2667000"/>
          <p14:tracePt t="37287" x="2597150" y="2667000"/>
          <p14:tracePt t="37303" x="2584450" y="2667000"/>
          <p14:tracePt t="37309" x="2578100" y="2667000"/>
          <p14:tracePt t="37317" x="2565400" y="2673350"/>
          <p14:tracePt t="37325" x="2559050" y="2673350"/>
          <p14:tracePt t="37333" x="2552700" y="2679700"/>
          <p14:tracePt t="37340" x="2546350" y="2679700"/>
          <p14:tracePt t="37348" x="2514600" y="2698750"/>
          <p14:tracePt t="37355" x="2501900" y="2705100"/>
          <p14:tracePt t="37363" x="2482850" y="2724150"/>
          <p14:tracePt t="37370" x="2432050" y="2755900"/>
          <p14:tracePt t="37382" x="2374900" y="2800350"/>
          <p14:tracePt t="37386" x="2362200" y="2806700"/>
          <p14:tracePt t="37393" x="2349500" y="2819400"/>
          <p14:tracePt t="37404" x="2324100" y="2832100"/>
          <p14:tracePt t="37408" x="2317750" y="2844800"/>
          <p14:tracePt t="37422" x="2273300" y="2876550"/>
          <p14:tracePt t="37429" x="2254250" y="2908300"/>
          <p14:tracePt t="37438" x="2247900" y="2921000"/>
          <p14:tracePt t="37444" x="2241550" y="2933700"/>
          <p14:tracePt t="37453" x="2241550" y="2946400"/>
          <p14:tracePt t="37460" x="2216150" y="3003550"/>
          <p14:tracePt t="37470" x="2209800" y="3016250"/>
          <p14:tracePt t="37474" x="2197100" y="3060700"/>
          <p14:tracePt t="37486" x="2190750" y="3073400"/>
          <p14:tracePt t="37490" x="2184400" y="3086100"/>
          <p14:tracePt t="37504" x="2184400" y="3092450"/>
          <p14:tracePt t="37507" x="2171700" y="3130550"/>
          <p14:tracePt t="37520" x="2146300" y="3181350"/>
          <p14:tracePt t="37527" x="2146300" y="3187700"/>
          <p14:tracePt t="37536" x="2139950" y="3200400"/>
          <p14:tracePt t="37543" x="2133600" y="3238500"/>
          <p14:tracePt t="37553" x="2127250" y="3251200"/>
          <p14:tracePt t="37557" x="2127250" y="3263900"/>
          <p14:tracePt t="37570" x="2120900" y="3270250"/>
          <p14:tracePt t="37574" x="2120900" y="3276600"/>
          <p14:tracePt t="37586" x="2114550" y="3302000"/>
          <p14:tracePt t="37587" x="2114550" y="3308350"/>
          <p14:tracePt t="37595" x="2108200" y="3314700"/>
          <p14:tracePt t="37604" x="2108200" y="3321050"/>
          <p14:tracePt t="37610" x="2108200" y="3327400"/>
          <p14:tracePt t="37620" x="2108200" y="3333750"/>
          <p14:tracePt t="37626" x="2101850" y="3352800"/>
          <p14:tracePt t="37636" x="2101850" y="3359150"/>
          <p14:tracePt t="37641" x="2101850" y="3365500"/>
          <p14:tracePt t="37653" x="2101850" y="3378200"/>
          <p14:tracePt t="37670" x="2095500" y="3390900"/>
          <p14:tracePt t="37677" x="2095500" y="3409950"/>
          <p14:tracePt t="37687" x="2089150" y="3416300"/>
          <p14:tracePt t="37692" x="2089150" y="3422650"/>
          <p14:tracePt t="37704" x="2089150" y="3429000"/>
          <p14:tracePt t="37708" x="2089150" y="3435350"/>
          <p14:tracePt t="37720" x="2089150" y="3441700"/>
          <p14:tracePt t="37730" x="2089150" y="3448050"/>
          <p14:tracePt t="37737" x="2089150" y="3454400"/>
          <p14:tracePt t="37738" x="2089150" y="3467100"/>
          <p14:tracePt t="37744" x="2089150" y="3473450"/>
          <p14:tracePt t="37753" x="2089150" y="3479800"/>
          <p14:tracePt t="37760" x="2082800" y="3486150"/>
          <p14:tracePt t="37770" x="2082800" y="3498850"/>
          <p14:tracePt t="37775" x="2082800" y="3505200"/>
          <p14:tracePt t="37786" x="2082800" y="3511550"/>
          <p14:tracePt t="37804" x="2082800" y="3517900"/>
          <p14:tracePt t="37805" x="2082800" y="3536950"/>
          <p14:tracePt t="37812" x="2082800" y="3549650"/>
          <p14:tracePt t="37821" x="2082800" y="3562350"/>
          <p14:tracePt t="37827" x="2082800" y="3575050"/>
          <p14:tracePt t="37836" x="2082800" y="3581400"/>
          <p14:tracePt t="37843" x="2082800" y="3600450"/>
          <p14:tracePt t="37851" x="2082800" y="3619500"/>
          <p14:tracePt t="37857" x="2082800" y="3638550"/>
          <p14:tracePt t="37865" x="2082800" y="3651250"/>
          <p14:tracePt t="37872" x="2082800" y="3670300"/>
          <p14:tracePt t="37879" x="2082800" y="3689350"/>
          <p14:tracePt t="37887" x="2082800" y="3708400"/>
          <p14:tracePt t="37894" x="2082800" y="3771900"/>
          <p14:tracePt t="37904" x="2082800" y="3790950"/>
          <p14:tracePt t="37910" x="2082800" y="3810000"/>
          <p14:tracePt t="37920" x="2089150" y="3829050"/>
          <p14:tracePt t="37924" x="2089150" y="3848100"/>
          <p14:tracePt t="37937" x="2089150" y="3860800"/>
          <p14:tracePt t="37941" x="2089150" y="3873500"/>
          <p14:tracePt t="37953" x="2089150" y="3892550"/>
          <p14:tracePt t="37956" x="2089150" y="3905250"/>
          <p14:tracePt t="37970" x="2095500" y="3930650"/>
          <p14:tracePt t="37978" x="2101850" y="3937000"/>
          <p14:tracePt t="37986" x="2114550" y="3987800"/>
          <p14:tracePt t="37992" x="2120900" y="4000500"/>
          <p14:tracePt t="38004" x="2133600" y="4044950"/>
          <p14:tracePt t="38008" x="2139950" y="4057650"/>
          <p14:tracePt t="38020" x="2139950" y="4070350"/>
          <p14:tracePt t="38023" x="2152650" y="4095750"/>
          <p14:tracePt t="38036" x="2159000" y="4108450"/>
          <p14:tracePt t="38040" x="2159000" y="4114800"/>
          <p14:tracePt t="38053" x="2171700" y="4133850"/>
          <p14:tracePt t="38060" x="2171700" y="4140200"/>
          <p14:tracePt t="38070" x="2171700" y="4146550"/>
          <p14:tracePt t="38075" x="2184400" y="4171950"/>
          <p14:tracePt t="38086" x="2190750" y="4184650"/>
          <p14:tracePt t="38090" x="2190750" y="4191000"/>
          <p14:tracePt t="38104" x="2197100" y="4203700"/>
          <p14:tracePt t="38105" x="2209800" y="4216400"/>
          <p14:tracePt t="38116" x="2216150" y="4229100"/>
          <p14:tracePt t="38120" x="2241550" y="4279900"/>
          <p14:tracePt t="38127" x="2254250" y="4298950"/>
          <p14:tracePt t="38142" x="2266950" y="4330700"/>
          <p14:tracePt t="38150" x="2279650" y="4349750"/>
          <p14:tracePt t="38157" x="2298700" y="4375150"/>
          <p14:tracePt t="38164" x="2305050" y="4400550"/>
          <p14:tracePt t="38172" x="2368550" y="4514850"/>
          <p14:tracePt t="38187" x="2406650" y="4572000"/>
          <p14:tracePt t="38194" x="2419350" y="4584700"/>
          <p14:tracePt t="38203" x="2425700" y="4597400"/>
          <p14:tracePt t="38210" x="2432050" y="4603750"/>
          <p14:tracePt t="38219" x="2463800" y="4635500"/>
          <p14:tracePt t="38225" x="2470150" y="4641850"/>
          <p14:tracePt t="38232" x="2482850" y="4654550"/>
          <p14:tracePt t="38240" x="2514600" y="4673600"/>
          <p14:tracePt t="38247" x="2527300" y="4679950"/>
          <p14:tracePt t="38255" x="2540000" y="4692650"/>
          <p14:tracePt t="38262" x="2552700" y="4705350"/>
          <p14:tracePt t="38270" x="2603500" y="4730750"/>
          <p14:tracePt t="38277" x="2622550" y="4737100"/>
          <p14:tracePt t="38286" x="2635250" y="4749800"/>
          <p14:tracePt t="38293" x="2647950" y="4756150"/>
          <p14:tracePt t="38304" x="2698750" y="4775200"/>
          <p14:tracePt t="38308" x="2705100" y="4775200"/>
          <p14:tracePt t="38319" x="2717800" y="4781550"/>
          <p14:tracePt t="38324" x="2736850" y="4787900"/>
          <p14:tracePt t="38336" x="2749550" y="4787900"/>
          <p14:tracePt t="38340" x="2755900" y="4794250"/>
          <p14:tracePt t="38353" x="2794000" y="4800600"/>
          <p14:tracePt t="38360" x="2806700" y="4800600"/>
          <p14:tracePt t="38370" x="2813050" y="4800600"/>
          <p14:tracePt t="38374" x="2819400" y="4800600"/>
          <p14:tracePt t="38386" x="2838450" y="4800600"/>
          <p14:tracePt t="38391" x="2857500" y="4800600"/>
          <p14:tracePt t="38404" x="2933700" y="4794250"/>
          <p14:tracePt t="38405" x="2946400" y="4794250"/>
          <p14:tracePt t="38412" x="2965450" y="4787900"/>
          <p14:tracePt t="38420" x="3028950" y="4768850"/>
          <p14:tracePt t="38428" x="3054350" y="4762500"/>
          <p14:tracePt t="38437" x="3079750" y="4756150"/>
          <p14:tracePt t="38443" x="3143250" y="4730750"/>
          <p14:tracePt t="38453" x="3162300" y="4730750"/>
          <p14:tracePt t="38457" x="3187700" y="4718050"/>
          <p14:tracePt t="38470" x="3200400" y="4711700"/>
          <p14:tracePt t="38474" x="3206750" y="4711700"/>
          <p14:tracePt t="38486" x="3225800" y="4705350"/>
          <p14:tracePt t="38495" x="3232150" y="4705350"/>
          <p14:tracePt t="38504" x="3238500" y="4699000"/>
          <p14:tracePt t="38510" x="3244850" y="4699000"/>
          <p14:tracePt t="38554" x="3244850" y="4692650"/>
          <p14:tracePt t="38592" x="3251200" y="4692650"/>
          <p14:tracePt t="38621" x="3251200" y="4686300"/>
          <p14:tracePt t="38631" x="3257550" y="4686300"/>
          <p14:tracePt t="38659" x="3263900" y="4686300"/>
          <p14:tracePt t="39177" x="3257550" y="4686300"/>
          <p14:tracePt t="39192" x="3257550" y="4692650"/>
          <p14:tracePt t="39199" x="3251200" y="4692650"/>
          <p14:tracePt t="39215" x="3244850" y="4692650"/>
          <p14:tracePt t="39225" x="3244850" y="4699000"/>
          <p14:tracePt t="39230" x="3238500" y="4699000"/>
          <p14:tracePt t="40520" x="3232150" y="4699000"/>
          <p14:tracePt t="40536" x="3225800" y="4699000"/>
          <p14:tracePt t="40557" x="3219450" y="4699000"/>
          <p14:tracePt t="40565" x="3219450" y="4692650"/>
          <p14:tracePt t="40579" x="3213100" y="4692650"/>
          <p14:tracePt t="40594" x="3206750" y="4686300"/>
          <p14:tracePt t="40606" x="3200400" y="4679950"/>
          <p14:tracePt t="40621" x="3194050" y="4673600"/>
          <p14:tracePt t="40625" x="3194050" y="4667250"/>
          <p14:tracePt t="40636" x="3187700" y="4660900"/>
          <p14:tracePt t="40640" x="3181350" y="4660900"/>
          <p14:tracePt t="40653" x="3175000" y="4654550"/>
          <p14:tracePt t="40657" x="3162300" y="4654550"/>
          <p14:tracePt t="40670" x="3136900" y="4648200"/>
          <p14:tracePt t="40677" x="3117850" y="4641850"/>
          <p14:tracePt t="40686" x="3098800" y="4641850"/>
          <p14:tracePt t="40692" x="3098800" y="4635500"/>
          <p14:tracePt t="40707" x="3079750" y="4635500"/>
          <p14:tracePt t="40708" x="3067050" y="4629150"/>
          <p14:tracePt t="40714" x="3060700" y="4622800"/>
          <p14:tracePt t="40723" x="3054350" y="4616450"/>
          <p14:tracePt t="40730" x="3048000" y="4616450"/>
          <p14:tracePt t="40737" x="3035300" y="4616450"/>
          <p14:tracePt t="40753" x="3028950" y="4610100"/>
          <p14:tracePt t="40760" x="3016250" y="4610100"/>
          <p14:tracePt t="40769" x="3009900" y="4610100"/>
          <p14:tracePt t="40775" x="2997200" y="4610100"/>
          <p14:tracePt t="40782" x="2984500" y="4610100"/>
          <p14:tracePt t="40790" x="2978150" y="4610100"/>
          <p14:tracePt t="40797" x="2971800" y="4610100"/>
          <p14:tracePt t="40804" x="2959100" y="4603750"/>
          <p14:tracePt t="40813" x="2952750" y="4603750"/>
          <p14:tracePt t="40820" x="2940050" y="4603750"/>
          <p14:tracePt t="40827" x="2933700" y="4603750"/>
          <p14:tracePt t="40836" x="2921000" y="4597400"/>
          <p14:tracePt t="40842" x="2908300" y="4597400"/>
          <p14:tracePt t="40853" x="2895600" y="4597400"/>
          <p14:tracePt t="40857" x="2889250" y="4597400"/>
          <p14:tracePt t="40870" x="2882900" y="4591050"/>
          <p14:tracePt t="40874" x="2876550" y="4591050"/>
          <p14:tracePt t="40887" x="2870200" y="4591050"/>
          <p14:tracePt t="40903" x="2863850" y="4591050"/>
          <p14:tracePt t="40910" x="2857500" y="4591050"/>
          <p14:tracePt t="40918" x="2838450" y="4584700"/>
          <p14:tracePt t="40925" x="2806700" y="4584700"/>
          <p14:tracePt t="40932" x="2774950" y="4584700"/>
          <p14:tracePt t="40940" x="2749550" y="4584700"/>
          <p14:tracePt t="40948" x="2705100" y="4591050"/>
          <p14:tracePt t="40954" x="2686050" y="4597400"/>
          <p14:tracePt t="40963" x="2667000" y="4597400"/>
          <p14:tracePt t="40970" x="2641600" y="4603750"/>
          <p14:tracePt t="40977" x="2622550" y="4610100"/>
          <p14:tracePt t="40986" x="2597150" y="4610100"/>
          <p14:tracePt t="40993" x="2584450" y="4610100"/>
          <p14:tracePt t="41004" x="2571750" y="4610100"/>
          <p14:tracePt t="41008" x="2559050" y="4616450"/>
          <p14:tracePt t="41023" x="2546350" y="4616450"/>
          <p14:tracePt t="41036" x="2533650" y="4616450"/>
          <p14:tracePt t="41039" x="2520950" y="4616450"/>
          <p14:tracePt t="41054" x="2495550" y="4622800"/>
          <p14:tracePt t="41060" x="2482850" y="4629150"/>
          <p14:tracePt t="41070" x="2470150" y="4635500"/>
          <p14:tracePt t="41075" x="2463800" y="4635500"/>
          <p14:tracePt t="41086" x="2451100" y="4648200"/>
          <p14:tracePt t="41090" x="2444750" y="4648200"/>
          <p14:tracePt t="41104" x="2432050" y="4660900"/>
          <p14:tracePt t="41107" x="2419350" y="4667250"/>
          <p14:tracePt t="41122" x="2406650" y="4673600"/>
          <p14:tracePt t="41128" x="2406650" y="4679950"/>
          <p14:tracePt t="41137" x="2400300" y="4679950"/>
          <p14:tracePt t="41142" x="2393950" y="4686300"/>
          <p14:tracePt t="41158" x="2387600" y="4699000"/>
          <p14:tracePt t="41170" x="2381250" y="4699000"/>
          <p14:tracePt t="41174" x="2374900" y="4711700"/>
          <p14:tracePt t="41186" x="2368550" y="4711700"/>
          <p14:tracePt t="41187" x="2368550" y="4718050"/>
          <p14:tracePt t="41195" x="2355850" y="4737100"/>
          <p14:tracePt t="41204" x="2355850" y="4743450"/>
          <p14:tracePt t="41210" x="2336800" y="4768850"/>
          <p14:tracePt t="41220" x="2330450" y="4775200"/>
          <p14:tracePt t="41224" x="2311400" y="4800600"/>
          <p14:tracePt t="41236" x="2305050" y="4813300"/>
          <p14:tracePt t="41241" x="2298700" y="4826000"/>
          <p14:tracePt t="41253" x="2292350" y="4832350"/>
          <p14:tracePt t="41256" x="2279650" y="4864100"/>
          <p14:tracePt t="41270" x="2266950" y="4883150"/>
          <p14:tracePt t="41277" x="2260600" y="4908550"/>
          <p14:tracePt t="41286" x="2260600" y="4921250"/>
          <p14:tracePt t="41292" x="2254250" y="4933950"/>
          <p14:tracePt t="41304" x="2254250" y="4946650"/>
          <p14:tracePt t="41307" x="2254250" y="4959350"/>
          <p14:tracePt t="41320" x="2254250" y="5003800"/>
          <p14:tracePt t="41323" x="2260600" y="5022850"/>
          <p14:tracePt t="41336" x="2260600" y="5029200"/>
          <p14:tracePt t="41339" x="2273300" y="5060950"/>
          <p14:tracePt t="41353" x="2273300" y="5080000"/>
          <p14:tracePt t="41359" x="2279650" y="5086350"/>
          <p14:tracePt t="41370" x="2279650" y="5092700"/>
          <p14:tracePt t="41375" x="2286000" y="5099050"/>
          <p14:tracePt t="41386" x="2292350" y="5105400"/>
          <p14:tracePt t="41390" x="2311400" y="5156200"/>
          <p14:tracePt t="41404" x="2317750" y="5168900"/>
          <p14:tracePt t="41405" x="2336800" y="5200650"/>
          <p14:tracePt t="41413" x="2362200" y="5238750"/>
          <p14:tracePt t="41420" x="2381250" y="5270500"/>
          <p14:tracePt t="41427" x="2400300" y="5295900"/>
          <p14:tracePt t="41437" x="2419350" y="5321300"/>
          <p14:tracePt t="41443" x="2432050" y="5340350"/>
          <p14:tracePt t="41453" x="2438400" y="5346700"/>
          <p14:tracePt t="41457" x="2451100" y="5365750"/>
          <p14:tracePt t="41470" x="2470150" y="5378450"/>
          <p14:tracePt t="41473" x="2495550" y="5403850"/>
          <p14:tracePt t="41486" x="2514600" y="5416550"/>
          <p14:tracePt t="41490" x="2520950" y="5422900"/>
          <p14:tracePt t="41504" x="2546350" y="5441950"/>
          <p14:tracePt t="41510" x="2571750" y="5454650"/>
          <p14:tracePt t="41520" x="2584450" y="5461000"/>
          <p14:tracePt t="41524" x="2609850" y="5473700"/>
          <p14:tracePt t="41536" x="2647950" y="5492750"/>
          <p14:tracePt t="41541" x="2660650" y="5499100"/>
          <p14:tracePt t="41553" x="2705100" y="5518150"/>
          <p14:tracePt t="41556" x="2755900" y="5530850"/>
          <p14:tracePt t="41570" x="2762250" y="5537200"/>
          <p14:tracePt t="41571" x="2781300" y="5543550"/>
          <p14:tracePt t="41578" x="2794000" y="5543550"/>
          <p14:tracePt t="41586" x="2832100" y="5556250"/>
          <p14:tracePt t="41592" x="2844800" y="5556250"/>
          <p14:tracePt t="41604" x="2889250" y="5568950"/>
          <p14:tracePt t="41608" x="2901950" y="5568950"/>
          <p14:tracePt t="41620" x="2914650" y="5575300"/>
          <p14:tracePt t="41624" x="2952750" y="5581650"/>
          <p14:tracePt t="41636" x="2965450" y="5581650"/>
          <p14:tracePt t="41637" x="2978150" y="5588000"/>
          <p14:tracePt t="41645" x="3003550" y="5588000"/>
          <p14:tracePt t="41653" x="3016250" y="5588000"/>
          <p14:tracePt t="41659" x="3048000" y="5588000"/>
          <p14:tracePt t="41670" x="3060700" y="5588000"/>
          <p14:tracePt t="41675" x="3067050" y="5588000"/>
          <p14:tracePt t="41686" x="3079750" y="5588000"/>
          <p14:tracePt t="41690" x="3111500" y="5588000"/>
          <p14:tracePt t="41704" x="3124200" y="5581650"/>
          <p14:tracePt t="41705" x="3136900" y="5581650"/>
          <p14:tracePt t="41712" x="3149600" y="5575300"/>
          <p14:tracePt t="41721" x="3155950" y="5568950"/>
          <p14:tracePt t="41727" x="3168650" y="5568950"/>
          <p14:tracePt t="41737" x="3181350" y="5562600"/>
          <p14:tracePt t="41742" x="3200400" y="5549900"/>
          <p14:tracePt t="41753" x="3206750" y="5543550"/>
          <p14:tracePt t="41758" x="3213100" y="5537200"/>
          <p14:tracePt t="41770" x="3219450" y="5537200"/>
          <p14:tracePt t="41774" x="3232150" y="5530850"/>
          <p14:tracePt t="41786" x="3238500" y="5524500"/>
          <p14:tracePt t="41804" x="3251200" y="5518150"/>
          <p14:tracePt t="41809" x="3257550" y="5511800"/>
          <p14:tracePt t="41825" x="3263900" y="5505450"/>
          <p14:tracePt t="41836" x="3263900" y="5499100"/>
          <p14:tracePt t="41840" x="3270250" y="5492750"/>
          <p14:tracePt t="41853" x="3276600" y="5486400"/>
          <p14:tracePt t="41857" x="3276600" y="5480050"/>
          <p14:tracePt t="41870" x="3282950" y="5467350"/>
          <p14:tracePt t="41871" x="3282950" y="5454650"/>
          <p14:tracePt t="41878" x="3289300" y="5416550"/>
          <p14:tracePt t="41886" x="3289300" y="5410200"/>
          <p14:tracePt t="41893" x="3289300" y="5403850"/>
          <p14:tracePt t="41904" x="3289300" y="5391150"/>
          <p14:tracePt t="41908" x="3289300" y="5378450"/>
          <p14:tracePt t="41920" x="3289300" y="5372100"/>
          <p14:tracePt t="41924" x="3289300" y="5359400"/>
          <p14:tracePt t="41937" x="3282950" y="5346700"/>
          <p14:tracePt t="41945" x="3276600" y="5340350"/>
          <p14:tracePt t="41953" x="3276600" y="5334000"/>
          <p14:tracePt t="41960" x="3276600" y="5327650"/>
          <p14:tracePt t="41970" x="3270250" y="5321300"/>
          <p14:tracePt t="41975" x="3270250" y="5314950"/>
          <p14:tracePt t="41986" x="3263900" y="5308600"/>
          <p14:tracePt t="41990" x="3263900" y="5302250"/>
          <p14:tracePt t="42004" x="3263900" y="5295900"/>
          <p14:tracePt t="42005" x="3257550" y="5295900"/>
          <p14:tracePt t="42012" x="3257550" y="5289550"/>
          <p14:tracePt t="42020" x="3251200" y="5283200"/>
          <p14:tracePt t="42028" x="3244850" y="5270500"/>
          <p14:tracePt t="42036" x="3238500" y="5264150"/>
          <p14:tracePt t="42042" x="3225800" y="5251450"/>
          <p14:tracePt t="42053" x="3219450" y="5245100"/>
          <p14:tracePt t="42057" x="3219450" y="5238750"/>
          <p14:tracePt t="42070" x="3194050" y="5219700"/>
          <p14:tracePt t="42074" x="3181350" y="5213350"/>
          <p14:tracePt t="42087" x="3149600" y="5187950"/>
          <p14:tracePt t="42088" x="3143250" y="5187950"/>
          <p14:tracePt t="42095" x="3117850" y="5175250"/>
          <p14:tracePt t="42104" x="3105150" y="5168900"/>
          <p14:tracePt t="42110" x="3092450" y="5162550"/>
          <p14:tracePt t="42123" x="3079750" y="5156200"/>
          <p14:tracePt t="42126" x="3067050" y="5156200"/>
          <p14:tracePt t="42137" x="3016250" y="5143500"/>
          <p14:tracePt t="42141" x="3009900" y="5143500"/>
          <p14:tracePt t="42153" x="2990850" y="5137150"/>
          <p14:tracePt t="42157" x="2927350" y="5118100"/>
          <p14:tracePt t="42170" x="2908300" y="5118100"/>
          <p14:tracePt t="42171" x="2863850" y="5099050"/>
          <p14:tracePt t="42186" x="2806700" y="5086350"/>
          <p14:tracePt t="42192" x="2749550" y="5073650"/>
          <p14:tracePt t="42193" x="2686050" y="5054600"/>
          <p14:tracePt t="42200" x="2622550" y="5041900"/>
          <p14:tracePt t="42208" x="2444750" y="5029200"/>
          <p14:tracePt t="42215" x="2419350" y="5022850"/>
          <p14:tracePt t="42222" x="2400300" y="5022850"/>
          <p14:tracePt t="42230" x="2324100" y="5022850"/>
          <p14:tracePt t="42237" x="2247900" y="5022850"/>
          <p14:tracePt t="42245" x="2184400" y="5022850"/>
          <p14:tracePt t="42253" x="2127250" y="5029200"/>
          <p14:tracePt t="42260" x="2114550" y="5029200"/>
          <p14:tracePt t="42270" x="2101850" y="5029200"/>
          <p14:tracePt t="42282" x="2070100" y="5041900"/>
          <p14:tracePt t="42283" x="2057400" y="5041900"/>
          <p14:tracePt t="42289" x="2044700" y="5048250"/>
          <p14:tracePt t="42298" x="2038350" y="5048250"/>
          <p14:tracePt t="42305" x="2038350" y="5054600"/>
          <p14:tracePt t="42312" x="2032000" y="5060950"/>
          <p14:tracePt t="42320" x="2025650" y="5073650"/>
          <p14:tracePt t="42327" x="2019300" y="5099050"/>
          <p14:tracePt t="42336" x="2019300" y="5124450"/>
          <p14:tracePt t="42342" x="2012950" y="5162550"/>
          <p14:tracePt t="42353" x="2006600" y="5200650"/>
          <p14:tracePt t="42358" x="2006600" y="5213350"/>
          <p14:tracePt t="42370" x="2006600" y="5245100"/>
          <p14:tracePt t="42373" x="2006600" y="5251450"/>
          <p14:tracePt t="42387" x="2012950" y="5302250"/>
          <p14:tracePt t="42388" x="2019300" y="5314950"/>
          <p14:tracePt t="42394" x="2019300" y="5340350"/>
          <p14:tracePt t="42404" x="2032000" y="5365750"/>
          <p14:tracePt t="42411" x="2038350" y="5378450"/>
          <p14:tracePt t="42420" x="2070100" y="5429250"/>
          <p14:tracePt t="42424" x="2095500" y="5461000"/>
          <p14:tracePt t="42437" x="2127250" y="5505450"/>
          <p14:tracePt t="42441" x="2133600" y="5518150"/>
          <p14:tracePt t="42453" x="2146300" y="5524500"/>
          <p14:tracePt t="42456" x="2178050" y="5562600"/>
          <p14:tracePt t="42470" x="2228850" y="5607050"/>
          <p14:tracePt t="42478" x="2254250" y="5619750"/>
          <p14:tracePt t="42486" x="2260600" y="5626100"/>
          <p14:tracePt t="42501" x="2273300" y="5638800"/>
          <p14:tracePt t="42508" x="2286000" y="5645150"/>
          <p14:tracePt t="42515" x="2286000" y="5651500"/>
          <p14:tracePt t="42523" x="2311400" y="5657850"/>
          <p14:tracePt t="42530" x="2336800" y="5676900"/>
          <p14:tracePt t="42537" x="2343150" y="5683250"/>
          <p14:tracePt t="42545" x="2355850" y="5683250"/>
          <p14:tracePt t="42553" x="2381250" y="5695950"/>
          <p14:tracePt t="42560" x="2393950" y="5702300"/>
          <p14:tracePt t="42570" x="2425700" y="5702300"/>
          <p14:tracePt t="42575" x="2432050" y="5708650"/>
          <p14:tracePt t="42590" x="2463800" y="5715000"/>
          <p14:tracePt t="42597" x="2470150" y="5715000"/>
          <p14:tracePt t="42598" x="2482850" y="5715000"/>
          <p14:tracePt t="42604" x="2508250" y="5721350"/>
          <p14:tracePt t="42613" x="2514600" y="5721350"/>
          <p14:tracePt t="42620" x="2533650" y="5721350"/>
          <p14:tracePt t="42627" x="2540000" y="5727700"/>
          <p14:tracePt t="42643" x="2546350" y="5727700"/>
          <p14:tracePt t="42687" x="2546350" y="5721350"/>
          <p14:tracePt t="42710" x="2552700" y="5715000"/>
          <p14:tracePt t="42725" x="2559050" y="5702300"/>
          <p14:tracePt t="42732" x="2565400" y="5695950"/>
          <p14:tracePt t="42740" x="2565400" y="5683250"/>
          <p14:tracePt t="42748" x="2571750" y="5670550"/>
          <p14:tracePt t="42762" x="2578100" y="5657850"/>
          <p14:tracePt t="42771" x="2578100" y="5645150"/>
          <p14:tracePt t="42777" x="2578100" y="5632450"/>
          <p14:tracePt t="42793" x="2578100" y="5619750"/>
          <p14:tracePt t="42800" x="2578100" y="5607050"/>
          <p14:tracePt t="42802" x="2578100" y="5600700"/>
          <p14:tracePt t="42808" x="2578100" y="5594350"/>
          <p14:tracePt t="42815" x="2571750" y="5575300"/>
          <p14:tracePt t="42823" x="2552700" y="5537200"/>
          <p14:tracePt t="42830" x="2546350" y="5511800"/>
          <p14:tracePt t="42838" x="2533650" y="5486400"/>
          <p14:tracePt t="42845" x="2527300" y="5473700"/>
          <p14:tracePt t="42853" x="2501900" y="5448300"/>
          <p14:tracePt t="42860" x="2495550" y="5441950"/>
          <p14:tracePt t="42870" x="2489200" y="5416550"/>
          <p14:tracePt t="42874" x="2463800" y="5397500"/>
          <p14:tracePt t="42886" x="2451100" y="5372100"/>
          <p14:tracePt t="42890" x="2432050" y="5359400"/>
          <p14:tracePt t="42904" x="2432050" y="5353050"/>
          <p14:tracePt t="42907" x="2425700" y="5346700"/>
          <p14:tracePt t="42920" x="2413000" y="5334000"/>
          <p14:tracePt t="42937" x="2406650" y="5334000"/>
          <p14:tracePt t="42942" x="2406650" y="5327650"/>
          <p14:tracePt t="42957" x="2400300" y="5327650"/>
          <p14:tracePt t="42965" x="2400300" y="5321300"/>
          <p14:tracePt t="42973" x="2393950" y="5321300"/>
          <p14:tracePt t="42980" x="2387600" y="5321300"/>
          <p14:tracePt t="42987" x="2387600" y="5314950"/>
          <p14:tracePt t="42995" x="2374900" y="5308600"/>
          <p14:tracePt t="43010" x="2368550" y="5295900"/>
          <p14:tracePt t="43024" x="2368550" y="5289550"/>
          <p14:tracePt t="43032" x="2362200" y="5289550"/>
          <p14:tracePt t="43040" x="2349500" y="5270500"/>
          <p14:tracePt t="43048" x="2349500" y="5264150"/>
          <p14:tracePt t="43054" x="2336800" y="5238750"/>
          <p14:tracePt t="43062" x="2330450" y="5232400"/>
          <p14:tracePt t="43070" x="2324100" y="5219700"/>
          <p14:tracePt t="43077" x="2317750" y="5213350"/>
          <p14:tracePt t="43086" x="2317750" y="5207000"/>
          <p14:tracePt t="43100" x="2317750" y="5200650"/>
          <p14:tracePt t="43159" x="2324100" y="5200650"/>
          <p14:tracePt t="43170" x="2330450" y="5200650"/>
          <p14:tracePt t="43175" x="2343150" y="5194300"/>
          <p14:tracePt t="43183" x="2355850" y="5194300"/>
          <p14:tracePt t="43197" x="2381250" y="5194300"/>
          <p14:tracePt t="43207" x="2393950" y="5194300"/>
          <p14:tracePt t="43212" x="2425700" y="5194300"/>
          <p14:tracePt t="43221" x="2438400" y="5194300"/>
          <p14:tracePt t="43227" x="2463800" y="5194300"/>
          <p14:tracePt t="43236" x="2501900" y="5194300"/>
          <p14:tracePt t="43243" x="2508250" y="5194300"/>
          <p14:tracePt t="43250" x="2540000" y="5187950"/>
          <p14:tracePt t="43257" x="2578100" y="5187950"/>
          <p14:tracePt t="43265" x="2622550" y="5187950"/>
          <p14:tracePt t="43272" x="2724150" y="5187950"/>
          <p14:tracePt t="43279" x="2768600" y="5187950"/>
          <p14:tracePt t="43288" x="2832100" y="5181600"/>
          <p14:tracePt t="43295" x="2844800" y="5181600"/>
          <p14:tracePt t="43310" x="2889250" y="5181600"/>
          <p14:tracePt t="43318" x="2940050" y="5181600"/>
          <p14:tracePt t="43325" x="2965450" y="5181600"/>
          <p14:tracePt t="43332" x="2990850" y="5181600"/>
          <p14:tracePt t="43340" x="3009900" y="5181600"/>
          <p14:tracePt t="43347" x="3041650" y="5181600"/>
          <p14:tracePt t="43355" x="3048000" y="5181600"/>
          <p14:tracePt t="43362" x="3060700" y="5181600"/>
          <p14:tracePt t="43370" x="3098800" y="5181600"/>
          <p14:tracePt t="43378" x="3124200" y="5187950"/>
          <p14:tracePt t="43386" x="3136900" y="5187950"/>
          <p14:tracePt t="43392" x="3155950" y="5187950"/>
          <p14:tracePt t="43404" x="3168650" y="5187950"/>
          <p14:tracePt t="43408" x="3175000" y="5187950"/>
          <p14:tracePt t="43420" x="3181350" y="5187950"/>
          <p14:tracePt t="43423" x="3187700" y="5194300"/>
          <p14:tracePt t="43437" x="3194050" y="5194300"/>
          <p14:tracePt t="43438" x="3206750" y="5194300"/>
          <p14:tracePt t="43445" x="3213100" y="5194300"/>
          <p14:tracePt t="43453" x="3232150" y="5194300"/>
          <p14:tracePt t="43460" x="3238500" y="5194300"/>
          <p14:tracePt t="43470" x="3244850" y="5194300"/>
          <p14:tracePt t="43475" x="3251200" y="5194300"/>
          <p14:tracePt t="43486" x="3270250" y="5194300"/>
          <p14:tracePt t="43490" x="3276600" y="5194300"/>
          <p14:tracePt t="43504" x="3295650" y="5194300"/>
          <p14:tracePt t="43505" x="3302000" y="5194300"/>
          <p14:tracePt t="43513" x="3314700" y="5194300"/>
          <p14:tracePt t="43527" x="3327400" y="5194300"/>
          <p14:tracePt t="43537" x="3333750" y="5200650"/>
          <p14:tracePt t="43603" x="3340100" y="5200650"/>
          <p14:tracePt t="43619" x="3365500" y="5187950"/>
          <p14:tracePt t="43632" x="3390900" y="5181600"/>
          <p14:tracePt t="43640" x="3409950" y="5181600"/>
          <p14:tracePt t="43648" x="3416300" y="5175250"/>
          <p14:tracePt t="43655" x="3435350" y="5175250"/>
          <p14:tracePt t="43662" x="3448050" y="5175250"/>
          <p14:tracePt t="43670" x="3460750" y="5175250"/>
          <p14:tracePt t="43715" x="3460750" y="5181600"/>
          <p14:tracePt t="43722" x="3460750" y="5187950"/>
          <p14:tracePt t="43730" x="3460750" y="5194300"/>
          <p14:tracePt t="43744" x="3454400" y="5207000"/>
          <p14:tracePt t="43745" x="3454400" y="5213350"/>
          <p14:tracePt t="43753" x="3454400" y="5219700"/>
          <p14:tracePt t="43760" x="3454400" y="5226050"/>
          <p14:tracePt t="43925" x="3448050" y="5226050"/>
          <p14:tracePt t="43962" x="3441700" y="5226050"/>
          <p14:tracePt t="43999" x="3435350" y="5226050"/>
          <p14:tracePt t="44150" x="3429000" y="5226050"/>
          <p14:tracePt t="44165" x="3422650" y="5226050"/>
          <p14:tracePt t="44175" x="3422650" y="5219700"/>
          <p14:tracePt t="44179" x="3416300" y="5213350"/>
          <p14:tracePt t="44189" x="3409950" y="5207000"/>
          <p14:tracePt t="44203" x="3403600" y="5194300"/>
          <p14:tracePt t="44210" x="3390900" y="5187950"/>
          <p14:tracePt t="44217" x="3390900" y="5181600"/>
          <p14:tracePt t="44225" x="3384550" y="5175250"/>
          <p14:tracePt t="44233" x="3378200" y="5168900"/>
          <p14:tracePt t="44240" x="3378200" y="5162550"/>
          <p14:tracePt t="44247" x="3371850" y="5156200"/>
          <p14:tracePt t="44255" x="3371850" y="5149850"/>
          <p14:tracePt t="44262" x="3365500" y="5143500"/>
          <p14:tracePt t="44277" x="3365500" y="5137150"/>
          <p14:tracePt t="44286" x="3359150" y="5137150"/>
          <p14:tracePt t="44300" x="3359150" y="5130800"/>
          <p14:tracePt t="44315" x="3352800" y="5124450"/>
          <p14:tracePt t="44336" x="3346450" y="5118100"/>
          <p14:tracePt t="44359" x="3346450" y="5111750"/>
          <p14:tracePt t="44369" x="3340100" y="5111750"/>
          <p14:tracePt t="44494" x="3333750" y="5111750"/>
          <p14:tracePt t="44532" x="3327400" y="5111750"/>
          <p14:tracePt t="44562" x="3327400" y="5105400"/>
          <p14:tracePt t="44572" x="3321050" y="5105400"/>
          <p14:tracePt t="44599" x="3314700" y="5105400"/>
          <p14:tracePt t="44607" x="3314700" y="5099050"/>
          <p14:tracePt t="44614" x="3308350" y="5099050"/>
          <p14:tracePt t="44629" x="3302000" y="5099050"/>
          <p14:tracePt t="44638" x="3295650" y="5092700"/>
          <p14:tracePt t="44645" x="3289300" y="5086350"/>
          <p14:tracePt t="44659" x="3276600" y="5080000"/>
          <p14:tracePt t="44667" x="3270250" y="5080000"/>
          <p14:tracePt t="44675" x="3244850" y="5067300"/>
          <p14:tracePt t="44683" x="3238500" y="5060950"/>
          <p14:tracePt t="44689" x="3232150" y="5054600"/>
          <p14:tracePt t="44697" x="3225800" y="5054600"/>
          <p14:tracePt t="44704" x="3213100" y="5048250"/>
          <p14:tracePt t="44713" x="3206750" y="5048250"/>
          <p14:tracePt t="44720" x="3200400" y="5041900"/>
          <p14:tracePt t="44727" x="3187700" y="5041900"/>
          <p14:tracePt t="44736" x="3175000" y="5041900"/>
          <p14:tracePt t="44742" x="3162300" y="5041900"/>
          <p14:tracePt t="44753" x="3155950" y="5041900"/>
          <p14:tracePt t="44757" x="3149600" y="5041900"/>
          <p14:tracePt t="44770" x="3143250" y="5041900"/>
          <p14:tracePt t="44773" x="3136900" y="5048250"/>
          <p14:tracePt t="44787" x="3136900" y="5054600"/>
          <p14:tracePt t="44788" x="3130550" y="5060950"/>
          <p14:tracePt t="44795" x="3124200" y="5067300"/>
          <p14:tracePt t="44804" x="3117850" y="5080000"/>
          <p14:tracePt t="44810" x="3111500" y="5099050"/>
          <p14:tracePt t="44824" x="3111500" y="5130800"/>
          <p14:tracePt t="44836" x="3111500" y="5156200"/>
          <p14:tracePt t="44840" x="3111500" y="5187950"/>
          <p14:tracePt t="44853" x="3117850" y="5251450"/>
          <p14:tracePt t="44854" x="3124200" y="5283200"/>
          <p14:tracePt t="44862" x="3136900" y="5327650"/>
          <p14:tracePt t="44870" x="3143250" y="5340350"/>
          <p14:tracePt t="44877" x="3162300" y="5365750"/>
          <p14:tracePt t="44887" x="3175000" y="5378450"/>
          <p14:tracePt t="44893" x="3187700" y="5391150"/>
          <p14:tracePt t="44903" x="3225800" y="5410200"/>
          <p14:tracePt t="44908" x="3251200" y="5429250"/>
          <p14:tracePt t="44919" x="3276600" y="5435600"/>
          <p14:tracePt t="44924" x="3289300" y="5441950"/>
          <p14:tracePt t="44937" x="3346450" y="5454650"/>
          <p14:tracePt t="44938" x="3365500" y="5461000"/>
          <p14:tracePt t="44945" x="3403600" y="5461000"/>
          <p14:tracePt t="44953" x="3448050" y="5461000"/>
          <p14:tracePt t="44959" x="3486150" y="5454650"/>
          <p14:tracePt t="44970" x="3505200" y="5454650"/>
          <p14:tracePt t="44975" x="3524250" y="5441950"/>
          <p14:tracePt t="44986" x="3536950" y="5435600"/>
          <p14:tracePt t="44991" x="3556000" y="5422900"/>
          <p14:tracePt t="45004" x="3562350" y="5416550"/>
          <p14:tracePt t="45004" x="3568700" y="5403850"/>
          <p14:tracePt t="45020" x="3568700" y="5372100"/>
          <p14:tracePt t="45027" x="3568700" y="5340350"/>
          <p14:tracePt t="45028" x="3568700" y="5314950"/>
          <p14:tracePt t="45036" x="3562350" y="5302250"/>
          <p14:tracePt t="45043" x="3543300" y="5264150"/>
          <p14:tracePt t="45049" x="3517900" y="5219700"/>
          <p14:tracePt t="45057" x="3486150" y="5175250"/>
          <p14:tracePt t="45065" x="3448050" y="5118100"/>
          <p14:tracePt t="45072" x="3397250" y="5073650"/>
          <p14:tracePt t="45080" x="3352800" y="5035550"/>
          <p14:tracePt t="45088" x="3333750" y="5029200"/>
          <p14:tracePt t="45095" x="3289300" y="4997450"/>
          <p14:tracePt t="45104" x="3225800" y="4965700"/>
          <p14:tracePt t="45110" x="3213100" y="4959350"/>
          <p14:tracePt t="45120" x="3162300" y="4940300"/>
          <p14:tracePt t="45125" x="3124200" y="4940300"/>
          <p14:tracePt t="45136" x="3086100" y="4940300"/>
          <p14:tracePt t="45140" x="3079750" y="4940300"/>
          <p14:tracePt t="45155" x="3067050" y="4940300"/>
          <p14:tracePt t="45162" x="3054350" y="4946650"/>
          <p14:tracePt t="45163" x="3041650" y="4953000"/>
          <p14:tracePt t="45170" x="3035300" y="4972050"/>
          <p14:tracePt t="45177" x="3022600" y="5010150"/>
          <p14:tracePt t="45187" x="3016250" y="5048250"/>
          <p14:tracePt t="45192" x="3016250" y="5092700"/>
          <p14:tracePt t="45204" x="3022600" y="5111750"/>
          <p14:tracePt t="45208" x="3041650" y="5181600"/>
          <p14:tracePt t="45220" x="3060700" y="5238750"/>
          <p14:tracePt t="45224" x="3092450" y="5308600"/>
          <p14:tracePt t="45236" x="3155950" y="5397500"/>
          <p14:tracePt t="45237" x="3219450" y="5441950"/>
          <p14:tracePt t="45253" x="3295650" y="5480050"/>
          <p14:tracePt t="45260" x="3359150" y="5499100"/>
          <p14:tracePt t="45269" x="3397250" y="5505450"/>
          <p14:tracePt t="45274" x="3460750" y="5511800"/>
          <p14:tracePt t="45282" x="3524250" y="5511800"/>
          <p14:tracePt t="45290" x="3549650" y="5505450"/>
          <p14:tracePt t="45297" x="3568700" y="5505450"/>
          <p14:tracePt t="45304" x="3568700" y="5499100"/>
          <p14:tracePt t="45313" x="3587750" y="5492750"/>
          <p14:tracePt t="45327" x="3594100" y="5492750"/>
          <p14:tracePt t="45337" x="3594100" y="5486400"/>
          <p14:tracePt t="45357" x="3587750" y="5486400"/>
          <p14:tracePt t="45364" x="3587750" y="5480050"/>
          <p14:tracePt t="45373" x="3581400" y="5480050"/>
          <p14:tracePt t="45387" x="3575050" y="5480050"/>
          <p14:tracePt t="45403" x="3568700" y="5480050"/>
          <p14:tracePt t="45419" x="3562350" y="5480050"/>
          <p14:tracePt t="45432" x="3549650" y="5480050"/>
          <p14:tracePt t="45440" x="3543300" y="5480050"/>
          <p14:tracePt t="45454" x="3536950" y="5480050"/>
          <p14:tracePt t="45462" x="3530600" y="5480050"/>
          <p14:tracePt t="45485" x="3524250" y="5480050"/>
          <p14:tracePt t="45493" x="3524250" y="5486400"/>
          <p14:tracePt t="46017" x="3524250" y="5480050"/>
          <p14:tracePt t="46025" x="3517900" y="5480050"/>
          <p14:tracePt t="47059" x="3524250" y="5473700"/>
          <p14:tracePt t="47070" x="3530600" y="5473700"/>
          <p14:tracePt t="47074" x="3543300" y="5461000"/>
          <p14:tracePt t="47097" x="3543300" y="5448300"/>
          <p14:tracePt t="47107" x="3543300" y="5429250"/>
          <p14:tracePt t="47115" x="3543300" y="5422900"/>
          <p14:tracePt t="47125" x="3536950" y="5422900"/>
          <p14:tracePt t="49504" x="3536950" y="5410200"/>
          <p14:tracePt t="49512" x="3536950" y="5403850"/>
          <p14:tracePt t="49521" x="3524250" y="5365750"/>
          <p14:tracePt t="49527" x="3511550" y="5340350"/>
          <p14:tracePt t="49536" x="3511550" y="5334000"/>
          <p14:tracePt t="49542" x="3498850" y="5321300"/>
          <p14:tracePt t="49550" x="3492500" y="5308600"/>
          <p14:tracePt t="49558" x="3486150" y="5295900"/>
          <p14:tracePt t="49564" x="3479800" y="5276850"/>
          <p14:tracePt t="49572" x="3473450" y="5251450"/>
          <p14:tracePt t="49579" x="3467100" y="5238750"/>
          <p14:tracePt t="49587" x="3467100" y="5219700"/>
          <p14:tracePt t="49594" x="3460750" y="5187950"/>
          <p14:tracePt t="49604" x="3448050" y="5124450"/>
          <p14:tracePt t="49609" x="3441700" y="5086350"/>
          <p14:tracePt t="49621" x="3435350" y="5054600"/>
          <p14:tracePt t="49625" x="3429000" y="5035550"/>
          <p14:tracePt t="49637" x="3416300" y="5016500"/>
          <p14:tracePt t="49641" x="3416300" y="5003800"/>
          <p14:tracePt t="49654" x="3397250" y="4978400"/>
          <p14:tracePt t="49655" x="3378200" y="4946650"/>
          <p14:tracePt t="49662" x="3365500" y="4927600"/>
          <p14:tracePt t="49670" x="3359150" y="4914900"/>
          <p14:tracePt t="49677" x="3340100" y="4883150"/>
          <p14:tracePt t="49687" x="3327400" y="4864100"/>
          <p14:tracePt t="49692" x="3321050" y="4845050"/>
          <p14:tracePt t="49704" x="3321050" y="4838700"/>
          <p14:tracePt t="49708" x="3321050" y="4832350"/>
          <p14:tracePt t="49723" x="3321050" y="4826000"/>
          <p14:tracePt t="49745" x="3365500" y="4813300"/>
          <p14:tracePt t="49753" x="3371850" y="4813300"/>
          <p14:tracePt t="49760" x="3390900" y="4806950"/>
          <p14:tracePt t="49770" x="3429000" y="4787900"/>
          <p14:tracePt t="49775" x="3460750" y="4775200"/>
          <p14:tracePt t="49786" x="3486150" y="4762500"/>
          <p14:tracePt t="49791" x="3511550" y="4743450"/>
          <p14:tracePt t="49804" x="3543300" y="4711700"/>
          <p14:tracePt t="49812" x="3581400" y="4673600"/>
          <p14:tracePt t="49820" x="3606800" y="4648200"/>
          <p14:tracePt t="49828" x="3676650" y="4584700"/>
          <p14:tracePt t="49837" x="3714750" y="4559300"/>
          <p14:tracePt t="49842" x="3759200" y="4521200"/>
          <p14:tracePt t="49853" x="3803650" y="4483100"/>
          <p14:tracePt t="49858" x="3810000" y="4483100"/>
          <p14:tracePt t="49872" x="3822700" y="4470400"/>
          <p14:tracePt t="49873" x="3835400" y="4457700"/>
          <p14:tracePt t="49880" x="3841750" y="4457700"/>
          <p14:tracePt t="49887" x="3848100" y="4445000"/>
          <p14:tracePt t="49894" x="3854450" y="4438650"/>
          <p14:tracePt t="49904" x="3867150" y="4425950"/>
          <p14:tracePt t="49910" x="3892550" y="4400550"/>
          <p14:tracePt t="49924" x="3898900" y="4394200"/>
          <p14:tracePt t="49937" x="3911600" y="4381500"/>
          <p14:tracePt t="49941" x="3930650" y="4368800"/>
          <p14:tracePt t="49953" x="3949700" y="4356100"/>
          <p14:tracePt t="49962" x="3968750" y="4343400"/>
          <p14:tracePt t="49976" x="3981450" y="4330700"/>
          <p14:tracePt t="49986" x="3994150" y="4318000"/>
          <p14:tracePt t="49992" x="4000500" y="4311650"/>
          <p14:tracePt t="49999" x="4013200" y="4298950"/>
          <p14:tracePt t="50007" x="4019550" y="4279900"/>
          <p14:tracePt t="50014" x="4032250" y="4267200"/>
          <p14:tracePt t="50023" x="4038600" y="4254500"/>
          <p14:tracePt t="50030" x="4064000" y="4216400"/>
          <p14:tracePt t="50037" x="4076700" y="4197350"/>
          <p14:tracePt t="50045" x="4114800" y="4152900"/>
          <p14:tracePt t="50053" x="4152900" y="4121150"/>
          <p14:tracePt t="50059" x="4184650" y="4095750"/>
          <p14:tracePt t="50070" x="4267200" y="4032250"/>
          <p14:tracePt t="50075" x="4279900" y="4025900"/>
          <p14:tracePt t="50086" x="4330700" y="3987800"/>
          <p14:tracePt t="50090" x="4375150" y="3956050"/>
          <p14:tracePt t="50104" x="4406900" y="3937000"/>
          <p14:tracePt t="50105" x="4419600" y="3930650"/>
          <p14:tracePt t="50116" x="4432300" y="3917950"/>
          <p14:tracePt t="50120" x="4438650" y="3917950"/>
          <p14:tracePt t="50127" x="4445000" y="3917950"/>
          <p14:tracePt t="50172" x="4445000" y="3911600"/>
          <p14:tracePt t="50209" x="4451350" y="3911600"/>
          <p14:tracePt t="50247" x="4451350" y="3905250"/>
          <p14:tracePt t="50262" x="4457700" y="3898900"/>
          <p14:tracePt t="50435" x="4451350" y="3898900"/>
          <p14:tracePt t="50443" x="4438650" y="3898900"/>
          <p14:tracePt t="50449" x="4400550" y="3898900"/>
          <p14:tracePt t="50457" x="4394200" y="3898900"/>
          <p14:tracePt t="50464" x="4375150" y="3898900"/>
          <p14:tracePt t="50472" x="4362450" y="3898900"/>
          <p14:tracePt t="50479" x="4349750" y="3898900"/>
          <p14:tracePt t="50487" x="4337050" y="3905250"/>
          <p14:tracePt t="50494" x="4330700" y="3905250"/>
          <p14:tracePt t="50504" x="4324350" y="3905250"/>
          <p14:tracePt t="50532" x="4318000" y="3905250"/>
          <p14:tracePt t="50554" x="4311650" y="3905250"/>
          <p14:tracePt t="50577" x="4305300" y="3898900"/>
          <p14:tracePt t="50586" x="4298950" y="3898900"/>
          <p14:tracePt t="50593" x="4286250" y="3898900"/>
          <p14:tracePt t="50599" x="4279900" y="3898900"/>
          <p14:tracePt t="50607" x="4273550" y="3892550"/>
          <p14:tracePt t="50622" x="4267200" y="3892550"/>
          <p14:tracePt t="50630" x="4260850" y="3892550"/>
          <p14:tracePt t="50652" x="4254500" y="3892550"/>
          <p14:tracePt t="50675" x="4248150" y="3892550"/>
          <p14:tracePt t="50697" x="4241800" y="3892550"/>
          <p14:tracePt t="50706" x="4229100" y="3892550"/>
          <p14:tracePt t="50719" x="4216400" y="3892550"/>
          <p14:tracePt t="50728" x="4210050" y="3892550"/>
          <p14:tracePt t="50736" x="4191000" y="3892550"/>
          <p14:tracePt t="50742" x="4184650" y="3892550"/>
          <p14:tracePt t="50749" x="4171950" y="3892550"/>
          <p14:tracePt t="50757" x="4159250" y="3892550"/>
          <p14:tracePt t="50765" x="4152900" y="3892550"/>
          <p14:tracePt t="50772" x="4133850" y="3892550"/>
          <p14:tracePt t="50780" x="4127500" y="3892550"/>
          <p14:tracePt t="50787" x="4121150" y="3892550"/>
          <p14:tracePt t="50795" x="4095750" y="3892550"/>
          <p14:tracePt t="50804" x="4089400" y="3892550"/>
          <p14:tracePt t="50810" x="4057650" y="3892550"/>
          <p14:tracePt t="50820" x="4051300" y="3892550"/>
          <p14:tracePt t="50824" x="4032250" y="3892550"/>
          <p14:tracePt t="50840" x="4019550" y="3892550"/>
          <p14:tracePt t="50856" x="4000500" y="3898900"/>
          <p14:tracePt t="50870" x="3994150" y="3898900"/>
          <p14:tracePt t="50877" x="3987800" y="3905250"/>
          <p14:tracePt t="50887" x="3981450" y="3905250"/>
          <p14:tracePt t="50899" x="3975100" y="3905250"/>
          <p14:tracePt t="50907" x="3968750" y="3905250"/>
          <p14:tracePt t="50923" x="3962400" y="3905250"/>
          <p14:tracePt t="50929" x="3956050" y="3911600"/>
          <p14:tracePt t="50939" x="3949700" y="3911600"/>
          <p14:tracePt t="50944" x="3943350" y="3911600"/>
          <p14:tracePt t="50953" x="3937000" y="3911600"/>
          <p14:tracePt t="50960" x="3930650" y="3917950"/>
          <p14:tracePt t="50967" x="3924300" y="3917950"/>
          <p14:tracePt t="50975" x="3905250" y="3924300"/>
          <p14:tracePt t="50989" x="3898900" y="3924300"/>
          <p14:tracePt t="50990" x="3892550" y="3930650"/>
          <p14:tracePt t="50997" x="3886200" y="3930650"/>
          <p14:tracePt t="51006" x="3879850" y="3930650"/>
          <p14:tracePt t="51012" x="3873500" y="3937000"/>
          <p14:tracePt t="51027" x="3867150" y="3937000"/>
          <p14:tracePt t="51036" x="3860800" y="3937000"/>
          <p14:tracePt t="51072" x="3854450" y="3937000"/>
          <p14:tracePt t="51103" x="3848100" y="3943350"/>
          <p14:tracePt t="51117" x="3841750" y="3943350"/>
          <p14:tracePt t="51125" x="3841750" y="3949700"/>
          <p14:tracePt t="51132" x="3835400" y="3949700"/>
          <p14:tracePt t="51140" x="3829050" y="3949700"/>
          <p14:tracePt t="51154" x="3822700" y="3956050"/>
          <p14:tracePt t="51155" x="3816350" y="3962400"/>
          <p14:tracePt t="51170" x="3810000" y="3962400"/>
          <p14:tracePt t="51177" x="3803650" y="3968750"/>
          <p14:tracePt t="51193" x="3797300" y="3975100"/>
          <p14:tracePt t="51207" x="3790950" y="3981450"/>
          <p14:tracePt t="51222" x="3784600" y="3987800"/>
          <p14:tracePt t="51230" x="3784600" y="3994150"/>
          <p14:tracePt t="51238" x="3778250" y="3994150"/>
          <p14:tracePt t="51259" x="3778250" y="4000500"/>
          <p14:tracePt t="51267" x="3771900" y="4000500"/>
          <p14:tracePt t="51281" x="3765550" y="4006850"/>
          <p14:tracePt t="51305" x="3759200" y="4013200"/>
          <p14:tracePt t="51320" x="3759200" y="4019550"/>
          <p14:tracePt t="51327" x="3752850" y="4019550"/>
          <p14:tracePt t="51342" x="3746500" y="4025900"/>
          <p14:tracePt t="51349" x="3746500" y="4032250"/>
          <p14:tracePt t="51364" x="3740150" y="4038600"/>
          <p14:tracePt t="51379" x="3740150" y="4044950"/>
          <p14:tracePt t="51388" x="3733800" y="4044950"/>
          <p14:tracePt t="51409" x="3727450" y="4051300"/>
          <p14:tracePt t="51432" x="3721100" y="4057650"/>
          <p14:tracePt t="51447" x="3721100" y="4064000"/>
          <p14:tracePt t="51469" x="3714750" y="4064000"/>
          <p14:tracePt t="51477" x="3714750" y="4070350"/>
          <p14:tracePt t="51499" x="3708400" y="4076700"/>
          <p14:tracePt t="51522" x="3708400" y="4083050"/>
          <p14:tracePt t="51523" x="3702050" y="4083050"/>
          <p14:tracePt t="51529" x="3702050" y="4089400"/>
          <p14:tracePt t="51538" x="3695700" y="4089400"/>
          <p14:tracePt t="51553" x="3695700" y="4102100"/>
          <p14:tracePt t="51559" x="3683000" y="4114800"/>
          <p14:tracePt t="51567" x="3683000" y="4121150"/>
          <p14:tracePt t="51574" x="3676650" y="4127500"/>
          <p14:tracePt t="51582" x="3676650" y="4133850"/>
          <p14:tracePt t="51590" x="3670300" y="4146550"/>
          <p14:tracePt t="51604" x="3670300" y="4152900"/>
          <p14:tracePt t="51612" x="3663950" y="4152900"/>
          <p14:tracePt t="51621" x="3657600" y="4165600"/>
          <p14:tracePt t="51627" x="3657600" y="4171950"/>
          <p14:tracePt t="51635" x="3657600" y="4184650"/>
          <p14:tracePt t="51642" x="3651250" y="4191000"/>
          <p14:tracePt t="51650" x="3651250" y="4203700"/>
          <p14:tracePt t="51657" x="3651250" y="4210050"/>
          <p14:tracePt t="51665" x="3651250" y="4216400"/>
          <p14:tracePt t="51672" x="3651250" y="4241800"/>
          <p14:tracePt t="51679" x="3644900" y="4254500"/>
          <p14:tracePt t="51687" x="3644900" y="4260850"/>
          <p14:tracePt t="51695" x="3644900" y="4279900"/>
          <p14:tracePt t="51709" x="3644900" y="4298950"/>
          <p14:tracePt t="51717" x="3644900" y="4305300"/>
          <p14:tracePt t="51724" x="3644900" y="4318000"/>
          <p14:tracePt t="51732" x="3644900" y="4324350"/>
          <p14:tracePt t="51739" x="3644900" y="4330700"/>
          <p14:tracePt t="51747" x="3644900" y="4349750"/>
          <p14:tracePt t="51755" x="3644900" y="4362450"/>
          <p14:tracePt t="51762" x="3651250" y="4362450"/>
          <p14:tracePt t="51770" x="3651250" y="4368800"/>
          <p14:tracePt t="51777" x="3651250" y="4394200"/>
          <p14:tracePt t="51787" x="3657600" y="4400550"/>
          <p14:tracePt t="51792" x="3663950" y="4432300"/>
          <p14:tracePt t="51804" x="3670300" y="4445000"/>
          <p14:tracePt t="51808" x="3683000" y="4476750"/>
          <p14:tracePt t="51820" x="3683000" y="4483100"/>
          <p14:tracePt t="51823" x="3689350" y="4489450"/>
          <p14:tracePt t="51837" x="3689350" y="4502150"/>
          <p14:tracePt t="51838" x="3702050" y="4514850"/>
          <p14:tracePt t="51845" x="3702050" y="4527550"/>
          <p14:tracePt t="51853" x="3708400" y="4527550"/>
          <p14:tracePt t="51860" x="3721100" y="4546600"/>
          <p14:tracePt t="51870" x="3721100" y="4552950"/>
          <p14:tracePt t="51874" x="3727450" y="4559300"/>
          <p14:tracePt t="51890" x="3740150" y="4572000"/>
          <p14:tracePt t="51897" x="3765550" y="4597400"/>
          <p14:tracePt t="51912" x="3778250" y="4616450"/>
          <p14:tracePt t="51913" x="3784600" y="4622800"/>
          <p14:tracePt t="51922" x="3797300" y="4635500"/>
          <p14:tracePt t="51927" x="3803650" y="4641850"/>
          <p14:tracePt t="51937" x="3829050" y="4660900"/>
          <p14:tracePt t="51942" x="3835400" y="4667250"/>
          <p14:tracePt t="51950" x="3854450" y="4679950"/>
          <p14:tracePt t="51957" x="3860800" y="4686300"/>
          <p14:tracePt t="51964" x="3873500" y="4692650"/>
          <p14:tracePt t="51973" x="3898900" y="4705350"/>
          <p14:tracePt t="51980" x="3905250" y="4705350"/>
          <p14:tracePt t="51987" x="3911600" y="4711700"/>
          <p14:tracePt t="51995" x="3917950" y="4718050"/>
          <p14:tracePt t="52004" x="3924300" y="4718050"/>
          <p14:tracePt t="52010" x="3930650" y="4724400"/>
          <p14:tracePt t="52020" x="3937000" y="4724400"/>
          <p14:tracePt t="52025" x="3943350" y="4730750"/>
          <p14:tracePt t="52040" x="3956050" y="4730750"/>
          <p14:tracePt t="52053" x="3956050" y="4737100"/>
          <p14:tracePt t="52055" x="3968750" y="4737100"/>
          <p14:tracePt t="52062" x="3968750" y="4743450"/>
          <p14:tracePt t="52070" x="3994150" y="4756150"/>
          <p14:tracePt t="52078" x="4006850" y="4762500"/>
          <p14:tracePt t="52087" x="4019550" y="4768850"/>
          <p14:tracePt t="52092" x="4032250" y="4781550"/>
          <p14:tracePt t="52104" x="4051300" y="4794250"/>
          <p14:tracePt t="52109" x="4064000" y="4806950"/>
          <p14:tracePt t="52123" x="4083050" y="4813300"/>
          <p14:tracePt t="52125" x="4095750" y="4826000"/>
          <p14:tracePt t="52130" x="4114800" y="4838700"/>
          <p14:tracePt t="52137" x="4133850" y="4845050"/>
          <p14:tracePt t="52145" x="4152900" y="4857750"/>
          <p14:tracePt t="52154" x="4171950" y="4870450"/>
          <p14:tracePt t="52160" x="4197350" y="4883150"/>
          <p14:tracePt t="52170" x="4222750" y="4895850"/>
          <p14:tracePt t="52174" x="4235450" y="4902200"/>
          <p14:tracePt t="52187" x="4260850" y="4908550"/>
          <p14:tracePt t="52191" x="4273550" y="4914900"/>
          <p14:tracePt t="52204" x="4286250" y="4921250"/>
          <p14:tracePt t="52205" x="4292600" y="4927600"/>
          <p14:tracePt t="52220" x="4298950" y="4933950"/>
          <p14:tracePt t="52221" x="4305300" y="4933950"/>
          <p14:tracePt t="52227" x="4311650" y="4940300"/>
          <p14:tracePt t="52242" x="4311650" y="4946650"/>
          <p14:tracePt t="52265" x="4311650" y="4953000"/>
          <p14:tracePt t="52287" x="4318000" y="4959350"/>
          <p14:tracePt t="52304" x="4318000" y="4965700"/>
          <p14:tracePt t="52317" x="4318000" y="4972050"/>
          <p14:tracePt t="52535" x="4324350" y="4972050"/>
          <p14:tracePt t="52549" x="4324350" y="4978400"/>
          <p14:tracePt t="52557" x="4330700" y="4984750"/>
          <p14:tracePt t="52565" x="4330700" y="4991100"/>
          <p14:tracePt t="52580" x="4337050" y="4997450"/>
          <p14:tracePt t="52589" x="4343400" y="5003800"/>
          <p14:tracePt t="52595" x="4356100" y="5010150"/>
          <p14:tracePt t="52604" x="4362450" y="5010150"/>
          <p14:tracePt t="52610" x="4368800" y="5016500"/>
          <p14:tracePt t="52619" x="4387850" y="5022850"/>
          <p14:tracePt t="52625" x="4400550" y="5029200"/>
          <p14:tracePt t="52632" x="4413250" y="5029200"/>
          <p14:tracePt t="52640" x="4445000" y="5041900"/>
          <p14:tracePt t="52647" x="4489450" y="5060950"/>
          <p14:tracePt t="52655" x="4521200" y="5067300"/>
          <p14:tracePt t="52662" x="4584700" y="5086350"/>
          <p14:tracePt t="52670" x="4641850" y="5099050"/>
          <p14:tracePt t="52677" x="4654550" y="5105400"/>
          <p14:tracePt t="52687" x="4781550" y="5137150"/>
          <p14:tracePt t="52693" x="4832350" y="5143500"/>
          <p14:tracePt t="52704" x="4857750" y="5149850"/>
          <p14:tracePt t="52708" x="4895850" y="5149850"/>
          <p14:tracePt t="52720" x="4902200" y="5149850"/>
          <p14:tracePt t="52724" x="4908550" y="5149850"/>
          <p14:tracePt t="52805" x="4914900" y="5143500"/>
          <p14:tracePt t="52820" x="4914900" y="5137150"/>
          <p14:tracePt t="52828" x="4914900" y="5130800"/>
          <p14:tracePt t="52836" x="4921250" y="5118100"/>
          <p14:tracePt t="52850" x="4921250" y="5105400"/>
          <p14:tracePt t="52857" x="4921250" y="5073650"/>
          <p14:tracePt t="52864" x="4921250" y="5060950"/>
          <p14:tracePt t="52872" x="4921250" y="5048250"/>
          <p14:tracePt t="52879" x="4921250" y="5035550"/>
          <p14:tracePt t="52887" x="4921250" y="5010150"/>
          <p14:tracePt t="52895" x="4914900" y="5010150"/>
          <p14:tracePt t="52904" x="4914900" y="5003800"/>
          <p14:tracePt t="52910" x="4908550" y="4997450"/>
          <p14:tracePt t="52920" x="4902200" y="4984750"/>
          <p14:tracePt t="52925" x="4889500" y="4978400"/>
          <p14:tracePt t="52938" x="4883150" y="4959350"/>
          <p14:tracePt t="52942" x="4864100" y="4953000"/>
          <p14:tracePt t="52953" x="4851400" y="4940300"/>
          <p14:tracePt t="52954" x="4845050" y="4933950"/>
          <p14:tracePt t="52970" x="4806950" y="4921250"/>
          <p14:tracePt t="52977" x="4775200" y="4902200"/>
          <p14:tracePt t="52986" x="4737100" y="4883150"/>
          <p14:tracePt t="52992" x="4718050" y="4883150"/>
          <p14:tracePt t="53000" x="4673600" y="4864100"/>
          <p14:tracePt t="53007" x="4660900" y="4864100"/>
          <p14:tracePt t="53015" x="4641850" y="4857750"/>
          <p14:tracePt t="53022" x="4597400" y="4851400"/>
          <p14:tracePt t="53030" x="4552950" y="4838700"/>
          <p14:tracePt t="53037" x="4540250" y="4838700"/>
          <p14:tracePt t="53045" x="4495800" y="4832350"/>
          <p14:tracePt t="53053" x="4476750" y="4826000"/>
          <p14:tracePt t="53059" x="4457700" y="4819650"/>
          <p14:tracePt t="53070" x="4400550" y="4813300"/>
          <p14:tracePt t="53075" x="4381500" y="4806950"/>
          <p14:tracePt t="53087" x="4311650" y="4794250"/>
          <p14:tracePt t="53091" x="4286250" y="4794250"/>
          <p14:tracePt t="53104" x="4210050" y="4794250"/>
          <p14:tracePt t="53105" x="4184650" y="4794250"/>
          <p14:tracePt t="53114" x="4159250" y="4794250"/>
          <p14:tracePt t="53121" x="4146550" y="4794250"/>
          <p14:tracePt t="53127" x="4095750" y="4794250"/>
          <p14:tracePt t="53137" x="4076700" y="4800600"/>
          <p14:tracePt t="53143" x="4057650" y="4800600"/>
          <p14:tracePt t="53153" x="4051300" y="4800600"/>
          <p14:tracePt t="53157" x="4038600" y="4800600"/>
          <p14:tracePt t="53170" x="4032250" y="4800600"/>
          <p14:tracePt t="53173" x="4019550" y="4806950"/>
          <p14:tracePt t="53187" x="4013200" y="4806950"/>
          <p14:tracePt t="53188" x="4000500" y="4806950"/>
          <p14:tracePt t="53194" x="3994150" y="4813300"/>
          <p14:tracePt t="53204" x="3987800" y="4813300"/>
          <p14:tracePt t="53210" x="3975100" y="4819650"/>
          <p14:tracePt t="53220" x="3968750" y="4826000"/>
          <p14:tracePt t="53225" x="3962400" y="4826000"/>
          <p14:tracePt t="53237" x="3949700" y="4838700"/>
          <p14:tracePt t="53241" x="3943350" y="4838700"/>
          <p14:tracePt t="53253" x="3924300" y="4851400"/>
          <p14:tracePt t="53257" x="3917950" y="4857750"/>
          <p14:tracePt t="53270" x="3873500" y="4883150"/>
          <p14:tracePt t="53277" x="3867150" y="4889500"/>
          <p14:tracePt t="53287" x="3854450" y="4895850"/>
          <p14:tracePt t="53292" x="3829050" y="4914900"/>
          <p14:tracePt t="53304" x="3822700" y="4921250"/>
          <p14:tracePt t="53308" x="3803650" y="4933950"/>
          <p14:tracePt t="53320" x="3790950" y="4946650"/>
          <p14:tracePt t="53324" x="3784600" y="4953000"/>
          <p14:tracePt t="53337" x="3784600" y="4959350"/>
          <p14:tracePt t="53338" x="3778250" y="4965700"/>
          <p14:tracePt t="53345" x="3771900" y="4972050"/>
          <p14:tracePt t="53353" x="3765550" y="4984750"/>
          <p14:tracePt t="53360" x="3765550" y="4991100"/>
          <p14:tracePt t="53370" x="3765550" y="5003800"/>
          <p14:tracePt t="53375" x="3765550" y="5016500"/>
          <p14:tracePt t="53387" x="3765550" y="5022850"/>
          <p14:tracePt t="53390" x="3765550" y="5029200"/>
          <p14:tracePt t="53404" x="3765550" y="5041900"/>
          <p14:tracePt t="53405" x="3765550" y="5048250"/>
          <p14:tracePt t="53413" x="3765550" y="5054600"/>
          <p14:tracePt t="53420" x="3765550" y="5067300"/>
          <p14:tracePt t="53427" x="3765550" y="5080000"/>
          <p14:tracePt t="53442" x="3765550" y="5086350"/>
          <p14:tracePt t="53450" x="3765550" y="5092700"/>
          <p14:tracePt t="53457" x="3765550" y="5111750"/>
          <p14:tracePt t="53465" x="3771900" y="5124450"/>
          <p14:tracePt t="53472" x="3771900" y="5130800"/>
          <p14:tracePt t="53487" x="3771900" y="5143500"/>
          <p14:tracePt t="53494" x="3771900" y="5149850"/>
          <p14:tracePt t="53504" x="3771900" y="5156200"/>
          <p14:tracePt t="53510" x="3778250" y="5168900"/>
          <p14:tracePt t="53525" x="3778250" y="5175250"/>
          <p14:tracePt t="53532" x="3784600" y="5200650"/>
          <p14:tracePt t="53540" x="3784600" y="5207000"/>
          <p14:tracePt t="53548" x="3790950" y="5219700"/>
          <p14:tracePt t="53555" x="3790950" y="5226050"/>
          <p14:tracePt t="53563" x="3803650" y="5251450"/>
          <p14:tracePt t="53570" x="3803650" y="5257800"/>
          <p14:tracePt t="53578" x="3810000" y="5264150"/>
          <p14:tracePt t="53587" x="3822700" y="5283200"/>
          <p14:tracePt t="53593" x="3829050" y="5283200"/>
          <p14:tracePt t="53604" x="3829050" y="5289550"/>
          <p14:tracePt t="53608" x="3835400" y="5295900"/>
          <p14:tracePt t="53622" x="3841750" y="5302250"/>
          <p14:tracePt t="53630" x="3848100" y="5308600"/>
          <p14:tracePt t="53637" x="3854450" y="5314950"/>
          <p14:tracePt t="53645" x="3854450" y="5321300"/>
          <p14:tracePt t="53660" x="3860800" y="5321300"/>
          <p14:tracePt t="53669" x="3867150" y="5327650"/>
          <p14:tracePt t="53683" x="3886200" y="5340350"/>
          <p14:tracePt t="53690" x="3892550" y="5346700"/>
          <p14:tracePt t="53697" x="3905250" y="5346700"/>
          <p14:tracePt t="53705" x="3911600" y="5353050"/>
          <p14:tracePt t="53712" x="3917950" y="5353050"/>
          <p14:tracePt t="53720" x="3924300" y="5359400"/>
          <p14:tracePt t="53727" x="3937000" y="5365750"/>
          <p14:tracePt t="53737" x="3949700" y="5372100"/>
          <p14:tracePt t="53742" x="3962400" y="5378450"/>
          <p14:tracePt t="53753" x="3975100" y="5384800"/>
          <p14:tracePt t="53757" x="4019550" y="5410200"/>
          <p14:tracePt t="53770" x="4038600" y="5416550"/>
          <p14:tracePt t="53774" x="4057650" y="5429250"/>
          <p14:tracePt t="53787" x="4076700" y="5441950"/>
          <p14:tracePt t="53788" x="4095750" y="5454650"/>
          <p14:tracePt t="53795" x="4108450" y="5461000"/>
          <p14:tracePt t="53804" x="4127500" y="5473700"/>
          <p14:tracePt t="53810" x="4146550" y="5486400"/>
          <p14:tracePt t="53820" x="4165600" y="5492750"/>
          <p14:tracePt t="53825" x="4178300" y="5505450"/>
          <p14:tracePt t="53837" x="4197350" y="5511800"/>
          <p14:tracePt t="53841" x="4210050" y="5524500"/>
          <p14:tracePt t="53853" x="4222750" y="5530850"/>
          <p14:tracePt t="53854" x="4235450" y="5537200"/>
          <p14:tracePt t="53862" x="4241800" y="5537200"/>
          <p14:tracePt t="53870" x="4254500" y="5543550"/>
          <p14:tracePt t="53886" x="4260850" y="5549900"/>
          <p14:tracePt t="53893" x="4267200" y="5549900"/>
          <p14:tracePt t="53914" x="4273550" y="5556250"/>
          <p14:tracePt t="53924" x="4279900" y="5556250"/>
          <p14:tracePt t="53930" x="4286250" y="5556250"/>
          <p14:tracePt t="53939" x="4298950" y="5562600"/>
          <p14:tracePt t="53945" x="4311650" y="5568950"/>
          <p14:tracePt t="53954" x="4324350" y="5575300"/>
          <p14:tracePt t="53960" x="4349750" y="5575300"/>
          <p14:tracePt t="53967" x="4381500" y="5581650"/>
          <p14:tracePt t="53975" x="4419600" y="5588000"/>
          <p14:tracePt t="53983" x="4425950" y="5588000"/>
          <p14:tracePt t="53990" x="4483100" y="5588000"/>
          <p14:tracePt t="53997" x="4502150" y="5594350"/>
          <p14:tracePt t="54004" x="4559300" y="5594350"/>
          <p14:tracePt t="54012" x="4591050" y="5594350"/>
          <p14:tracePt t="54021" x="4616450" y="5594350"/>
          <p14:tracePt t="54027" x="4654550" y="5594350"/>
          <p14:tracePt t="54037" x="4667250" y="5594350"/>
          <p14:tracePt t="54043" x="4679950" y="5588000"/>
          <p14:tracePt t="54053" x="4699000" y="5588000"/>
          <p14:tracePt t="54057" x="4711700" y="5588000"/>
          <p14:tracePt t="54070" x="4724400" y="5581650"/>
          <p14:tracePt t="54074" x="4730750" y="5581650"/>
          <p14:tracePt t="54087" x="4743450" y="5581650"/>
          <p14:tracePt t="54094" x="4749800" y="5581650"/>
          <p14:tracePt t="54095" x="4768850" y="5575300"/>
          <p14:tracePt t="54104" x="4781550" y="5575300"/>
          <p14:tracePt t="54110" x="4806950" y="5568950"/>
          <p14:tracePt t="54123" x="4838700" y="5568950"/>
          <p14:tracePt t="54127" x="4870450" y="5568950"/>
          <p14:tracePt t="54137" x="4876800" y="5568950"/>
          <p14:tracePt t="54141" x="4908550" y="5568950"/>
          <p14:tracePt t="54162" x="4927600" y="5568950"/>
          <p14:tracePt t="54163" x="4933950" y="5568950"/>
          <p14:tracePt t="54170" x="4940300" y="5568950"/>
          <p14:tracePt t="54177" x="4946650" y="5575300"/>
          <p14:tracePt t="54657" x="4946650" y="5568950"/>
          <p14:tracePt t="54665" x="4946650" y="5562600"/>
          <p14:tracePt t="54674" x="4940300" y="5549900"/>
          <p14:tracePt t="54679" x="4921250" y="5492750"/>
          <p14:tracePt t="54689" x="4921250" y="5486400"/>
          <p14:tracePt t="54695" x="4895850" y="5429250"/>
          <p14:tracePt t="54707" x="4870450" y="5353050"/>
          <p14:tracePt t="54711" x="4838700" y="5276850"/>
          <p14:tracePt t="54720" x="4794250" y="5168900"/>
          <p14:tracePt t="54725" x="4768850" y="5111750"/>
          <p14:tracePt t="54737" x="4718050" y="5010150"/>
          <p14:tracePt t="54741" x="4711700" y="4991100"/>
          <p14:tracePt t="54753" x="4686300" y="4914900"/>
          <p14:tracePt t="54757" x="4616450" y="4711700"/>
          <p14:tracePt t="54770" x="4559300" y="4527550"/>
          <p14:tracePt t="54777" x="4533900" y="4451350"/>
          <p14:tracePt t="54787" x="4495800" y="4337050"/>
          <p14:tracePt t="54793" x="4489450" y="4318000"/>
          <p14:tracePt t="54804" x="4476750" y="4286250"/>
          <p14:tracePt t="54808" x="4464050" y="4267200"/>
          <p14:tracePt t="54820" x="4457700" y="4241800"/>
          <p14:tracePt t="54824" x="4451350" y="4229100"/>
          <p14:tracePt t="54837" x="4451350" y="4222750"/>
          <p14:tracePt t="54838" x="4445000" y="4216400"/>
          <p14:tracePt t="54845" x="4445000" y="4203700"/>
          <p14:tracePt t="54860" x="4438650" y="4197350"/>
          <p14:tracePt t="54870" x="4438650" y="4191000"/>
          <p14:tracePt t="54882" x="4438650" y="4184650"/>
          <p14:tracePt t="54883" x="4432300" y="4184650"/>
          <p14:tracePt t="54890" x="4432300" y="4171950"/>
          <p14:tracePt t="54897" x="4425950" y="4165600"/>
          <p14:tracePt t="54912" x="4425950" y="4159250"/>
          <p14:tracePt t="54921" x="4419600" y="4152900"/>
          <p14:tracePt t="54927" x="4419600" y="4146550"/>
          <p14:tracePt t="54936" x="4413250" y="4127500"/>
          <p14:tracePt t="54942" x="4400550" y="4108450"/>
          <p14:tracePt t="54949" x="4400550" y="4095750"/>
          <p14:tracePt t="54957" x="4394200" y="4083050"/>
          <p14:tracePt t="54965" x="4387850" y="4070350"/>
          <p14:tracePt t="54972" x="4381500" y="4044950"/>
          <p14:tracePt t="54980" x="4375150" y="4025900"/>
          <p14:tracePt t="54987" x="4368800" y="3987800"/>
          <p14:tracePt t="54994" x="4368800" y="3975100"/>
          <p14:tracePt t="55004" x="4368800" y="3943350"/>
          <p14:tracePt t="55010" x="4368800" y="3937000"/>
          <p14:tracePt t="55020" x="4368800" y="3930650"/>
          <p14:tracePt t="55025" x="4368800" y="3924300"/>
          <p14:tracePt t="55037" x="4368800" y="3898900"/>
          <p14:tracePt t="55041" x="4368800" y="3892550"/>
          <p14:tracePt t="55054" x="4375150" y="3873500"/>
          <p14:tracePt t="55057" x="4375150" y="3867150"/>
          <p14:tracePt t="55070" x="4375150" y="3860800"/>
          <p14:tracePt t="55086" x="4375150" y="3854450"/>
          <p14:tracePt t="55087" x="4381500" y="3854450"/>
          <p14:tracePt t="55160" x="4387850" y="3854450"/>
          <p14:tracePt t="55174" x="4400550" y="3860800"/>
          <p14:tracePt t="55182" x="4406900" y="3860800"/>
          <p14:tracePt t="55192" x="4425950" y="3873500"/>
          <p14:tracePt t="55197" x="4438650" y="3886200"/>
          <p14:tracePt t="55208" x="4451350" y="3892550"/>
          <p14:tracePt t="55213" x="4470400" y="3917950"/>
          <p14:tracePt t="55220" x="4489450" y="3937000"/>
          <p14:tracePt t="55227" x="4495800" y="3943350"/>
          <p14:tracePt t="55237" x="4514850" y="3975100"/>
          <p14:tracePt t="55242" x="4540250" y="4000500"/>
          <p14:tracePt t="55253" x="4565650" y="4038600"/>
          <p14:tracePt t="55258" x="4572000" y="4051300"/>
          <p14:tracePt t="55270" x="4591050" y="4070350"/>
          <p14:tracePt t="55274" x="4610100" y="4108450"/>
          <p14:tracePt t="55288" x="4622800" y="4121150"/>
          <p14:tracePt t="55294" x="4629150" y="4140200"/>
          <p14:tracePt t="55304" x="4635500" y="4152900"/>
          <p14:tracePt t="55309" x="4635500" y="4159250"/>
          <p14:tracePt t="55325" x="4641850" y="4171950"/>
          <p14:tracePt t="55332" x="4641850" y="4184650"/>
          <p14:tracePt t="55340" x="4648200" y="4191000"/>
          <p14:tracePt t="55348" x="4648200" y="4203700"/>
          <p14:tracePt t="55355" x="4654550" y="4222750"/>
          <p14:tracePt t="55363" x="4654550" y="4229100"/>
          <p14:tracePt t="55370" x="4660900" y="4241800"/>
          <p14:tracePt t="55378" x="4660900" y="4254500"/>
          <p14:tracePt t="55387" x="4667250" y="4267200"/>
          <p14:tracePt t="55393" x="4667250" y="4273550"/>
          <p14:tracePt t="55404" x="4667250" y="4286250"/>
          <p14:tracePt t="55408" x="4667250" y="4298950"/>
          <p14:tracePt t="55420" x="4667250" y="4318000"/>
          <p14:tracePt t="55424" x="4667250" y="4343400"/>
          <p14:tracePt t="55437" x="4667250" y="4362450"/>
          <p14:tracePt t="55438" x="4667250" y="4381500"/>
          <p14:tracePt t="55445" x="4667250" y="4394200"/>
          <p14:tracePt t="55453" x="4667250" y="4425950"/>
          <p14:tracePt t="55460" x="4667250" y="4438650"/>
          <p14:tracePt t="55470" x="4667250" y="4470400"/>
          <p14:tracePt t="55475" x="4667250" y="4514850"/>
          <p14:tracePt t="55486" x="4667250" y="4527550"/>
          <p14:tracePt t="55490" x="4667250" y="4572000"/>
          <p14:tracePt t="55504" x="4667250" y="4591050"/>
          <p14:tracePt t="55507" x="4667250" y="4635500"/>
          <p14:tracePt t="55520" x="4667250" y="4705350"/>
          <p14:tracePt t="55528" x="4667250" y="4718050"/>
          <p14:tracePt t="55537" x="4667250" y="4768850"/>
          <p14:tracePt t="55542" x="4667250" y="4813300"/>
          <p14:tracePt t="55553" x="4667250" y="4832350"/>
          <p14:tracePt t="55557" x="4667250" y="4851400"/>
          <p14:tracePt t="55570" x="4667250" y="4876800"/>
          <p14:tracePt t="55574" x="4692650" y="4991100"/>
          <p14:tracePt t="55587" x="4730750" y="5105400"/>
          <p14:tracePt t="55588" x="4743450" y="5143500"/>
          <p14:tracePt t="55603" x="4826000" y="5359400"/>
          <p14:tracePt t="55610" x="4851400" y="5435600"/>
          <p14:tracePt t="55619" x="4857750" y="5448300"/>
          <p14:tracePt t="55625" x="4857750" y="5461000"/>
          <p14:tracePt t="55632" x="4857750" y="5486400"/>
          <p14:tracePt t="55639" x="4857750" y="5499100"/>
          <p14:tracePt t="55647" x="4857750" y="5511800"/>
          <p14:tracePt t="55662" x="4857750" y="5518150"/>
          <p14:tracePt t="55835" x="4864100" y="5518150"/>
          <p14:tracePt t="55873" x="4864100" y="5511800"/>
          <p14:tracePt t="55880" x="4864100" y="5505450"/>
          <p14:tracePt t="55889" x="4857750" y="5499100"/>
          <p14:tracePt t="55894" x="4845050" y="5480050"/>
          <p14:tracePt t="55904" x="4838700" y="5467350"/>
          <p14:tracePt t="55910" x="4813300" y="5441950"/>
          <p14:tracePt t="55918" x="4781550" y="5397500"/>
          <p14:tracePt t="55925" x="4768850" y="5384800"/>
          <p14:tracePt t="55933" x="4756150" y="5372100"/>
          <p14:tracePt t="55940" x="4737100" y="5353050"/>
          <p14:tracePt t="55948" x="4660900" y="5283200"/>
          <p14:tracePt t="55955" x="4616450" y="5245100"/>
          <p14:tracePt t="55963" x="4565650" y="5219700"/>
          <p14:tracePt t="55970" x="4533900" y="5194300"/>
          <p14:tracePt t="55978" x="4495800" y="5175250"/>
          <p14:tracePt t="55987" x="4483100" y="5168900"/>
          <p14:tracePt t="55993" x="4470400" y="5162550"/>
          <p14:tracePt t="56004" x="4432300" y="5149850"/>
          <p14:tracePt t="56008" x="4394200" y="5137150"/>
          <p14:tracePt t="56020" x="4368800" y="5130800"/>
          <p14:tracePt t="56024" x="4356100" y="5130800"/>
          <p14:tracePt t="56037" x="4318000" y="5124450"/>
          <p14:tracePt t="56038" x="4286250" y="5124450"/>
          <p14:tracePt t="56045" x="4279900" y="5124450"/>
          <p14:tracePt t="56054" x="4273550" y="5130800"/>
          <p14:tracePt t="56060" x="4254500" y="5137150"/>
          <p14:tracePt t="56070" x="4248150" y="5143500"/>
          <p14:tracePt t="56075" x="4235450" y="5156200"/>
          <p14:tracePt t="56087" x="4222750" y="5187950"/>
          <p14:tracePt t="56091" x="4222750" y="5194300"/>
          <p14:tracePt t="56104" x="4222750" y="5207000"/>
          <p14:tracePt t="56105" x="4216400" y="5219700"/>
          <p14:tracePt t="56115" x="4216400" y="5276850"/>
          <p14:tracePt t="56120" x="4222750" y="5302250"/>
          <p14:tracePt t="56127" x="4260850" y="5391150"/>
          <p14:tracePt t="56137" x="4279900" y="5410200"/>
          <p14:tracePt t="56142" x="4305300" y="5441950"/>
          <p14:tracePt t="56153" x="4311650" y="5441950"/>
          <p14:tracePt t="56158" x="4356100" y="5467350"/>
          <p14:tracePt t="56170" x="4387850" y="5473700"/>
          <p14:tracePt t="56173" x="4425950" y="5480050"/>
          <p14:tracePt t="56187" x="4540250" y="5492750"/>
          <p14:tracePt t="56188" x="4603750" y="5492750"/>
          <p14:tracePt t="56195" x="4679950" y="5492750"/>
          <p14:tracePt t="56204" x="4705350" y="5492750"/>
          <p14:tracePt t="56210" x="4768850" y="5480050"/>
          <p14:tracePt t="56220" x="4826000" y="5467350"/>
          <p14:tracePt t="56225" x="4870450" y="5454650"/>
          <p14:tracePt t="56237" x="4908550" y="5435600"/>
          <p14:tracePt t="56241" x="4927600" y="5422900"/>
          <p14:tracePt t="56254" x="4940300" y="5410200"/>
          <p14:tracePt t="56257" x="4946650" y="5384800"/>
          <p14:tracePt t="56277" x="4946650" y="5365750"/>
          <p14:tracePt t="56277" x="4940300" y="5340350"/>
          <p14:tracePt t="56287" x="4921250" y="5302250"/>
          <p14:tracePt t="56293" x="4902200" y="5276850"/>
          <p14:tracePt t="56304" x="4851400" y="5232400"/>
          <p14:tracePt t="56308" x="4845050" y="5219700"/>
          <p14:tracePt t="56320" x="4787900" y="5168900"/>
          <p14:tracePt t="56324" x="4749800" y="5143500"/>
          <p14:tracePt t="56337" x="4686300" y="5099050"/>
          <p14:tracePt t="56350" x="4641850" y="5073650"/>
          <p14:tracePt t="56355" x="4622800" y="5060950"/>
          <p14:tracePt t="56360" x="4603750" y="5060950"/>
          <p14:tracePt t="56375" x="4591050" y="5060950"/>
          <p14:tracePt t="56387" x="4584700" y="5060950"/>
          <p14:tracePt t="56391" x="4572000" y="5060950"/>
          <p14:tracePt t="56404" x="4565650" y="5060950"/>
          <p14:tracePt t="56405" x="4559300" y="5067300"/>
          <p14:tracePt t="56412" x="4552950" y="5073650"/>
          <p14:tracePt t="56427" x="4546600" y="5080000"/>
          <p14:tracePt t="56437" x="4540250" y="5099050"/>
          <p14:tracePt t="56442" x="4533900" y="5156200"/>
          <p14:tracePt t="56453" x="4533900" y="5187950"/>
          <p14:tracePt t="56457" x="4533900" y="5226050"/>
          <p14:tracePt t="56473" x="4546600" y="5264150"/>
          <p14:tracePt t="56480" x="4578350" y="5302250"/>
          <p14:tracePt t="56488" x="4616450" y="5321300"/>
          <p14:tracePt t="56495" x="4679950" y="5340350"/>
          <p14:tracePt t="56504" x="4749800" y="5346700"/>
          <p14:tracePt t="56510" x="4794250" y="5346700"/>
          <p14:tracePt t="56520" x="4832350" y="5346700"/>
          <p14:tracePt t="56525" x="4851400" y="5334000"/>
          <p14:tracePt t="56540" x="4857750" y="5334000"/>
          <p14:tracePt t="56547" x="4870450" y="5327650"/>
          <p14:tracePt t="56548" x="4876800" y="5327650"/>
          <p14:tracePt t="56555" x="4889500" y="5321300"/>
          <p14:tracePt t="56562" x="4895850" y="5314950"/>
          <p14:tracePt t="56570" x="4902200" y="5314950"/>
          <p14:tracePt t="56586" x="4908550" y="5314950"/>
          <p14:tracePt t="56592" x="4914900" y="5314950"/>
          <p14:tracePt t="56600" x="4914900" y="5308600"/>
          <p14:tracePt t="56615" x="4921250" y="5308600"/>
          <p14:tracePt t="56630" x="4921250" y="5302250"/>
          <p14:tracePt t="56639" x="4914900" y="5295900"/>
          <p14:tracePt t="56645" x="4864100" y="5264150"/>
          <p14:tracePt t="56654" x="4813300" y="5238750"/>
          <p14:tracePt t="56660" x="4806950" y="5232400"/>
          <p14:tracePt t="58229" x="4813300" y="5226050"/>
          <p14:tracePt t="58234" x="4819650" y="5226050"/>
          <p14:tracePt t="58243" x="4826000" y="5213350"/>
          <p14:tracePt t="58249" x="4864100" y="5181600"/>
          <p14:tracePt t="58257" x="4908550" y="5149850"/>
          <p14:tracePt t="58264" x="4921250" y="5137150"/>
          <p14:tracePt t="58272" x="4972050" y="5111750"/>
          <p14:tracePt t="58280" x="5003800" y="5092700"/>
          <p14:tracePt t="58287" x="5029200" y="5073650"/>
          <p14:tracePt t="58294" x="5048250" y="5054600"/>
          <p14:tracePt t="58304" x="5060950" y="5041900"/>
          <p14:tracePt t="58309" x="5086350" y="5022850"/>
          <p14:tracePt t="58320" x="5086350" y="5016500"/>
          <p14:tracePt t="58325" x="5124450" y="4991100"/>
          <p14:tracePt t="58337" x="5149850" y="4972050"/>
          <p14:tracePt t="58341" x="5187950" y="4953000"/>
          <p14:tracePt t="58355" x="5232400" y="4933950"/>
          <p14:tracePt t="58363" x="5270500" y="4927600"/>
          <p14:tracePt t="58370" x="5302250" y="4921250"/>
          <p14:tracePt t="58386" x="5308600" y="4921250"/>
          <p14:tracePt t="58392" x="5327650" y="4914900"/>
          <p14:tracePt t="58393" x="5346700" y="4908550"/>
          <p14:tracePt t="58400" x="5365750" y="4908550"/>
          <p14:tracePt t="58414" x="5391150" y="4902200"/>
          <p14:tracePt t="58415" x="5410200" y="4902200"/>
          <p14:tracePt t="58422" x="5480050" y="4883150"/>
          <p14:tracePt t="58430" x="5492750" y="4883150"/>
          <p14:tracePt t="58438" x="5543550" y="4870450"/>
          <p14:tracePt t="58445" x="5600700" y="4857750"/>
          <p14:tracePt t="58453" x="5664200" y="4845050"/>
          <p14:tracePt t="58460" x="5721350" y="4832350"/>
          <p14:tracePt t="58470" x="5759450" y="4819650"/>
          <p14:tracePt t="58475" x="5778500" y="4813300"/>
          <p14:tracePt t="58487" x="5784850" y="4813300"/>
          <p14:tracePt t="58490" x="5791200" y="4806950"/>
          <p14:tracePt t="58504" x="5797550" y="4806950"/>
          <p14:tracePt t="58505" x="5810250" y="4806950"/>
          <p14:tracePt t="58520" x="5822950" y="4806950"/>
          <p14:tracePt t="58535" x="5829300" y="4806950"/>
          <p14:tracePt t="58542" x="5835650" y="4806950"/>
          <p14:tracePt t="58549" x="5842000" y="4806950"/>
          <p14:tracePt t="58557" x="5861050" y="4806950"/>
          <p14:tracePt t="58565" x="5892800" y="4806950"/>
          <p14:tracePt t="58572" x="5918200" y="4813300"/>
          <p14:tracePt t="58579" x="5956300" y="4813300"/>
          <p14:tracePt t="58587" x="5962650" y="4813300"/>
          <p14:tracePt t="58594" x="5994400" y="4813300"/>
          <p14:tracePt t="58604" x="6032500" y="4813300"/>
          <p14:tracePt t="58610" x="6064250" y="4813300"/>
          <p14:tracePt t="58621" x="6076950" y="4819650"/>
          <p14:tracePt t="58625" x="6115050" y="4826000"/>
          <p14:tracePt t="58639" x="6153150" y="4826000"/>
          <p14:tracePt t="58640" x="6191250" y="4838700"/>
          <p14:tracePt t="58647" x="6203950" y="4838700"/>
          <p14:tracePt t="58655" x="6216650" y="4845050"/>
          <p14:tracePt t="58662" x="6273800" y="4851400"/>
          <p14:tracePt t="58670" x="6337300" y="4864100"/>
          <p14:tracePt t="58678" x="6356350" y="4864100"/>
          <p14:tracePt t="58687" x="6400800" y="4864100"/>
          <p14:tracePt t="58693" x="6413500" y="4870450"/>
          <p14:tracePt t="58704" x="6426200" y="4870450"/>
          <p14:tracePt t="58925" x="6426200" y="4864100"/>
          <p14:tracePt t="58948" x="6426200" y="4857750"/>
          <p14:tracePt t="58956" x="6419850" y="4857750"/>
          <p14:tracePt t="58962" x="6419850" y="4851400"/>
          <p14:tracePt t="58985" x="6419850" y="4845050"/>
          <p14:tracePt t="58992" x="6419850" y="4838700"/>
          <p14:tracePt t="59000" x="6413500" y="4826000"/>
          <p14:tracePt t="59007" x="6413500" y="4806950"/>
          <p14:tracePt t="59015" x="6400800" y="4787900"/>
          <p14:tracePt t="59022" x="6400800" y="4781550"/>
          <p14:tracePt t="59030" x="6394450" y="4762500"/>
          <p14:tracePt t="59038" x="6388100" y="4737100"/>
          <p14:tracePt t="59045" x="6381750" y="4724400"/>
          <p14:tracePt t="59053" x="6369050" y="4692650"/>
          <p14:tracePt t="59060" x="6356350" y="4667250"/>
          <p14:tracePt t="59070" x="6350000" y="4648200"/>
          <p14:tracePt t="59082" x="6337300" y="4622800"/>
          <p14:tracePt t="59090" x="6330950" y="4610100"/>
          <p14:tracePt t="59097" x="6324600" y="4597400"/>
          <p14:tracePt t="59105" x="6318250" y="4584700"/>
          <p14:tracePt t="59114" x="6318250" y="4572000"/>
          <p14:tracePt t="59121" x="6311900" y="4559300"/>
          <p14:tracePt t="59137" x="6305550" y="4552950"/>
          <p14:tracePt t="59187" x="6299200" y="4552950"/>
          <p14:tracePt t="59195" x="6299200" y="4546600"/>
          <p14:tracePt t="59224" x="6292850" y="4546600"/>
          <p14:tracePt t="59270" x="6286500" y="4546600"/>
          <p14:tracePt t="59286" x="6286500" y="4540250"/>
          <p14:tracePt t="59300" x="6280150" y="4540250"/>
          <p14:tracePt t="59314" x="6280150" y="4533900"/>
          <p14:tracePt t="63953" x="6286500" y="4533900"/>
          <p14:tracePt t="63957" x="6299200" y="4533900"/>
          <p14:tracePt t="63970" x="6318250" y="4540250"/>
          <p14:tracePt t="63974" x="6324600" y="4540250"/>
          <p14:tracePt t="63987" x="6324600" y="4546600"/>
          <p14:tracePt t="64159" x="6318250" y="4540250"/>
          <p14:tracePt t="64174" x="6311900" y="4540250"/>
          <p14:tracePt t="64182" x="6305550" y="4540250"/>
          <p14:tracePt t="64192" x="6305550" y="4533900"/>
          <p14:tracePt t="64294" x="6299200" y="4533900"/>
          <p14:tracePt t="64309" x="6299200" y="4527550"/>
          <p14:tracePt t="64317" x="6292850" y="4527550"/>
          <p14:tracePt t="64332" x="6286500" y="4527550"/>
          <p14:tracePt t="64347" x="6280150" y="4521200"/>
          <p14:tracePt t="64362" x="6273800" y="4514850"/>
          <p14:tracePt t="64377" x="6267450" y="4508500"/>
          <p14:tracePt t="64392" x="6267450" y="4502150"/>
          <p14:tracePt t="64399" x="6261100" y="4502150"/>
          <p14:tracePt t="64415" x="6254750" y="4495800"/>
          <p14:tracePt t="64460" x="6254750" y="4489450"/>
          <p14:tracePt t="64490" x="6248400" y="4489450"/>
          <p14:tracePt t="64497" x="6248400" y="4483100"/>
          <p14:tracePt t="64527" x="6242050" y="4476750"/>
          <p14:tracePt t="64550" x="6235700" y="4476750"/>
          <p14:tracePt t="64609" x="6229350" y="4476750"/>
          <p14:tracePt t="64618" x="6223000" y="4470400"/>
          <p14:tracePt t="64632" x="6216650" y="4470400"/>
          <p14:tracePt t="64641" x="6210300" y="4464050"/>
          <p14:tracePt t="64648" x="6203950" y="4464050"/>
          <p14:tracePt t="64655" x="6197600" y="4464050"/>
          <p14:tracePt t="64662" x="6197600" y="4457700"/>
          <p14:tracePt t="64670" x="6191250" y="4457700"/>
          <p14:tracePt t="64686" x="6184900" y="4451350"/>
          <p14:tracePt t="64692" x="6178550" y="4451350"/>
          <p14:tracePt t="64700" x="6172200" y="4451350"/>
          <p14:tracePt t="64708" x="6172200" y="4445000"/>
          <p14:tracePt t="64721" x="6165850" y="4445000"/>
          <p14:tracePt t="64819" x="6165850" y="4438650"/>
          <p14:tracePt t="64827" x="6165850" y="4432300"/>
          <p14:tracePt t="64836" x="6172200" y="4419600"/>
          <p14:tracePt t="64843" x="6178550" y="4394200"/>
          <p14:tracePt t="64850" x="6191250" y="4375150"/>
          <p14:tracePt t="64857" x="6197600" y="4349750"/>
          <p14:tracePt t="64865" x="6197600" y="4318000"/>
          <p14:tracePt t="64873" x="6203950" y="4305300"/>
          <p14:tracePt t="64879" x="6203950" y="4292600"/>
          <p14:tracePt t="64888" x="6203950" y="4273550"/>
          <p14:tracePt t="64894" x="6203950" y="4254500"/>
          <p14:tracePt t="64904" x="6203950" y="4229100"/>
          <p14:tracePt t="64910" x="6203950" y="4203700"/>
          <p14:tracePt t="64920" x="6203950" y="4165600"/>
          <p14:tracePt t="64925" x="6203950" y="4102100"/>
          <p14:tracePt t="64938" x="6197600" y="4089400"/>
          <p14:tracePt t="64942" x="6178550" y="4025900"/>
          <p14:tracePt t="64953" x="6165850" y="3994150"/>
          <p14:tracePt t="64957" x="6153150" y="3968750"/>
          <p14:tracePt t="64970" x="6121400" y="3905250"/>
          <p14:tracePt t="64977" x="6115050" y="3892550"/>
          <p14:tracePt t="64987" x="6102350" y="3873500"/>
          <p14:tracePt t="64992" x="6096000" y="3867150"/>
          <p14:tracePt t="65007" x="6089650" y="3860800"/>
          <p14:tracePt t="65015" x="6083300" y="3854450"/>
          <p14:tracePt t="65022" x="6076950" y="3854450"/>
          <p14:tracePt t="65030" x="6070600" y="3848100"/>
          <p14:tracePt t="65038" x="6064250" y="3848100"/>
          <p14:tracePt t="65045" x="6057900" y="3848100"/>
          <p14:tracePt t="65054" x="6051550" y="3848100"/>
          <p14:tracePt t="65060" x="6032500" y="3854450"/>
          <p14:tracePt t="65070" x="6013450" y="3860800"/>
          <p14:tracePt t="65075" x="5988050" y="3873500"/>
          <p14:tracePt t="65087" x="5969000" y="3886200"/>
          <p14:tracePt t="65091" x="5962650" y="3892550"/>
          <p14:tracePt t="65104" x="5956300" y="3898900"/>
          <p14:tracePt t="65105" x="5937250" y="3911600"/>
          <p14:tracePt t="65115" x="5924550" y="3917950"/>
          <p14:tracePt t="65121" x="5918200" y="3924300"/>
          <p14:tracePt t="65127" x="5911850" y="3930650"/>
          <p14:tracePt t="65142" x="5905500" y="3937000"/>
          <p14:tracePt t="65171" x="5905500" y="3943350"/>
          <p14:tracePt t="65180" x="5899150" y="3943350"/>
          <p14:tracePt t="65188" x="5899150" y="3949700"/>
          <p14:tracePt t="65203" x="5899150" y="3968750"/>
          <p14:tracePt t="65209" x="5899150" y="3975100"/>
          <p14:tracePt t="65217" x="5892800" y="3994150"/>
          <p14:tracePt t="65232" x="5892800" y="4000500"/>
          <p14:tracePt t="65241" x="5892800" y="4019550"/>
          <p14:tracePt t="65247" x="5892800" y="4025900"/>
          <p14:tracePt t="65256" x="5892800" y="4044950"/>
          <p14:tracePt t="65263" x="5892800" y="4051300"/>
          <p14:tracePt t="65270" x="5892800" y="4057650"/>
          <p14:tracePt t="65277" x="5892800" y="4064000"/>
          <p14:tracePt t="65287" x="5892800" y="4070350"/>
          <p14:tracePt t="65292" x="5892800" y="4095750"/>
          <p14:tracePt t="65304" x="5892800" y="4102100"/>
          <p14:tracePt t="65308" x="5892800" y="4108450"/>
          <p14:tracePt t="65320" x="5892800" y="4114800"/>
          <p14:tracePt t="65337" x="5892800" y="4121150"/>
          <p14:tracePt t="65338" x="5899150" y="4127500"/>
          <p14:tracePt t="65345" x="5899150" y="4133850"/>
          <p14:tracePt t="65360" x="5899150" y="4140200"/>
          <p14:tracePt t="65382" x="5899150" y="41465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Coronaria plakk AI alapú karakterizálás</a:t>
            </a:r>
          </a:p>
        </p:txBody>
      </p:sp>
      <p:sp>
        <p:nvSpPr>
          <p:cNvPr id="3" name="Text Placeholder 2">
            <a:extLst>
              <a:ext uri="{FF2B5EF4-FFF2-40B4-BE49-F238E27FC236}">
                <a16:creationId xmlns:a16="http://schemas.microsoft.com/office/drawing/2014/main" id="{E2EF61E5-5570-6742-1179-F886F9199866}"/>
              </a:ext>
            </a:extLst>
          </p:cNvPr>
          <p:cNvSpPr>
            <a:spLocks noGrp="1"/>
          </p:cNvSpPr>
          <p:nvPr>
            <p:ph type="body" sz="quarter" idx="13"/>
          </p:nvPr>
        </p:nvSpPr>
        <p:spPr/>
        <p:txBody>
          <a:bodyPr/>
          <a:lstStyle/>
          <a:p>
            <a:pPr marL="0" indent="0">
              <a:buNone/>
            </a:pPr>
            <a:r>
              <a:rPr lang="en-US" dirty="0">
                <a:solidFill>
                  <a:schemeClr val="bg1"/>
                </a:solidFill>
              </a:rPr>
              <a:t>Objectives</a:t>
            </a:r>
          </a:p>
          <a:p>
            <a:pPr marL="920750" indent="0">
              <a:buNone/>
            </a:pPr>
            <a:r>
              <a:rPr lang="en-US" dirty="0">
                <a:solidFill>
                  <a:schemeClr val="bg1"/>
                </a:solidFill>
              </a:rPr>
              <a:t>To assess whether more detailed plaque morphology assessment using patient-based radiomic characterization could further enhance the identification of patients at risk of myocardial infarction during long-term follow-up.</a:t>
            </a:r>
          </a:p>
          <a:p>
            <a:pPr marL="9525" indent="0">
              <a:buNone/>
            </a:pPr>
            <a:r>
              <a:rPr lang="en-US" dirty="0">
                <a:solidFill>
                  <a:schemeClr val="bg1"/>
                </a:solidFill>
              </a:rPr>
              <a:t>Methods</a:t>
            </a:r>
          </a:p>
          <a:p>
            <a:pPr marL="920750" indent="0">
              <a:buNone/>
            </a:pPr>
            <a:r>
              <a:rPr lang="en-US" dirty="0">
                <a:solidFill>
                  <a:schemeClr val="bg1"/>
                </a:solidFill>
              </a:rPr>
              <a:t>Coronary plaque segmentations were used to calculate plaque burdens and eigen radiomic features which described plaque morphology. Univariable and multivariable Cox proportional hazard models were used to evaluate the association between clinical and image-based features and fatal or non-fatal myocardial infarction.</a:t>
            </a:r>
          </a:p>
        </p:txBody>
      </p:sp>
      <p:sp>
        <p:nvSpPr>
          <p:cNvPr id="4" name="Text Placeholder 3">
            <a:extLst>
              <a:ext uri="{FF2B5EF4-FFF2-40B4-BE49-F238E27FC236}">
                <a16:creationId xmlns:a16="http://schemas.microsoft.com/office/drawing/2014/main" id="{77CC6EBC-6DEE-6A44-1F55-E05A273C4B87}"/>
              </a:ext>
            </a:extLst>
          </p:cNvPr>
          <p:cNvSpPr>
            <a:spLocks noGrp="1"/>
          </p:cNvSpPr>
          <p:nvPr>
            <p:ph type="body" sz="quarter" idx="14"/>
          </p:nvPr>
        </p:nvSpPr>
        <p:spPr/>
        <p:txBody>
          <a:bodyPr/>
          <a:lstStyle/>
          <a:p>
            <a:endParaRPr lang="en-US"/>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7" name="Audio 6">
            <a:extLst>
              <a:ext uri="{FF2B5EF4-FFF2-40B4-BE49-F238E27FC236}">
                <a16:creationId xmlns:a16="http://schemas.microsoft.com/office/drawing/2014/main" id="{AAA0582A-0BE4-DB75-A8C6-7E53C6519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4205047"/>
      </p:ext>
    </p:extLst>
  </p:cSld>
  <p:clrMapOvr>
    <a:masterClrMapping/>
  </p:clrMapOvr>
  <mc:AlternateContent xmlns:mc="http://schemas.openxmlformats.org/markup-compatibility/2006">
    <mc:Choice xmlns:p14="http://schemas.microsoft.com/office/powerpoint/2010/main" Requires="p14">
      <p:transition spd="slow" p14:dur="2000" advTm="23720"/>
    </mc:Choice>
    <mc:Fallback>
      <p:transition spd="slow" advTm="2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58" x="5905500" y="4152900"/>
          <p14:tracePt t="365" x="5905500" y="4159250"/>
          <p14:tracePt t="373" x="5918200" y="4184650"/>
          <p14:tracePt t="380" x="5930900" y="4203700"/>
          <p14:tracePt t="387" x="5937250" y="4216400"/>
          <p14:tracePt t="395" x="5937250" y="4229100"/>
          <p14:tracePt t="425" x="5943600" y="4229100"/>
          <p14:tracePt t="441" x="5956300" y="4229100"/>
          <p14:tracePt t="447" x="5969000" y="4222750"/>
          <p14:tracePt t="455" x="5975350" y="4222750"/>
          <p14:tracePt t="657" x="5956300" y="4222750"/>
          <p14:tracePt t="665" x="5892800" y="4222750"/>
          <p14:tracePt t="679" x="5848350" y="4222750"/>
          <p14:tracePt t="680" x="5810250" y="4222750"/>
          <p14:tracePt t="687" x="5803900" y="4222750"/>
          <p14:tracePt t="2022" x="5810250" y="4216400"/>
          <p14:tracePt t="2030" x="5829300" y="4197350"/>
          <p14:tracePt t="2037" x="5956300" y="4089400"/>
          <p14:tracePt t="2044" x="6102350" y="3956050"/>
          <p14:tracePt t="2052" x="6121400" y="3930650"/>
          <p14:tracePt t="2059" x="6216650" y="3822700"/>
          <p14:tracePt t="2067" x="6254750" y="3759200"/>
          <p14:tracePt t="2075" x="6286500" y="3708400"/>
          <p14:tracePt t="2082" x="6292850" y="3676650"/>
          <p14:tracePt t="2092" x="6299200" y="3663950"/>
          <p14:tracePt t="2098" x="6305550" y="3651250"/>
          <p14:tracePt t="2112" x="6305550" y="3644900"/>
          <p14:tracePt t="2126" x="6305550" y="3638550"/>
          <p14:tracePt t="2127" x="6305550" y="3632200"/>
          <p14:tracePt t="2134" x="6311900" y="3619500"/>
          <p14:tracePt t="2142" x="6318250" y="3594100"/>
          <p14:tracePt t="2149" x="6318250" y="3568700"/>
          <p14:tracePt t="2165" x="6324600" y="3549650"/>
          <p14:tracePt t="2175" x="6324600" y="3543300"/>
          <p14:tracePt t="2180" x="6324600" y="3524250"/>
          <p14:tracePt t="2192" x="6330950" y="3517900"/>
          <p14:tracePt t="2344" x="6324600" y="3511550"/>
          <p14:tracePt t="2360" x="6318250" y="3511550"/>
          <p14:tracePt t="2405" x="6292850" y="3460750"/>
          <p14:tracePt t="2413" x="6261100" y="3384550"/>
          <p14:tracePt t="2420" x="6242050" y="3327400"/>
          <p14:tracePt t="2435" x="6216650" y="3276600"/>
          <p14:tracePt t="2444" x="6203950" y="3251200"/>
          <p14:tracePt t="2450" x="6197600" y="3244850"/>
          <p14:tracePt t="2465" x="6197600" y="3238500"/>
          <p14:tracePt t="2473" x="6197600" y="3232150"/>
          <p14:tracePt t="2480" x="6197600" y="3219450"/>
          <p14:tracePt t="2488" x="6191250" y="3206750"/>
          <p14:tracePt t="2495" x="6178550" y="3175000"/>
          <p14:tracePt t="2502" x="6165850" y="3149600"/>
          <p14:tracePt t="2509" x="6146800" y="3124200"/>
          <p14:tracePt t="2518" x="6140450" y="3117850"/>
          <p14:tracePt t="2532" x="6134100" y="3117850"/>
          <p14:tracePt t="2547" x="6127750" y="3117850"/>
          <p14:tracePt t="2558" x="6121400" y="3111500"/>
          <p14:tracePt t="2570" x="6115050" y="3111500"/>
          <p14:tracePt t="2584" x="6108700" y="3111500"/>
          <p14:tracePt t="2593" x="6108700" y="3105150"/>
          <p14:tracePt t="2599" x="6102350" y="3105150"/>
          <p14:tracePt t="2608" x="6096000" y="3105150"/>
          <p14:tracePt t="2615" x="6089650" y="3098800"/>
          <p14:tracePt t="2624" x="6076950" y="3092450"/>
          <p14:tracePt t="2630" x="6070600" y="3092450"/>
          <p14:tracePt t="2637" x="6064250" y="3086100"/>
          <p14:tracePt t="2644" x="6057900" y="3086100"/>
          <p14:tracePt t="2652" x="6051550" y="3086100"/>
          <p14:tracePt t="2712" x="6045200" y="3086100"/>
          <p14:tracePt t="2727" x="6032500" y="3086100"/>
          <p14:tracePt t="2735" x="6019800" y="3086100"/>
          <p14:tracePt t="2749" x="6007100" y="3086100"/>
          <p14:tracePt t="2758" x="6000750" y="3086100"/>
          <p14:tracePt t="2764" x="5981700" y="3086100"/>
          <p14:tracePt t="2772" x="5975350" y="3086100"/>
          <p14:tracePt t="2780" x="5949950" y="3086100"/>
          <p14:tracePt t="2787" x="5943600" y="3086100"/>
          <p14:tracePt t="2795" x="5930900" y="3086100"/>
          <p14:tracePt t="2900" x="5930900" y="3092450"/>
          <p14:tracePt t="2911" x="5924550" y="3092450"/>
          <p14:tracePt t="2930" x="5918200" y="3092450"/>
          <p14:tracePt t="2951" x="5918200" y="3098800"/>
          <p14:tracePt t="3050" x="5911850" y="3098800"/>
          <p14:tracePt t="3065" x="5905500" y="3092450"/>
          <p14:tracePt t="3073" x="5886450" y="3086100"/>
          <p14:tracePt t="3080" x="5880100" y="3086100"/>
          <p14:tracePt t="3087" x="5873750" y="3079750"/>
          <p14:tracePt t="3102" x="5867400" y="3079750"/>
          <p14:tracePt t="3111" x="5867400" y="3073400"/>
          <p14:tracePt t="3125" x="5861050" y="3073400"/>
          <p14:tracePt t="3169" x="5861050" y="3067050"/>
          <p14:tracePt t="3192" x="5854700" y="3067050"/>
          <p14:tracePt t="3199" x="5854700" y="3060700"/>
          <p14:tracePt t="3208" x="5848350" y="3060700"/>
          <p14:tracePt t="3215" x="5848350" y="30543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3.5"/>
</p:tagLst>
</file>

<file path=ppt/tags/tag2.xml><?xml version="1.0" encoding="utf-8"?>
<p:tagLst xmlns:a="http://schemas.openxmlformats.org/drawingml/2006/main" xmlns:r="http://schemas.openxmlformats.org/officeDocument/2006/relationships" xmlns:p="http://schemas.openxmlformats.org/presentationml/2006/main">
  <p:tag name="TIMING" val="|48.2|9|8.4"/>
</p:tagLst>
</file>

<file path=ppt/theme/theme1.xml><?xml version="1.0" encoding="utf-8"?>
<a:theme xmlns:a="http://schemas.openxmlformats.org/drawingml/2006/main" name="3_Office Theme">
  <a:themeElements>
    <a:clrScheme name="NNG">
      <a:dk1>
        <a:srgbClr val="000000"/>
      </a:dk1>
      <a:lt1>
        <a:srgbClr val="FFFFFF"/>
      </a:lt1>
      <a:dk2>
        <a:srgbClr val="006EB6"/>
      </a:dk2>
      <a:lt2>
        <a:srgbClr val="E7E6E6"/>
      </a:lt2>
      <a:accent1>
        <a:srgbClr val="006CA9"/>
      </a:accent1>
      <a:accent2>
        <a:srgbClr val="009EE0"/>
      </a:accent2>
      <a:accent3>
        <a:srgbClr val="A5A5A5"/>
      </a:accent3>
      <a:accent4>
        <a:srgbClr val="00022A"/>
      </a:accent4>
      <a:accent5>
        <a:srgbClr val="D9D9D5"/>
      </a:accent5>
      <a:accent6>
        <a:srgbClr val="FF7548"/>
      </a:accent6>
      <a:hlink>
        <a:srgbClr val="009DDF"/>
      </a:hlink>
      <a:folHlink>
        <a:srgbClr val="006E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36539351-4D46-4694-BC24-42B9363BEA0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F940E764-F440-4C5E-8054-4CE0E1C5DD79}"/>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0ED25D19-5FF4-4C7C-9137-63F975ADB607}"/>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C2C42726-3DB7-4CFE-AB0D-C6DE4A02E38E}"/>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BD3A8041-E8F0-4C65-A007-B6CD1F5A93B7}"/>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EF9538A1-77CD-4443-8823-CC438E4FBAA0}"/>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FF12B141-C464-49A7-9392-F0F5F5553F2E}"/>
    </a:ext>
  </a:ext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ÚNKP_dia_sablon_konferenciához</Template>
  <TotalTime>335</TotalTime>
  <Words>236</Words>
  <Application>Microsoft Macintosh PowerPoint</Application>
  <PresentationFormat>Widescreen</PresentationFormat>
  <Paragraphs>21</Paragraphs>
  <Slides>12</Slides>
  <Notes>0</Notes>
  <HiddenSlides>0</HiddenSlides>
  <MMClips>12</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12</vt:i4>
      </vt:variant>
    </vt:vector>
  </HeadingPairs>
  <TitlesOfParts>
    <vt:vector size="25" baseType="lpstr">
      <vt:lpstr>Arial</vt:lpstr>
      <vt:lpstr>Calibri</vt:lpstr>
      <vt:lpstr>Calibri Light</vt:lpstr>
      <vt:lpstr>Open Sans</vt:lpstr>
      <vt:lpstr>Open Sans Light</vt:lpstr>
      <vt:lpstr>System Font Regular</vt:lpstr>
      <vt:lpstr>3_Office Theme</vt:lpstr>
      <vt:lpstr>2_Office Theme</vt:lpstr>
      <vt:lpstr>4_Office Theme</vt:lpstr>
      <vt:lpstr>5_Office Theme</vt:lpstr>
      <vt:lpstr>6_Office Theme</vt:lpstr>
      <vt:lpstr>7_Office Theme</vt:lpstr>
      <vt:lpstr>8_Office Theme</vt:lpstr>
      <vt:lpstr>Mesterséges intelligencia alapú képi biomarkerek az orvosi diagnosztikában</vt:lpstr>
      <vt:lpstr>A radiológiai képek 3D-s adatkészletek</vt:lpstr>
      <vt:lpstr>A radiológiai képekből nyert biomarkerek</vt:lpstr>
      <vt:lpstr>PowerPoint Presentation</vt:lpstr>
      <vt:lpstr>Myocariditis okozta fibrózis monitorozása MR segítségével</vt:lpstr>
      <vt:lpstr>Myocariditis okozta fibrózis monitorozása MR segítségével</vt:lpstr>
      <vt:lpstr>Myocariditis okozta fibrózis monitorozása MR segítségével</vt:lpstr>
      <vt:lpstr>Coronary Plaque Radiomic Phenotypes Predict Fatal or Non-fatal Myocardial Infarction  Analysis of the SCOT-HEART Trial</vt:lpstr>
      <vt:lpstr>Coronaria plakk AI alapú karakterizálás</vt:lpstr>
      <vt:lpstr>Coronaria plakk AI alapú karakterizálás</vt:lpstr>
      <vt:lpstr>Coronaria plakk AI alapú karakterizálás</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Anikó</dc:creator>
  <cp:lastModifiedBy>Kolossvary, Marton J.,MD, PhD</cp:lastModifiedBy>
  <cp:revision>13</cp:revision>
  <dcterms:created xsi:type="dcterms:W3CDTF">2020-09-22T13:16:24Z</dcterms:created>
  <dcterms:modified xsi:type="dcterms:W3CDTF">2024-05-29T15:07:34Z</dcterms:modified>
</cp:coreProperties>
</file>