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4"/>
    <p:sldMasterId id="2147483695" r:id="rId5"/>
    <p:sldMasterId id="2147483712" r:id="rId6"/>
    <p:sldMasterId id="2147483729" r:id="rId7"/>
  </p:sldMasterIdLst>
  <p:notesMasterIdLst>
    <p:notesMasterId r:id="rId19"/>
  </p:notesMasterIdLst>
  <p:sldIdLst>
    <p:sldId id="333" r:id="rId8"/>
    <p:sldId id="399" r:id="rId9"/>
    <p:sldId id="400" r:id="rId10"/>
    <p:sldId id="401" r:id="rId11"/>
    <p:sldId id="402" r:id="rId12"/>
    <p:sldId id="404" r:id="rId13"/>
    <p:sldId id="403" r:id="rId14"/>
    <p:sldId id="405" r:id="rId15"/>
    <p:sldId id="406" r:id="rId16"/>
    <p:sldId id="407" r:id="rId17"/>
    <p:sldId id="36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B155"/>
    <a:srgbClr val="151F39"/>
    <a:srgbClr val="FCAF17"/>
    <a:srgbClr val="9AD1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7"/>
    <p:restoredTop sz="94721"/>
  </p:normalViewPr>
  <p:slideViewPr>
    <p:cSldViewPr snapToGrid="0" snapToObjects="1">
      <p:cViewPr varScale="1">
        <p:scale>
          <a:sx n="111" d="100"/>
          <a:sy n="111" d="100"/>
        </p:scale>
        <p:origin x="55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Neptun.net\Token\token%20importok%20sz&#225;m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-munkalap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Neptun.net\&#201;rtekezletek\2024%2001%2030%20-%20Neptun%20Iroda\t&#225;rgyfelv&#233;telek%20sz&#225;ma%202023-24-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hu-HU">
                <a:solidFill>
                  <a:schemeClr val="bg1"/>
                </a:solidFill>
              </a:rPr>
              <a:t>OMHV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Munka2!$B$1</c:f>
              <c:strCache>
                <c:ptCount val="1"/>
                <c:pt idx="0">
                  <c:v>2022/23/2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Munka2!$A$2:$A$8</c:f>
              <c:strCache>
                <c:ptCount val="7"/>
                <c:pt idx="0">
                  <c:v>AMK</c:v>
                </c:pt>
                <c:pt idx="1">
                  <c:v>BGK</c:v>
                </c:pt>
                <c:pt idx="2">
                  <c:v>KGK</c:v>
                </c:pt>
                <c:pt idx="3">
                  <c:v>KVK</c:v>
                </c:pt>
                <c:pt idx="4">
                  <c:v>NIK</c:v>
                </c:pt>
                <c:pt idx="5">
                  <c:v>RKK</c:v>
                </c:pt>
                <c:pt idx="6">
                  <c:v>YBL</c:v>
                </c:pt>
              </c:strCache>
            </c:strRef>
          </c:cat>
          <c:val>
            <c:numRef>
              <c:f>Munka2!$B$2:$B$8</c:f>
              <c:numCache>
                <c:formatCode>0.00%</c:formatCode>
                <c:ptCount val="7"/>
                <c:pt idx="0">
                  <c:v>0.55700000000000005</c:v>
                </c:pt>
                <c:pt idx="1">
                  <c:v>0.20899999999999999</c:v>
                </c:pt>
                <c:pt idx="2" formatCode="0%">
                  <c:v>0.23</c:v>
                </c:pt>
                <c:pt idx="3">
                  <c:v>0.29799999999999999</c:v>
                </c:pt>
                <c:pt idx="4">
                  <c:v>0.375</c:v>
                </c:pt>
                <c:pt idx="5">
                  <c:v>0.224</c:v>
                </c:pt>
                <c:pt idx="6">
                  <c:v>0.23899999999999999</c:v>
                </c:pt>
              </c:numCache>
            </c:numRef>
          </c:val>
        </c:ser>
        <c:ser>
          <c:idx val="1"/>
          <c:order val="1"/>
          <c:tx>
            <c:strRef>
              <c:f>Munka2!$C$1</c:f>
              <c:strCache>
                <c:ptCount val="1"/>
                <c:pt idx="0">
                  <c:v>2023/24/1</c:v>
                </c:pt>
              </c:strCache>
            </c:strRef>
          </c:tx>
          <c:spPr>
            <a:solidFill>
              <a:srgbClr val="D8B155"/>
            </a:solidFill>
            <a:ln>
              <a:noFill/>
            </a:ln>
            <a:effectLst/>
          </c:spPr>
          <c:invertIfNegative val="0"/>
          <c:cat>
            <c:strRef>
              <c:f>Munka2!$A$2:$A$8</c:f>
              <c:strCache>
                <c:ptCount val="7"/>
                <c:pt idx="0">
                  <c:v>AMK</c:v>
                </c:pt>
                <c:pt idx="1">
                  <c:v>BGK</c:v>
                </c:pt>
                <c:pt idx="2">
                  <c:v>KGK</c:v>
                </c:pt>
                <c:pt idx="3">
                  <c:v>KVK</c:v>
                </c:pt>
                <c:pt idx="4">
                  <c:v>NIK</c:v>
                </c:pt>
                <c:pt idx="5">
                  <c:v>RKK</c:v>
                </c:pt>
                <c:pt idx="6">
                  <c:v>YBL</c:v>
                </c:pt>
              </c:strCache>
            </c:strRef>
          </c:cat>
          <c:val>
            <c:numRef>
              <c:f>Munka2!$C$2:$C$8</c:f>
              <c:numCache>
                <c:formatCode>0.00%</c:formatCode>
                <c:ptCount val="7"/>
                <c:pt idx="0">
                  <c:v>0.67100000000000004</c:v>
                </c:pt>
                <c:pt idx="1">
                  <c:v>0.379</c:v>
                </c:pt>
                <c:pt idx="2">
                  <c:v>0.33600000000000002</c:v>
                </c:pt>
                <c:pt idx="3">
                  <c:v>0.377</c:v>
                </c:pt>
                <c:pt idx="4" formatCode="0%">
                  <c:v>0.56000000000000005</c:v>
                </c:pt>
                <c:pt idx="5">
                  <c:v>0.28499999999999998</c:v>
                </c:pt>
                <c:pt idx="6">
                  <c:v>0.38100000000000001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8169456"/>
        <c:axId val="118170016"/>
      </c:barChart>
      <c:catAx>
        <c:axId val="118169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18170016"/>
        <c:crosses val="autoZero"/>
        <c:auto val="1"/>
        <c:lblAlgn val="ctr"/>
        <c:lblOffset val="100"/>
        <c:noMultiLvlLbl val="0"/>
      </c:catAx>
      <c:valAx>
        <c:axId val="118170016"/>
        <c:scaling>
          <c:orientation val="minMax"/>
          <c:max val="0.70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18169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Munka1!$B$3</c:f>
              <c:strCache>
                <c:ptCount val="1"/>
                <c:pt idx="0">
                  <c:v>10 token jóváírás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Munka1!$A$4:$A$9</c:f>
              <c:strCache>
                <c:ptCount val="6"/>
                <c:pt idx="0">
                  <c:v>2020/21/2</c:v>
                </c:pt>
                <c:pt idx="1">
                  <c:v>2021/22/1</c:v>
                </c:pt>
                <c:pt idx="2">
                  <c:v>2021/22/2</c:v>
                </c:pt>
                <c:pt idx="3">
                  <c:v>2022/23/1</c:v>
                </c:pt>
                <c:pt idx="4">
                  <c:v>2022/23/2</c:v>
                </c:pt>
                <c:pt idx="5">
                  <c:v>2023/24/1</c:v>
                </c:pt>
              </c:strCache>
            </c:strRef>
          </c:cat>
          <c:val>
            <c:numRef>
              <c:f>Munka1!$B$4:$B$9</c:f>
              <c:numCache>
                <c:formatCode>General</c:formatCode>
                <c:ptCount val="6"/>
                <c:pt idx="0">
                  <c:v>1834</c:v>
                </c:pt>
                <c:pt idx="1">
                  <c:v>1639</c:v>
                </c:pt>
                <c:pt idx="2">
                  <c:v>1516</c:v>
                </c:pt>
                <c:pt idx="3">
                  <c:v>1565</c:v>
                </c:pt>
                <c:pt idx="4">
                  <c:v>1880</c:v>
                </c:pt>
                <c:pt idx="5">
                  <c:v>3782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0319312"/>
        <c:axId val="240319872"/>
      </c:barChart>
      <c:catAx>
        <c:axId val="240319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40319872"/>
        <c:crosses val="autoZero"/>
        <c:auto val="1"/>
        <c:lblAlgn val="ctr"/>
        <c:lblOffset val="100"/>
        <c:noMultiLvlLbl val="0"/>
      </c:catAx>
      <c:valAx>
        <c:axId val="240319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40319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[tárgyfelvételek száma 2023-24-2.xlsx]Munka2!Kimutatás3</c:name>
    <c:fmtId val="5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hu-HU" sz="1800" dirty="0">
                <a:solidFill>
                  <a:schemeClr val="bg1"/>
                </a:solidFill>
              </a:rPr>
              <a:t>Tárgyfelvételek </a:t>
            </a:r>
            <a:r>
              <a:rPr lang="hu-HU" sz="1800" dirty="0" smtClean="0">
                <a:solidFill>
                  <a:schemeClr val="bg1"/>
                </a:solidFill>
              </a:rPr>
              <a:t>száma</a:t>
            </a:r>
            <a:r>
              <a:rPr lang="hu-HU" sz="1800" baseline="0" dirty="0" smtClean="0">
                <a:solidFill>
                  <a:schemeClr val="bg1"/>
                </a:solidFill>
              </a:rPr>
              <a:t> percenként</a:t>
            </a:r>
            <a:endParaRPr lang="en-US" sz="1800" dirty="0">
              <a:solidFill>
                <a:schemeClr val="bg1"/>
              </a:solidFill>
              <a:latin typeface="Open Sans Light" panose="020B0606030504020204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ivotFmts>
      <c:pivotFmt>
        <c:idx val="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Munka2!$B$3</c:f>
              <c:strCache>
                <c:ptCount val="1"/>
                <c:pt idx="0">
                  <c:v>Összeg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Munka2!$A$4:$A$2878</c:f>
              <c:strCache>
                <c:ptCount val="2874"/>
                <c:pt idx="0">
                  <c:v>2024.01.22. 12:00</c:v>
                </c:pt>
                <c:pt idx="1">
                  <c:v>2024.01.22. 12:01</c:v>
                </c:pt>
                <c:pt idx="2">
                  <c:v>2024.01.22. 12:02</c:v>
                </c:pt>
                <c:pt idx="3">
                  <c:v>2024.01.22. 12:03</c:v>
                </c:pt>
                <c:pt idx="4">
                  <c:v>2024.01.22. 12:04</c:v>
                </c:pt>
                <c:pt idx="5">
                  <c:v>2024.01.22. 12:05</c:v>
                </c:pt>
                <c:pt idx="6">
                  <c:v>2024.01.22. 12:06</c:v>
                </c:pt>
                <c:pt idx="7">
                  <c:v>2024.01.22. 12:07</c:v>
                </c:pt>
                <c:pt idx="8">
                  <c:v>2024.01.22. 12:08</c:v>
                </c:pt>
                <c:pt idx="9">
                  <c:v>2024.01.22. 12:09</c:v>
                </c:pt>
                <c:pt idx="10">
                  <c:v>2024.01.22. 12:10</c:v>
                </c:pt>
                <c:pt idx="11">
                  <c:v>2024.01.22. 12:11</c:v>
                </c:pt>
                <c:pt idx="12">
                  <c:v>2024.01.22. 12:12</c:v>
                </c:pt>
                <c:pt idx="13">
                  <c:v>2024.01.22. 12:13</c:v>
                </c:pt>
                <c:pt idx="14">
                  <c:v>2024.01.22. 12:14</c:v>
                </c:pt>
                <c:pt idx="15">
                  <c:v>2024.01.22. 12:15</c:v>
                </c:pt>
                <c:pt idx="16">
                  <c:v>2024.01.22. 12:16</c:v>
                </c:pt>
                <c:pt idx="17">
                  <c:v>2024.01.22. 12:17</c:v>
                </c:pt>
                <c:pt idx="18">
                  <c:v>2024.01.22. 12:18</c:v>
                </c:pt>
                <c:pt idx="19">
                  <c:v>2024.01.22. 12:19</c:v>
                </c:pt>
                <c:pt idx="20">
                  <c:v>2024.01.22. 12:20</c:v>
                </c:pt>
                <c:pt idx="21">
                  <c:v>2024.01.22. 12:21</c:v>
                </c:pt>
                <c:pt idx="22">
                  <c:v>2024.01.22. 12:22</c:v>
                </c:pt>
                <c:pt idx="23">
                  <c:v>2024.01.22. 12:23</c:v>
                </c:pt>
                <c:pt idx="24">
                  <c:v>2024.01.22. 12:24</c:v>
                </c:pt>
                <c:pt idx="25">
                  <c:v>2024.01.22. 12:25</c:v>
                </c:pt>
                <c:pt idx="26">
                  <c:v>2024.01.22. 12:26</c:v>
                </c:pt>
                <c:pt idx="27">
                  <c:v>2024.01.22. 12:27</c:v>
                </c:pt>
                <c:pt idx="28">
                  <c:v>2024.01.22. 12:28</c:v>
                </c:pt>
                <c:pt idx="29">
                  <c:v>2024.01.22. 12:29</c:v>
                </c:pt>
                <c:pt idx="30">
                  <c:v>2024.01.22. 12:30</c:v>
                </c:pt>
                <c:pt idx="31">
                  <c:v>2024.01.22. 12:31</c:v>
                </c:pt>
                <c:pt idx="32">
                  <c:v>2024.01.22. 12:32</c:v>
                </c:pt>
                <c:pt idx="33">
                  <c:v>2024.01.22. 12:33</c:v>
                </c:pt>
                <c:pt idx="34">
                  <c:v>2024.01.22. 12:34</c:v>
                </c:pt>
                <c:pt idx="35">
                  <c:v>2024.01.22. 12:35</c:v>
                </c:pt>
                <c:pt idx="36">
                  <c:v>2024.01.22. 12:36</c:v>
                </c:pt>
                <c:pt idx="37">
                  <c:v>2024.01.22. 12:37</c:v>
                </c:pt>
                <c:pt idx="38">
                  <c:v>2024.01.22. 12:38</c:v>
                </c:pt>
                <c:pt idx="39">
                  <c:v>2024.01.22. 12:39</c:v>
                </c:pt>
                <c:pt idx="40">
                  <c:v>2024.01.22. 12:40</c:v>
                </c:pt>
                <c:pt idx="41">
                  <c:v>2024.01.22. 12:41</c:v>
                </c:pt>
                <c:pt idx="42">
                  <c:v>2024.01.22. 12:42</c:v>
                </c:pt>
                <c:pt idx="43">
                  <c:v>2024.01.22. 12:43</c:v>
                </c:pt>
                <c:pt idx="44">
                  <c:v>2024.01.22. 12:44</c:v>
                </c:pt>
                <c:pt idx="45">
                  <c:v>2024.01.22. 12:46</c:v>
                </c:pt>
                <c:pt idx="46">
                  <c:v>2024.01.22. 12:47</c:v>
                </c:pt>
                <c:pt idx="47">
                  <c:v>2024.01.22. 12:48</c:v>
                </c:pt>
                <c:pt idx="48">
                  <c:v>2024.01.22. 12:49</c:v>
                </c:pt>
                <c:pt idx="49">
                  <c:v>2024.01.22. 12:50</c:v>
                </c:pt>
                <c:pt idx="50">
                  <c:v>2024.01.22. 12:51</c:v>
                </c:pt>
                <c:pt idx="51">
                  <c:v>2024.01.22. 12:53</c:v>
                </c:pt>
                <c:pt idx="52">
                  <c:v>2024.01.22. 12:55</c:v>
                </c:pt>
                <c:pt idx="53">
                  <c:v>2024.01.22. 12:56</c:v>
                </c:pt>
                <c:pt idx="54">
                  <c:v>2024.01.22. 12:58</c:v>
                </c:pt>
                <c:pt idx="55">
                  <c:v>2024.01.22. 12:59</c:v>
                </c:pt>
                <c:pt idx="56">
                  <c:v>2024.01.22. 13:00</c:v>
                </c:pt>
                <c:pt idx="57">
                  <c:v>2024.01.22. 13:01</c:v>
                </c:pt>
                <c:pt idx="58">
                  <c:v>2024.01.22. 13:02</c:v>
                </c:pt>
                <c:pt idx="59">
                  <c:v>2024.01.22. 13:03</c:v>
                </c:pt>
                <c:pt idx="60">
                  <c:v>2024.01.22. 13:04</c:v>
                </c:pt>
                <c:pt idx="61">
                  <c:v>2024.01.22. 13:05</c:v>
                </c:pt>
                <c:pt idx="62">
                  <c:v>2024.01.22. 13:06</c:v>
                </c:pt>
                <c:pt idx="63">
                  <c:v>2024.01.22. 13:07</c:v>
                </c:pt>
                <c:pt idx="64">
                  <c:v>2024.01.22. 13:08</c:v>
                </c:pt>
                <c:pt idx="65">
                  <c:v>2024.01.22. 13:09</c:v>
                </c:pt>
                <c:pt idx="66">
                  <c:v>2024.01.22. 13:10</c:v>
                </c:pt>
                <c:pt idx="67">
                  <c:v>2024.01.22. 13:11</c:v>
                </c:pt>
                <c:pt idx="68">
                  <c:v>2024.01.22. 13:12</c:v>
                </c:pt>
                <c:pt idx="69">
                  <c:v>2024.01.22. 13:13</c:v>
                </c:pt>
                <c:pt idx="70">
                  <c:v>2024.01.22. 13:14</c:v>
                </c:pt>
                <c:pt idx="71">
                  <c:v>2024.01.22. 13:15</c:v>
                </c:pt>
                <c:pt idx="72">
                  <c:v>2024.01.22. 13:16</c:v>
                </c:pt>
                <c:pt idx="73">
                  <c:v>2024.01.22. 13:17</c:v>
                </c:pt>
                <c:pt idx="74">
                  <c:v>2024.01.22. 13:18</c:v>
                </c:pt>
                <c:pt idx="75">
                  <c:v>2024.01.22. 13:19</c:v>
                </c:pt>
                <c:pt idx="76">
                  <c:v>2024.01.22. 13:20</c:v>
                </c:pt>
                <c:pt idx="77">
                  <c:v>2024.01.22. 13:21</c:v>
                </c:pt>
                <c:pt idx="78">
                  <c:v>2024.01.22. 13:22</c:v>
                </c:pt>
                <c:pt idx="79">
                  <c:v>2024.01.22. 13:23</c:v>
                </c:pt>
                <c:pt idx="80">
                  <c:v>2024.01.22. 13:24</c:v>
                </c:pt>
                <c:pt idx="81">
                  <c:v>2024.01.22. 13:25</c:v>
                </c:pt>
                <c:pt idx="82">
                  <c:v>2024.01.22. 13:26</c:v>
                </c:pt>
                <c:pt idx="83">
                  <c:v>2024.01.22. 13:27</c:v>
                </c:pt>
                <c:pt idx="84">
                  <c:v>2024.01.22. 13:28</c:v>
                </c:pt>
                <c:pt idx="85">
                  <c:v>2024.01.22. 13:29</c:v>
                </c:pt>
                <c:pt idx="86">
                  <c:v>2024.01.22. 13:30</c:v>
                </c:pt>
                <c:pt idx="87">
                  <c:v>2024.01.22. 13:31</c:v>
                </c:pt>
                <c:pt idx="88">
                  <c:v>2024.01.22. 13:32</c:v>
                </c:pt>
                <c:pt idx="89">
                  <c:v>2024.01.22. 13:33</c:v>
                </c:pt>
                <c:pt idx="90">
                  <c:v>2024.01.22. 13:34</c:v>
                </c:pt>
                <c:pt idx="91">
                  <c:v>2024.01.22. 13:35</c:v>
                </c:pt>
                <c:pt idx="92">
                  <c:v>2024.01.22. 13:36</c:v>
                </c:pt>
                <c:pt idx="93">
                  <c:v>2024.01.22. 13:37</c:v>
                </c:pt>
                <c:pt idx="94">
                  <c:v>2024.01.22. 13:38</c:v>
                </c:pt>
                <c:pt idx="95">
                  <c:v>2024.01.22. 13:39</c:v>
                </c:pt>
                <c:pt idx="96">
                  <c:v>2024.01.22. 13:40</c:v>
                </c:pt>
                <c:pt idx="97">
                  <c:v>2024.01.22. 13:41</c:v>
                </c:pt>
                <c:pt idx="98">
                  <c:v>2024.01.22. 13:42</c:v>
                </c:pt>
                <c:pt idx="99">
                  <c:v>2024.01.22. 13:43</c:v>
                </c:pt>
                <c:pt idx="100">
                  <c:v>2024.01.22. 13:44</c:v>
                </c:pt>
                <c:pt idx="101">
                  <c:v>2024.01.22. 13:45</c:v>
                </c:pt>
                <c:pt idx="102">
                  <c:v>2024.01.22. 13:46</c:v>
                </c:pt>
                <c:pt idx="103">
                  <c:v>2024.01.22. 13:47</c:v>
                </c:pt>
                <c:pt idx="104">
                  <c:v>2024.01.22. 13:48</c:v>
                </c:pt>
                <c:pt idx="105">
                  <c:v>2024.01.22. 13:49</c:v>
                </c:pt>
                <c:pt idx="106">
                  <c:v>2024.01.22. 13:50</c:v>
                </c:pt>
                <c:pt idx="107">
                  <c:v>2024.01.22. 13:51</c:v>
                </c:pt>
                <c:pt idx="108">
                  <c:v>2024.01.22. 13:52</c:v>
                </c:pt>
                <c:pt idx="109">
                  <c:v>2024.01.22. 13:53</c:v>
                </c:pt>
                <c:pt idx="110">
                  <c:v>2024.01.22. 13:54</c:v>
                </c:pt>
                <c:pt idx="111">
                  <c:v>2024.01.22. 13:55</c:v>
                </c:pt>
                <c:pt idx="112">
                  <c:v>2024.01.22. 13:56</c:v>
                </c:pt>
                <c:pt idx="113">
                  <c:v>2024.01.22. 13:57</c:v>
                </c:pt>
                <c:pt idx="114">
                  <c:v>2024.01.22. 13:58</c:v>
                </c:pt>
                <c:pt idx="115">
                  <c:v>2024.01.22. 13:59</c:v>
                </c:pt>
                <c:pt idx="116">
                  <c:v>2024.01.22. 14:00</c:v>
                </c:pt>
                <c:pt idx="117">
                  <c:v>2024.01.22. 14:01</c:v>
                </c:pt>
                <c:pt idx="118">
                  <c:v>2024.01.22. 14:02</c:v>
                </c:pt>
                <c:pt idx="119">
                  <c:v>2024.01.22. 14:03</c:v>
                </c:pt>
                <c:pt idx="120">
                  <c:v>2024.01.22. 14:04</c:v>
                </c:pt>
                <c:pt idx="121">
                  <c:v>2024.01.22. 14:05</c:v>
                </c:pt>
                <c:pt idx="122">
                  <c:v>2024.01.22. 14:06</c:v>
                </c:pt>
                <c:pt idx="123">
                  <c:v>2024.01.22. 14:07</c:v>
                </c:pt>
                <c:pt idx="124">
                  <c:v>2024.01.22. 14:08</c:v>
                </c:pt>
                <c:pt idx="125">
                  <c:v>2024.01.22. 14:09</c:v>
                </c:pt>
                <c:pt idx="126">
                  <c:v>2024.01.22. 14:10</c:v>
                </c:pt>
                <c:pt idx="127">
                  <c:v>2024.01.22. 14:11</c:v>
                </c:pt>
                <c:pt idx="128">
                  <c:v>2024.01.22. 14:12</c:v>
                </c:pt>
                <c:pt idx="129">
                  <c:v>2024.01.22. 14:13</c:v>
                </c:pt>
                <c:pt idx="130">
                  <c:v>2024.01.22. 14:14</c:v>
                </c:pt>
                <c:pt idx="131">
                  <c:v>2024.01.22. 14:15</c:v>
                </c:pt>
                <c:pt idx="132">
                  <c:v>2024.01.22. 14:16</c:v>
                </c:pt>
                <c:pt idx="133">
                  <c:v>2024.01.22. 14:17</c:v>
                </c:pt>
                <c:pt idx="134">
                  <c:v>2024.01.22. 14:18</c:v>
                </c:pt>
                <c:pt idx="135">
                  <c:v>2024.01.22. 14:19</c:v>
                </c:pt>
                <c:pt idx="136">
                  <c:v>2024.01.22. 14:20</c:v>
                </c:pt>
                <c:pt idx="137">
                  <c:v>2024.01.22. 14:21</c:v>
                </c:pt>
                <c:pt idx="138">
                  <c:v>2024.01.22. 14:22</c:v>
                </c:pt>
                <c:pt idx="139">
                  <c:v>2024.01.22. 14:23</c:v>
                </c:pt>
                <c:pt idx="140">
                  <c:v>2024.01.22. 14:24</c:v>
                </c:pt>
                <c:pt idx="141">
                  <c:v>2024.01.22. 14:25</c:v>
                </c:pt>
                <c:pt idx="142">
                  <c:v>2024.01.22. 14:26</c:v>
                </c:pt>
                <c:pt idx="143">
                  <c:v>2024.01.22. 14:27</c:v>
                </c:pt>
                <c:pt idx="144">
                  <c:v>2024.01.22. 14:28</c:v>
                </c:pt>
                <c:pt idx="145">
                  <c:v>2024.01.22. 14:29</c:v>
                </c:pt>
                <c:pt idx="146">
                  <c:v>2024.01.22. 14:30</c:v>
                </c:pt>
                <c:pt idx="147">
                  <c:v>2024.01.22. 14:31</c:v>
                </c:pt>
                <c:pt idx="148">
                  <c:v>2024.01.22. 14:32</c:v>
                </c:pt>
                <c:pt idx="149">
                  <c:v>2024.01.22. 14:33</c:v>
                </c:pt>
                <c:pt idx="150">
                  <c:v>2024.01.22. 14:34</c:v>
                </c:pt>
                <c:pt idx="151">
                  <c:v>2024.01.22. 14:35</c:v>
                </c:pt>
                <c:pt idx="152">
                  <c:v>2024.01.22. 14:36</c:v>
                </c:pt>
                <c:pt idx="153">
                  <c:v>2024.01.22. 14:37</c:v>
                </c:pt>
                <c:pt idx="154">
                  <c:v>2024.01.22. 14:38</c:v>
                </c:pt>
                <c:pt idx="155">
                  <c:v>2024.01.22. 14:39</c:v>
                </c:pt>
                <c:pt idx="156">
                  <c:v>2024.01.22. 14:40</c:v>
                </c:pt>
                <c:pt idx="157">
                  <c:v>2024.01.22. 14:41</c:v>
                </c:pt>
                <c:pt idx="158">
                  <c:v>2024.01.22. 14:42</c:v>
                </c:pt>
                <c:pt idx="159">
                  <c:v>2024.01.22. 14:43</c:v>
                </c:pt>
                <c:pt idx="160">
                  <c:v>2024.01.22. 14:44</c:v>
                </c:pt>
                <c:pt idx="161">
                  <c:v>2024.01.22. 14:45</c:v>
                </c:pt>
                <c:pt idx="162">
                  <c:v>2024.01.22. 14:46</c:v>
                </c:pt>
                <c:pt idx="163">
                  <c:v>2024.01.22. 14:47</c:v>
                </c:pt>
                <c:pt idx="164">
                  <c:v>2024.01.22. 14:48</c:v>
                </c:pt>
                <c:pt idx="165">
                  <c:v>2024.01.22. 14:49</c:v>
                </c:pt>
                <c:pt idx="166">
                  <c:v>2024.01.22. 14:50</c:v>
                </c:pt>
                <c:pt idx="167">
                  <c:v>2024.01.22. 14:51</c:v>
                </c:pt>
                <c:pt idx="168">
                  <c:v>2024.01.22. 14:52</c:v>
                </c:pt>
                <c:pt idx="169">
                  <c:v>2024.01.22. 14:53</c:v>
                </c:pt>
                <c:pt idx="170">
                  <c:v>2024.01.22. 14:54</c:v>
                </c:pt>
                <c:pt idx="171">
                  <c:v>2024.01.22. 14:57</c:v>
                </c:pt>
                <c:pt idx="172">
                  <c:v>2024.01.22. 14:58</c:v>
                </c:pt>
                <c:pt idx="173">
                  <c:v>2024.01.22. 14:59</c:v>
                </c:pt>
                <c:pt idx="174">
                  <c:v>2024.01.22. 15:00</c:v>
                </c:pt>
                <c:pt idx="175">
                  <c:v>2024.01.22. 15:01</c:v>
                </c:pt>
                <c:pt idx="176">
                  <c:v>2024.01.22. 15:02</c:v>
                </c:pt>
                <c:pt idx="177">
                  <c:v>2024.01.22. 15:03</c:v>
                </c:pt>
                <c:pt idx="178">
                  <c:v>2024.01.22. 15:04</c:v>
                </c:pt>
                <c:pt idx="179">
                  <c:v>2024.01.22. 15:05</c:v>
                </c:pt>
                <c:pt idx="180">
                  <c:v>2024.01.22. 15:06</c:v>
                </c:pt>
                <c:pt idx="181">
                  <c:v>2024.01.22. 15:07</c:v>
                </c:pt>
                <c:pt idx="182">
                  <c:v>2024.01.22. 15:08</c:v>
                </c:pt>
                <c:pt idx="183">
                  <c:v>2024.01.22. 15:09</c:v>
                </c:pt>
                <c:pt idx="184">
                  <c:v>2024.01.22. 15:10</c:v>
                </c:pt>
                <c:pt idx="185">
                  <c:v>2024.01.22. 15:12</c:v>
                </c:pt>
                <c:pt idx="186">
                  <c:v>2024.01.22. 15:13</c:v>
                </c:pt>
                <c:pt idx="187">
                  <c:v>2024.01.22. 15:14</c:v>
                </c:pt>
                <c:pt idx="188">
                  <c:v>2024.01.22. 15:15</c:v>
                </c:pt>
                <c:pt idx="189">
                  <c:v>2024.01.22. 15:17</c:v>
                </c:pt>
                <c:pt idx="190">
                  <c:v>2024.01.22. 15:18</c:v>
                </c:pt>
                <c:pt idx="191">
                  <c:v>2024.01.22. 15:19</c:v>
                </c:pt>
                <c:pt idx="192">
                  <c:v>2024.01.22. 15:20</c:v>
                </c:pt>
                <c:pt idx="193">
                  <c:v>2024.01.22. 15:21</c:v>
                </c:pt>
                <c:pt idx="194">
                  <c:v>2024.01.22. 15:22</c:v>
                </c:pt>
                <c:pt idx="195">
                  <c:v>2024.01.22. 15:23</c:v>
                </c:pt>
                <c:pt idx="196">
                  <c:v>2024.01.22. 15:24</c:v>
                </c:pt>
                <c:pt idx="197">
                  <c:v>2024.01.22. 15:25</c:v>
                </c:pt>
                <c:pt idx="198">
                  <c:v>2024.01.22. 15:26</c:v>
                </c:pt>
                <c:pt idx="199">
                  <c:v>2024.01.22. 15:27</c:v>
                </c:pt>
                <c:pt idx="200">
                  <c:v>2024.01.22. 15:28</c:v>
                </c:pt>
                <c:pt idx="201">
                  <c:v>2024.01.22. 15:29</c:v>
                </c:pt>
                <c:pt idx="202">
                  <c:v>2024.01.22. 15:30</c:v>
                </c:pt>
                <c:pt idx="203">
                  <c:v>2024.01.22. 15:31</c:v>
                </c:pt>
                <c:pt idx="204">
                  <c:v>2024.01.22. 15:33</c:v>
                </c:pt>
                <c:pt idx="205">
                  <c:v>2024.01.22. 15:34</c:v>
                </c:pt>
                <c:pt idx="206">
                  <c:v>2024.01.22. 15:35</c:v>
                </c:pt>
                <c:pt idx="207">
                  <c:v>2024.01.22. 15:36</c:v>
                </c:pt>
                <c:pt idx="208">
                  <c:v>2024.01.22. 15:37</c:v>
                </c:pt>
                <c:pt idx="209">
                  <c:v>2024.01.22. 15:38</c:v>
                </c:pt>
                <c:pt idx="210">
                  <c:v>2024.01.22. 15:40</c:v>
                </c:pt>
                <c:pt idx="211">
                  <c:v>2024.01.22. 15:41</c:v>
                </c:pt>
                <c:pt idx="212">
                  <c:v>2024.01.22. 15:42</c:v>
                </c:pt>
                <c:pt idx="213">
                  <c:v>2024.01.22. 15:43</c:v>
                </c:pt>
                <c:pt idx="214">
                  <c:v>2024.01.22. 15:45</c:v>
                </c:pt>
                <c:pt idx="215">
                  <c:v>2024.01.22. 15:46</c:v>
                </c:pt>
                <c:pt idx="216">
                  <c:v>2024.01.22. 15:49</c:v>
                </c:pt>
                <c:pt idx="217">
                  <c:v>2024.01.22. 15:50</c:v>
                </c:pt>
                <c:pt idx="218">
                  <c:v>2024.01.22. 15:53</c:v>
                </c:pt>
                <c:pt idx="219">
                  <c:v>2024.01.22. 15:55</c:v>
                </c:pt>
                <c:pt idx="220">
                  <c:v>2024.01.22. 15:56</c:v>
                </c:pt>
                <c:pt idx="221">
                  <c:v>2024.01.22. 15:57</c:v>
                </c:pt>
                <c:pt idx="222">
                  <c:v>2024.01.22. 15:58</c:v>
                </c:pt>
                <c:pt idx="223">
                  <c:v>2024.01.22. 16:00</c:v>
                </c:pt>
                <c:pt idx="224">
                  <c:v>2024.01.22. 16:01</c:v>
                </c:pt>
                <c:pt idx="225">
                  <c:v>2024.01.22. 16:03</c:v>
                </c:pt>
                <c:pt idx="226">
                  <c:v>2024.01.22. 16:04</c:v>
                </c:pt>
                <c:pt idx="227">
                  <c:v>2024.01.22. 16:07</c:v>
                </c:pt>
                <c:pt idx="228">
                  <c:v>2024.01.22. 16:08</c:v>
                </c:pt>
                <c:pt idx="229">
                  <c:v>2024.01.22. 16:10</c:v>
                </c:pt>
                <c:pt idx="230">
                  <c:v>2024.01.22. 16:11</c:v>
                </c:pt>
                <c:pt idx="231">
                  <c:v>2024.01.22. 16:12</c:v>
                </c:pt>
                <c:pt idx="232">
                  <c:v>2024.01.22. 16:13</c:v>
                </c:pt>
                <c:pt idx="233">
                  <c:v>2024.01.22. 16:15</c:v>
                </c:pt>
                <c:pt idx="234">
                  <c:v>2024.01.22. 16:16</c:v>
                </c:pt>
                <c:pt idx="235">
                  <c:v>2024.01.22. 16:17</c:v>
                </c:pt>
                <c:pt idx="236">
                  <c:v>2024.01.22. 16:18</c:v>
                </c:pt>
                <c:pt idx="237">
                  <c:v>2024.01.22. 16:20</c:v>
                </c:pt>
                <c:pt idx="238">
                  <c:v>2024.01.22. 16:21</c:v>
                </c:pt>
                <c:pt idx="239">
                  <c:v>2024.01.22. 16:22</c:v>
                </c:pt>
                <c:pt idx="240">
                  <c:v>2024.01.22. 16:23</c:v>
                </c:pt>
                <c:pt idx="241">
                  <c:v>2024.01.22. 16:24</c:v>
                </c:pt>
                <c:pt idx="242">
                  <c:v>2024.01.22. 16:25</c:v>
                </c:pt>
                <c:pt idx="243">
                  <c:v>2024.01.22. 16:26</c:v>
                </c:pt>
                <c:pt idx="244">
                  <c:v>2024.01.22. 16:28</c:v>
                </c:pt>
                <c:pt idx="245">
                  <c:v>2024.01.22. 16:29</c:v>
                </c:pt>
                <c:pt idx="246">
                  <c:v>2024.01.22. 16:30</c:v>
                </c:pt>
                <c:pt idx="247">
                  <c:v>2024.01.22. 16:31</c:v>
                </c:pt>
                <c:pt idx="248">
                  <c:v>2024.01.22. 16:32</c:v>
                </c:pt>
                <c:pt idx="249">
                  <c:v>2024.01.22. 16:33</c:v>
                </c:pt>
                <c:pt idx="250">
                  <c:v>2024.01.22. 16:34</c:v>
                </c:pt>
                <c:pt idx="251">
                  <c:v>2024.01.22. 16:36</c:v>
                </c:pt>
                <c:pt idx="252">
                  <c:v>2024.01.22. 16:37</c:v>
                </c:pt>
                <c:pt idx="253">
                  <c:v>2024.01.22. 16:38</c:v>
                </c:pt>
                <c:pt idx="254">
                  <c:v>2024.01.22. 16:44</c:v>
                </c:pt>
                <c:pt idx="255">
                  <c:v>2024.01.22. 16:45</c:v>
                </c:pt>
                <c:pt idx="256">
                  <c:v>2024.01.22. 16:46</c:v>
                </c:pt>
                <c:pt idx="257">
                  <c:v>2024.01.22. 16:47</c:v>
                </c:pt>
                <c:pt idx="258">
                  <c:v>2024.01.22. 16:49</c:v>
                </c:pt>
                <c:pt idx="259">
                  <c:v>2024.01.22. 16:50</c:v>
                </c:pt>
                <c:pt idx="260">
                  <c:v>2024.01.22. 16:51</c:v>
                </c:pt>
                <c:pt idx="261">
                  <c:v>2024.01.22. 16:52</c:v>
                </c:pt>
                <c:pt idx="262">
                  <c:v>2024.01.22. 16:55</c:v>
                </c:pt>
                <c:pt idx="263">
                  <c:v>2024.01.22. 16:56</c:v>
                </c:pt>
                <c:pt idx="264">
                  <c:v>2024.01.22. 16:57</c:v>
                </c:pt>
                <c:pt idx="265">
                  <c:v>2024.01.22. 16:58</c:v>
                </c:pt>
                <c:pt idx="266">
                  <c:v>2024.01.22. 16:59</c:v>
                </c:pt>
                <c:pt idx="267">
                  <c:v>2024.01.22. 17:00</c:v>
                </c:pt>
                <c:pt idx="268">
                  <c:v>2024.01.22. 17:01</c:v>
                </c:pt>
                <c:pt idx="269">
                  <c:v>2024.01.22. 17:02</c:v>
                </c:pt>
                <c:pt idx="270">
                  <c:v>2024.01.22. 17:03</c:v>
                </c:pt>
                <c:pt idx="271">
                  <c:v>2024.01.22. 17:04</c:v>
                </c:pt>
                <c:pt idx="272">
                  <c:v>2024.01.22. 17:05</c:v>
                </c:pt>
                <c:pt idx="273">
                  <c:v>2024.01.22. 17:06</c:v>
                </c:pt>
                <c:pt idx="274">
                  <c:v>2024.01.22. 17:07</c:v>
                </c:pt>
                <c:pt idx="275">
                  <c:v>2024.01.22. 17:08</c:v>
                </c:pt>
                <c:pt idx="276">
                  <c:v>2024.01.22. 17:09</c:v>
                </c:pt>
                <c:pt idx="277">
                  <c:v>2024.01.22. 17:10</c:v>
                </c:pt>
                <c:pt idx="278">
                  <c:v>2024.01.22. 17:11</c:v>
                </c:pt>
                <c:pt idx="279">
                  <c:v>2024.01.22. 17:13</c:v>
                </c:pt>
                <c:pt idx="280">
                  <c:v>2024.01.22. 17:14</c:v>
                </c:pt>
                <c:pt idx="281">
                  <c:v>2024.01.22. 17:15</c:v>
                </c:pt>
                <c:pt idx="282">
                  <c:v>2024.01.22. 17:16</c:v>
                </c:pt>
                <c:pt idx="283">
                  <c:v>2024.01.22. 17:17</c:v>
                </c:pt>
                <c:pt idx="284">
                  <c:v>2024.01.22. 17:18</c:v>
                </c:pt>
                <c:pt idx="285">
                  <c:v>2024.01.22. 17:19</c:v>
                </c:pt>
                <c:pt idx="286">
                  <c:v>2024.01.22. 17:20</c:v>
                </c:pt>
                <c:pt idx="287">
                  <c:v>2024.01.22. 17:21</c:v>
                </c:pt>
                <c:pt idx="288">
                  <c:v>2024.01.22. 17:23</c:v>
                </c:pt>
                <c:pt idx="289">
                  <c:v>2024.01.22. 17:24</c:v>
                </c:pt>
                <c:pt idx="290">
                  <c:v>2024.01.22. 17:25</c:v>
                </c:pt>
                <c:pt idx="291">
                  <c:v>2024.01.22. 17:26</c:v>
                </c:pt>
                <c:pt idx="292">
                  <c:v>2024.01.22. 17:27</c:v>
                </c:pt>
                <c:pt idx="293">
                  <c:v>2024.01.22. 17:28</c:v>
                </c:pt>
                <c:pt idx="294">
                  <c:v>2024.01.22. 17:29</c:v>
                </c:pt>
                <c:pt idx="295">
                  <c:v>2024.01.22. 17:31</c:v>
                </c:pt>
                <c:pt idx="296">
                  <c:v>2024.01.22. 17:34</c:v>
                </c:pt>
                <c:pt idx="297">
                  <c:v>2024.01.22. 17:35</c:v>
                </c:pt>
                <c:pt idx="298">
                  <c:v>2024.01.22. 17:36</c:v>
                </c:pt>
                <c:pt idx="299">
                  <c:v>2024.01.22. 17:37</c:v>
                </c:pt>
                <c:pt idx="300">
                  <c:v>2024.01.22. 17:39</c:v>
                </c:pt>
                <c:pt idx="301">
                  <c:v>2024.01.22. 17:40</c:v>
                </c:pt>
                <c:pt idx="302">
                  <c:v>2024.01.22. 17:42</c:v>
                </c:pt>
                <c:pt idx="303">
                  <c:v>2024.01.22. 17:44</c:v>
                </c:pt>
                <c:pt idx="304">
                  <c:v>2024.01.22. 17:45</c:v>
                </c:pt>
                <c:pt idx="305">
                  <c:v>2024.01.22. 17:46</c:v>
                </c:pt>
                <c:pt idx="306">
                  <c:v>2024.01.22. 17:47</c:v>
                </c:pt>
                <c:pt idx="307">
                  <c:v>2024.01.22. 17:48</c:v>
                </c:pt>
                <c:pt idx="308">
                  <c:v>2024.01.22. 17:49</c:v>
                </c:pt>
                <c:pt idx="309">
                  <c:v>2024.01.22. 17:51</c:v>
                </c:pt>
                <c:pt idx="310">
                  <c:v>2024.01.22. 17:52</c:v>
                </c:pt>
                <c:pt idx="311">
                  <c:v>2024.01.22. 17:53</c:v>
                </c:pt>
                <c:pt idx="312">
                  <c:v>2024.01.22. 17:54</c:v>
                </c:pt>
                <c:pt idx="313">
                  <c:v>2024.01.22. 17:57</c:v>
                </c:pt>
                <c:pt idx="314">
                  <c:v>2024.01.22. 17:59</c:v>
                </c:pt>
                <c:pt idx="315">
                  <c:v>2024.01.22. 18:00</c:v>
                </c:pt>
                <c:pt idx="316">
                  <c:v>2024.01.22. 18:01</c:v>
                </c:pt>
                <c:pt idx="317">
                  <c:v>2024.01.22. 18:02</c:v>
                </c:pt>
                <c:pt idx="318">
                  <c:v>2024.01.22. 18:03</c:v>
                </c:pt>
                <c:pt idx="319">
                  <c:v>2024.01.22. 18:04</c:v>
                </c:pt>
                <c:pt idx="320">
                  <c:v>2024.01.22. 18:05</c:v>
                </c:pt>
                <c:pt idx="321">
                  <c:v>2024.01.22. 18:06</c:v>
                </c:pt>
                <c:pt idx="322">
                  <c:v>2024.01.22. 18:07</c:v>
                </c:pt>
                <c:pt idx="323">
                  <c:v>2024.01.22. 18:08</c:v>
                </c:pt>
                <c:pt idx="324">
                  <c:v>2024.01.22. 18:09</c:v>
                </c:pt>
                <c:pt idx="325">
                  <c:v>2024.01.22. 18:10</c:v>
                </c:pt>
                <c:pt idx="326">
                  <c:v>2024.01.22. 18:11</c:v>
                </c:pt>
                <c:pt idx="327">
                  <c:v>2024.01.22. 18:12</c:v>
                </c:pt>
                <c:pt idx="328">
                  <c:v>2024.01.22. 18:13</c:v>
                </c:pt>
                <c:pt idx="329">
                  <c:v>2024.01.22. 18:17</c:v>
                </c:pt>
                <c:pt idx="330">
                  <c:v>2024.01.22. 18:19</c:v>
                </c:pt>
                <c:pt idx="331">
                  <c:v>2024.01.22. 18:20</c:v>
                </c:pt>
                <c:pt idx="332">
                  <c:v>2024.01.22. 18:21</c:v>
                </c:pt>
                <c:pt idx="333">
                  <c:v>2024.01.22. 18:22</c:v>
                </c:pt>
                <c:pt idx="334">
                  <c:v>2024.01.22. 18:23</c:v>
                </c:pt>
                <c:pt idx="335">
                  <c:v>2024.01.22. 18:24</c:v>
                </c:pt>
                <c:pt idx="336">
                  <c:v>2024.01.22. 18:26</c:v>
                </c:pt>
                <c:pt idx="337">
                  <c:v>2024.01.22. 18:27</c:v>
                </c:pt>
                <c:pt idx="338">
                  <c:v>2024.01.22. 18:28</c:v>
                </c:pt>
                <c:pt idx="339">
                  <c:v>2024.01.22. 18:31</c:v>
                </c:pt>
                <c:pt idx="340">
                  <c:v>2024.01.22. 18:32</c:v>
                </c:pt>
                <c:pt idx="341">
                  <c:v>2024.01.22. 18:33</c:v>
                </c:pt>
                <c:pt idx="342">
                  <c:v>2024.01.22. 18:38</c:v>
                </c:pt>
                <c:pt idx="343">
                  <c:v>2024.01.22. 18:41</c:v>
                </c:pt>
                <c:pt idx="344">
                  <c:v>2024.01.22. 18:42</c:v>
                </c:pt>
                <c:pt idx="345">
                  <c:v>2024.01.22. 18:43</c:v>
                </c:pt>
                <c:pt idx="346">
                  <c:v>2024.01.22. 18:44</c:v>
                </c:pt>
                <c:pt idx="347">
                  <c:v>2024.01.22. 18:45</c:v>
                </c:pt>
                <c:pt idx="348">
                  <c:v>2024.01.22. 18:46</c:v>
                </c:pt>
                <c:pt idx="349">
                  <c:v>2024.01.22. 18:48</c:v>
                </c:pt>
                <c:pt idx="350">
                  <c:v>2024.01.22. 18:49</c:v>
                </c:pt>
                <c:pt idx="351">
                  <c:v>2024.01.22. 18:51</c:v>
                </c:pt>
                <c:pt idx="352">
                  <c:v>2024.01.22. 18:52</c:v>
                </c:pt>
                <c:pt idx="353">
                  <c:v>2024.01.22. 18:54</c:v>
                </c:pt>
                <c:pt idx="354">
                  <c:v>2024.01.22. 18:56</c:v>
                </c:pt>
                <c:pt idx="355">
                  <c:v>2024.01.22. 18:59</c:v>
                </c:pt>
                <c:pt idx="356">
                  <c:v>2024.01.22. 19:00</c:v>
                </c:pt>
                <c:pt idx="357">
                  <c:v>2024.01.22. 19:01</c:v>
                </c:pt>
                <c:pt idx="358">
                  <c:v>2024.01.22. 19:02</c:v>
                </c:pt>
                <c:pt idx="359">
                  <c:v>2024.01.22. 19:04</c:v>
                </c:pt>
                <c:pt idx="360">
                  <c:v>2024.01.22. 19:05</c:v>
                </c:pt>
                <c:pt idx="361">
                  <c:v>2024.01.22. 19:06</c:v>
                </c:pt>
                <c:pt idx="362">
                  <c:v>2024.01.22. 19:07</c:v>
                </c:pt>
                <c:pt idx="363">
                  <c:v>2024.01.22. 19:08</c:v>
                </c:pt>
                <c:pt idx="364">
                  <c:v>2024.01.22. 19:09</c:v>
                </c:pt>
                <c:pt idx="365">
                  <c:v>2024.01.22. 19:19</c:v>
                </c:pt>
                <c:pt idx="366">
                  <c:v>2024.01.22. 19:20</c:v>
                </c:pt>
                <c:pt idx="367">
                  <c:v>2024.01.22. 19:21</c:v>
                </c:pt>
                <c:pt idx="368">
                  <c:v>2024.01.22. 19:23</c:v>
                </c:pt>
                <c:pt idx="369">
                  <c:v>2024.01.22. 19:25</c:v>
                </c:pt>
                <c:pt idx="370">
                  <c:v>2024.01.22. 19:26</c:v>
                </c:pt>
                <c:pt idx="371">
                  <c:v>2024.01.22. 19:27</c:v>
                </c:pt>
                <c:pt idx="372">
                  <c:v>2024.01.22. 19:28</c:v>
                </c:pt>
                <c:pt idx="373">
                  <c:v>2024.01.22. 19:29</c:v>
                </c:pt>
                <c:pt idx="374">
                  <c:v>2024.01.22. 19:33</c:v>
                </c:pt>
                <c:pt idx="375">
                  <c:v>2024.01.22. 19:34</c:v>
                </c:pt>
                <c:pt idx="376">
                  <c:v>2024.01.22. 19:35</c:v>
                </c:pt>
                <c:pt idx="377">
                  <c:v>2024.01.22. 19:37</c:v>
                </c:pt>
                <c:pt idx="378">
                  <c:v>2024.01.22. 19:38</c:v>
                </c:pt>
                <c:pt idx="379">
                  <c:v>2024.01.22. 19:39</c:v>
                </c:pt>
                <c:pt idx="380">
                  <c:v>2024.01.22. 19:40</c:v>
                </c:pt>
                <c:pt idx="381">
                  <c:v>2024.01.22. 19:41</c:v>
                </c:pt>
                <c:pt idx="382">
                  <c:v>2024.01.22. 19:42</c:v>
                </c:pt>
                <c:pt idx="383">
                  <c:v>2024.01.22. 19:43</c:v>
                </c:pt>
                <c:pt idx="384">
                  <c:v>2024.01.22. 19:44</c:v>
                </c:pt>
                <c:pt idx="385">
                  <c:v>2024.01.22. 19:48</c:v>
                </c:pt>
                <c:pt idx="386">
                  <c:v>2024.01.22. 19:56</c:v>
                </c:pt>
                <c:pt idx="387">
                  <c:v>2024.01.22. 20:02</c:v>
                </c:pt>
                <c:pt idx="388">
                  <c:v>2024.01.22. 20:03</c:v>
                </c:pt>
                <c:pt idx="389">
                  <c:v>2024.01.22. 20:04</c:v>
                </c:pt>
                <c:pt idx="390">
                  <c:v>2024.01.22. 20:05</c:v>
                </c:pt>
                <c:pt idx="391">
                  <c:v>2024.01.22. 20:10</c:v>
                </c:pt>
                <c:pt idx="392">
                  <c:v>2024.01.22. 20:11</c:v>
                </c:pt>
                <c:pt idx="393">
                  <c:v>2024.01.22. 20:15</c:v>
                </c:pt>
                <c:pt idx="394">
                  <c:v>2024.01.22. 20:19</c:v>
                </c:pt>
                <c:pt idx="395">
                  <c:v>2024.01.22. 20:33</c:v>
                </c:pt>
                <c:pt idx="396">
                  <c:v>2024.01.22. 20:34</c:v>
                </c:pt>
                <c:pt idx="397">
                  <c:v>2024.01.22. 20:35</c:v>
                </c:pt>
                <c:pt idx="398">
                  <c:v>2024.01.22. 20:37</c:v>
                </c:pt>
                <c:pt idx="399">
                  <c:v>2024.01.22. 20:38</c:v>
                </c:pt>
                <c:pt idx="400">
                  <c:v>2024.01.22. 20:41</c:v>
                </c:pt>
                <c:pt idx="401">
                  <c:v>2024.01.22. 20:44</c:v>
                </c:pt>
                <c:pt idx="402">
                  <c:v>2024.01.22. 20:45</c:v>
                </c:pt>
                <c:pt idx="403">
                  <c:v>2024.01.22. 20:49</c:v>
                </c:pt>
                <c:pt idx="404">
                  <c:v>2024.01.22. 20:51</c:v>
                </c:pt>
                <c:pt idx="405">
                  <c:v>2024.01.22. 20:52</c:v>
                </c:pt>
                <c:pt idx="406">
                  <c:v>2024.01.22. 20:55</c:v>
                </c:pt>
                <c:pt idx="407">
                  <c:v>2024.01.22. 20:56</c:v>
                </c:pt>
                <c:pt idx="408">
                  <c:v>2024.01.22. 20:57</c:v>
                </c:pt>
                <c:pt idx="409">
                  <c:v>2024.01.22. 20:58</c:v>
                </c:pt>
                <c:pt idx="410">
                  <c:v>2024.01.22. 21:01</c:v>
                </c:pt>
                <c:pt idx="411">
                  <c:v>2024.01.22. 21:04</c:v>
                </c:pt>
                <c:pt idx="412">
                  <c:v>2024.01.22. 21:06</c:v>
                </c:pt>
                <c:pt idx="413">
                  <c:v>2024.01.22. 21:10</c:v>
                </c:pt>
                <c:pt idx="414">
                  <c:v>2024.01.22. 21:12</c:v>
                </c:pt>
                <c:pt idx="415">
                  <c:v>2024.01.22. 21:14</c:v>
                </c:pt>
                <c:pt idx="416">
                  <c:v>2024.01.22. 21:17</c:v>
                </c:pt>
                <c:pt idx="417">
                  <c:v>2024.01.22. 21:18</c:v>
                </c:pt>
                <c:pt idx="418">
                  <c:v>2024.01.22. 21:20</c:v>
                </c:pt>
                <c:pt idx="419">
                  <c:v>2024.01.22. 21:21</c:v>
                </c:pt>
                <c:pt idx="420">
                  <c:v>2024.01.22. 21:22</c:v>
                </c:pt>
                <c:pt idx="421">
                  <c:v>2024.01.22. 21:23</c:v>
                </c:pt>
                <c:pt idx="422">
                  <c:v>2024.01.22. 21:24</c:v>
                </c:pt>
                <c:pt idx="423">
                  <c:v>2024.01.22. 21:25</c:v>
                </c:pt>
                <c:pt idx="424">
                  <c:v>2024.01.22. 21:26</c:v>
                </c:pt>
                <c:pt idx="425">
                  <c:v>2024.01.22. 21:27</c:v>
                </c:pt>
                <c:pt idx="426">
                  <c:v>2024.01.22. 21:28</c:v>
                </c:pt>
                <c:pt idx="427">
                  <c:v>2024.01.22. 21:29</c:v>
                </c:pt>
                <c:pt idx="428">
                  <c:v>2024.01.22. 21:30</c:v>
                </c:pt>
                <c:pt idx="429">
                  <c:v>2024.01.22. 21:31</c:v>
                </c:pt>
                <c:pt idx="430">
                  <c:v>2024.01.22. 21:32</c:v>
                </c:pt>
                <c:pt idx="431">
                  <c:v>2024.01.22. 21:34</c:v>
                </c:pt>
                <c:pt idx="432">
                  <c:v>2024.01.22. 21:38</c:v>
                </c:pt>
                <c:pt idx="433">
                  <c:v>2024.01.22. 21:42</c:v>
                </c:pt>
                <c:pt idx="434">
                  <c:v>2024.01.22. 21:45</c:v>
                </c:pt>
                <c:pt idx="435">
                  <c:v>2024.01.22. 21:46</c:v>
                </c:pt>
                <c:pt idx="436">
                  <c:v>2024.01.22. 21:48</c:v>
                </c:pt>
                <c:pt idx="437">
                  <c:v>2024.01.22. 21:49</c:v>
                </c:pt>
                <c:pt idx="438">
                  <c:v>2024.01.22. 21:54</c:v>
                </c:pt>
                <c:pt idx="439">
                  <c:v>2024.01.22. 21:56</c:v>
                </c:pt>
                <c:pt idx="440">
                  <c:v>2024.01.22. 21:57</c:v>
                </c:pt>
                <c:pt idx="441">
                  <c:v>2024.01.22. 21:58</c:v>
                </c:pt>
                <c:pt idx="442">
                  <c:v>2024.01.22. 21:59</c:v>
                </c:pt>
                <c:pt idx="443">
                  <c:v>2024.01.22. 22:01</c:v>
                </c:pt>
                <c:pt idx="444">
                  <c:v>2024.01.22. 22:02</c:v>
                </c:pt>
                <c:pt idx="445">
                  <c:v>2024.01.22. 22:03</c:v>
                </c:pt>
                <c:pt idx="446">
                  <c:v>2024.01.22. 22:04</c:v>
                </c:pt>
                <c:pt idx="447">
                  <c:v>2024.01.22. 22:05</c:v>
                </c:pt>
                <c:pt idx="448">
                  <c:v>2024.01.22. 22:06</c:v>
                </c:pt>
                <c:pt idx="449">
                  <c:v>2024.01.22. 22:09</c:v>
                </c:pt>
                <c:pt idx="450">
                  <c:v>2024.01.22. 22:13</c:v>
                </c:pt>
                <c:pt idx="451">
                  <c:v>2024.01.22. 22:14</c:v>
                </c:pt>
                <c:pt idx="452">
                  <c:v>2024.01.22. 22:15</c:v>
                </c:pt>
                <c:pt idx="453">
                  <c:v>2024.01.22. 22:16</c:v>
                </c:pt>
                <c:pt idx="454">
                  <c:v>2024.01.22. 22:17</c:v>
                </c:pt>
                <c:pt idx="455">
                  <c:v>2024.01.22. 22:21</c:v>
                </c:pt>
                <c:pt idx="456">
                  <c:v>2024.01.22. 22:23</c:v>
                </c:pt>
                <c:pt idx="457">
                  <c:v>2024.01.22. 22:30</c:v>
                </c:pt>
                <c:pt idx="458">
                  <c:v>2024.01.22. 22:43</c:v>
                </c:pt>
                <c:pt idx="459">
                  <c:v>2024.01.22. 22:47</c:v>
                </c:pt>
                <c:pt idx="460">
                  <c:v>2024.01.22. 22:57</c:v>
                </c:pt>
                <c:pt idx="461">
                  <c:v>2024.01.22. 23:06</c:v>
                </c:pt>
                <c:pt idx="462">
                  <c:v>2024.01.22. 23:12</c:v>
                </c:pt>
                <c:pt idx="463">
                  <c:v>2024.01.22. 23:18</c:v>
                </c:pt>
                <c:pt idx="464">
                  <c:v>2024.01.22. 23:27</c:v>
                </c:pt>
                <c:pt idx="465">
                  <c:v>2024.01.22. 23:29</c:v>
                </c:pt>
                <c:pt idx="466">
                  <c:v>2024.01.22. 23:36</c:v>
                </c:pt>
                <c:pt idx="467">
                  <c:v>2024.01.22. 23:42</c:v>
                </c:pt>
                <c:pt idx="468">
                  <c:v>2024.01.22. 23:59</c:v>
                </c:pt>
                <c:pt idx="469">
                  <c:v>2024.01.23. 0:28</c:v>
                </c:pt>
                <c:pt idx="470">
                  <c:v>2024.01.23. 0:40</c:v>
                </c:pt>
                <c:pt idx="471">
                  <c:v>2024.01.23. 0:43</c:v>
                </c:pt>
                <c:pt idx="472">
                  <c:v>2024.01.23. 1:00</c:v>
                </c:pt>
                <c:pt idx="473">
                  <c:v>2024.01.23. 1:39</c:v>
                </c:pt>
                <c:pt idx="474">
                  <c:v>2024.01.23. 1:48</c:v>
                </c:pt>
                <c:pt idx="475">
                  <c:v>2024.01.23. 1:57</c:v>
                </c:pt>
                <c:pt idx="476">
                  <c:v>2024.01.23. 10:02</c:v>
                </c:pt>
                <c:pt idx="477">
                  <c:v>2024.01.23. 10:03</c:v>
                </c:pt>
                <c:pt idx="478">
                  <c:v>2024.01.23. 10:04</c:v>
                </c:pt>
                <c:pt idx="479">
                  <c:v>2024.01.23. 10:05</c:v>
                </c:pt>
                <c:pt idx="480">
                  <c:v>2024.01.23. 10:06</c:v>
                </c:pt>
                <c:pt idx="481">
                  <c:v>2024.01.23. 10:07</c:v>
                </c:pt>
                <c:pt idx="482">
                  <c:v>2024.01.23. 10:14</c:v>
                </c:pt>
                <c:pt idx="483">
                  <c:v>2024.01.23. 10:16</c:v>
                </c:pt>
                <c:pt idx="484">
                  <c:v>2024.01.23. 10:25</c:v>
                </c:pt>
                <c:pt idx="485">
                  <c:v>2024.01.23. 10:27</c:v>
                </c:pt>
                <c:pt idx="486">
                  <c:v>2024.01.23. 10:28</c:v>
                </c:pt>
                <c:pt idx="487">
                  <c:v>2024.01.23. 10:31</c:v>
                </c:pt>
                <c:pt idx="488">
                  <c:v>2024.01.23. 10:32</c:v>
                </c:pt>
                <c:pt idx="489">
                  <c:v>2024.01.23. 10:33</c:v>
                </c:pt>
                <c:pt idx="490">
                  <c:v>2024.01.23. 10:38</c:v>
                </c:pt>
                <c:pt idx="491">
                  <c:v>2024.01.23. 10:39</c:v>
                </c:pt>
                <c:pt idx="492">
                  <c:v>2024.01.23. 10:54</c:v>
                </c:pt>
                <c:pt idx="493">
                  <c:v>2024.01.23. 10:55</c:v>
                </c:pt>
                <c:pt idx="494">
                  <c:v>2024.01.23. 10:58</c:v>
                </c:pt>
                <c:pt idx="495">
                  <c:v>2024.01.23. 11:08</c:v>
                </c:pt>
                <c:pt idx="496">
                  <c:v>2024.01.23. 11:09</c:v>
                </c:pt>
                <c:pt idx="497">
                  <c:v>2024.01.23. 11:13</c:v>
                </c:pt>
                <c:pt idx="498">
                  <c:v>2024.01.23. 11:26</c:v>
                </c:pt>
                <c:pt idx="499">
                  <c:v>2024.01.23. 11:27</c:v>
                </c:pt>
                <c:pt idx="500">
                  <c:v>2024.01.23. 11:28</c:v>
                </c:pt>
                <c:pt idx="501">
                  <c:v>2024.01.23. 11:29</c:v>
                </c:pt>
                <c:pt idx="502">
                  <c:v>2024.01.23. 11:30</c:v>
                </c:pt>
                <c:pt idx="503">
                  <c:v>2024.01.23. 11:32</c:v>
                </c:pt>
                <c:pt idx="504">
                  <c:v>2024.01.23. 11:42</c:v>
                </c:pt>
                <c:pt idx="505">
                  <c:v>2024.01.23. 11:53</c:v>
                </c:pt>
                <c:pt idx="506">
                  <c:v>2024.01.23. 11:54</c:v>
                </c:pt>
                <c:pt idx="507">
                  <c:v>2024.01.23. 11:55</c:v>
                </c:pt>
                <c:pt idx="508">
                  <c:v>2024.01.23. 12:00</c:v>
                </c:pt>
                <c:pt idx="509">
                  <c:v>2024.01.23. 12:01</c:v>
                </c:pt>
                <c:pt idx="510">
                  <c:v>2024.01.23. 12:02</c:v>
                </c:pt>
                <c:pt idx="511">
                  <c:v>2024.01.23. 12:03</c:v>
                </c:pt>
                <c:pt idx="512">
                  <c:v>2024.01.23. 12:04</c:v>
                </c:pt>
                <c:pt idx="513">
                  <c:v>2024.01.23. 12:05</c:v>
                </c:pt>
                <c:pt idx="514">
                  <c:v>2024.01.23. 12:06</c:v>
                </c:pt>
                <c:pt idx="515">
                  <c:v>2024.01.23. 12:07</c:v>
                </c:pt>
                <c:pt idx="516">
                  <c:v>2024.01.23. 12:08</c:v>
                </c:pt>
                <c:pt idx="517">
                  <c:v>2024.01.23. 12:09</c:v>
                </c:pt>
                <c:pt idx="518">
                  <c:v>2024.01.23. 12:10</c:v>
                </c:pt>
                <c:pt idx="519">
                  <c:v>2024.01.23. 12:11</c:v>
                </c:pt>
                <c:pt idx="520">
                  <c:v>2024.01.23. 12:12</c:v>
                </c:pt>
                <c:pt idx="521">
                  <c:v>2024.01.23. 12:13</c:v>
                </c:pt>
                <c:pt idx="522">
                  <c:v>2024.01.23. 12:14</c:v>
                </c:pt>
                <c:pt idx="523">
                  <c:v>2024.01.23. 12:15</c:v>
                </c:pt>
                <c:pt idx="524">
                  <c:v>2024.01.23. 12:16</c:v>
                </c:pt>
                <c:pt idx="525">
                  <c:v>2024.01.23. 12:17</c:v>
                </c:pt>
                <c:pt idx="526">
                  <c:v>2024.01.23. 12:18</c:v>
                </c:pt>
                <c:pt idx="527">
                  <c:v>2024.01.23. 12:19</c:v>
                </c:pt>
                <c:pt idx="528">
                  <c:v>2024.01.23. 12:20</c:v>
                </c:pt>
                <c:pt idx="529">
                  <c:v>2024.01.23. 12:21</c:v>
                </c:pt>
                <c:pt idx="530">
                  <c:v>2024.01.23. 12:22</c:v>
                </c:pt>
                <c:pt idx="531">
                  <c:v>2024.01.23. 12:23</c:v>
                </c:pt>
                <c:pt idx="532">
                  <c:v>2024.01.23. 12:24</c:v>
                </c:pt>
                <c:pt idx="533">
                  <c:v>2024.01.23. 12:25</c:v>
                </c:pt>
                <c:pt idx="534">
                  <c:v>2024.01.23. 12:26</c:v>
                </c:pt>
                <c:pt idx="535">
                  <c:v>2024.01.23. 12:27</c:v>
                </c:pt>
                <c:pt idx="536">
                  <c:v>2024.01.23. 12:28</c:v>
                </c:pt>
                <c:pt idx="537">
                  <c:v>2024.01.23. 12:29</c:v>
                </c:pt>
                <c:pt idx="538">
                  <c:v>2024.01.23. 12:30</c:v>
                </c:pt>
                <c:pt idx="539">
                  <c:v>2024.01.23. 12:31</c:v>
                </c:pt>
                <c:pt idx="540">
                  <c:v>2024.01.23. 12:32</c:v>
                </c:pt>
                <c:pt idx="541">
                  <c:v>2024.01.23. 12:33</c:v>
                </c:pt>
                <c:pt idx="542">
                  <c:v>2024.01.23. 12:34</c:v>
                </c:pt>
                <c:pt idx="543">
                  <c:v>2024.01.23. 12:35</c:v>
                </c:pt>
                <c:pt idx="544">
                  <c:v>2024.01.23. 12:36</c:v>
                </c:pt>
                <c:pt idx="545">
                  <c:v>2024.01.23. 12:37</c:v>
                </c:pt>
                <c:pt idx="546">
                  <c:v>2024.01.23. 12:38</c:v>
                </c:pt>
                <c:pt idx="547">
                  <c:v>2024.01.23. 12:39</c:v>
                </c:pt>
                <c:pt idx="548">
                  <c:v>2024.01.23. 12:40</c:v>
                </c:pt>
                <c:pt idx="549">
                  <c:v>2024.01.23. 12:41</c:v>
                </c:pt>
                <c:pt idx="550">
                  <c:v>2024.01.23. 12:42</c:v>
                </c:pt>
                <c:pt idx="551">
                  <c:v>2024.01.23. 12:43</c:v>
                </c:pt>
                <c:pt idx="552">
                  <c:v>2024.01.23. 12:44</c:v>
                </c:pt>
                <c:pt idx="553">
                  <c:v>2024.01.23. 12:45</c:v>
                </c:pt>
                <c:pt idx="554">
                  <c:v>2024.01.23. 12:46</c:v>
                </c:pt>
                <c:pt idx="555">
                  <c:v>2024.01.23. 12:47</c:v>
                </c:pt>
                <c:pt idx="556">
                  <c:v>2024.01.23. 12:48</c:v>
                </c:pt>
                <c:pt idx="557">
                  <c:v>2024.01.23. 12:49</c:v>
                </c:pt>
                <c:pt idx="558">
                  <c:v>2024.01.23. 12:50</c:v>
                </c:pt>
                <c:pt idx="559">
                  <c:v>2024.01.23. 12:51</c:v>
                </c:pt>
                <c:pt idx="560">
                  <c:v>2024.01.23. 12:52</c:v>
                </c:pt>
                <c:pt idx="561">
                  <c:v>2024.01.23. 12:53</c:v>
                </c:pt>
                <c:pt idx="562">
                  <c:v>2024.01.23. 12:54</c:v>
                </c:pt>
                <c:pt idx="563">
                  <c:v>2024.01.23. 12:55</c:v>
                </c:pt>
                <c:pt idx="564">
                  <c:v>2024.01.23. 12:56</c:v>
                </c:pt>
                <c:pt idx="565">
                  <c:v>2024.01.23. 12:57</c:v>
                </c:pt>
                <c:pt idx="566">
                  <c:v>2024.01.23. 12:58</c:v>
                </c:pt>
                <c:pt idx="567">
                  <c:v>2024.01.23. 12:59</c:v>
                </c:pt>
                <c:pt idx="568">
                  <c:v>2024.01.23. 13:00</c:v>
                </c:pt>
                <c:pt idx="569">
                  <c:v>2024.01.23. 13:01</c:v>
                </c:pt>
                <c:pt idx="570">
                  <c:v>2024.01.23. 13:02</c:v>
                </c:pt>
                <c:pt idx="571">
                  <c:v>2024.01.23. 13:03</c:v>
                </c:pt>
                <c:pt idx="572">
                  <c:v>2024.01.23. 13:04</c:v>
                </c:pt>
                <c:pt idx="573">
                  <c:v>2024.01.23. 13:05</c:v>
                </c:pt>
                <c:pt idx="574">
                  <c:v>2024.01.23. 13:06</c:v>
                </c:pt>
                <c:pt idx="575">
                  <c:v>2024.01.23. 13:07</c:v>
                </c:pt>
                <c:pt idx="576">
                  <c:v>2024.01.23. 13:08</c:v>
                </c:pt>
                <c:pt idx="577">
                  <c:v>2024.01.23. 13:09</c:v>
                </c:pt>
                <c:pt idx="578">
                  <c:v>2024.01.23. 13:10</c:v>
                </c:pt>
                <c:pt idx="579">
                  <c:v>2024.01.23. 13:11</c:v>
                </c:pt>
                <c:pt idx="580">
                  <c:v>2024.01.23. 13:12</c:v>
                </c:pt>
                <c:pt idx="581">
                  <c:v>2024.01.23. 13:13</c:v>
                </c:pt>
                <c:pt idx="582">
                  <c:v>2024.01.23. 13:14</c:v>
                </c:pt>
                <c:pt idx="583">
                  <c:v>2024.01.23. 13:15</c:v>
                </c:pt>
                <c:pt idx="584">
                  <c:v>2024.01.23. 13:16</c:v>
                </c:pt>
                <c:pt idx="585">
                  <c:v>2024.01.23. 13:17</c:v>
                </c:pt>
                <c:pt idx="586">
                  <c:v>2024.01.23. 13:18</c:v>
                </c:pt>
                <c:pt idx="587">
                  <c:v>2024.01.23. 13:19</c:v>
                </c:pt>
                <c:pt idx="588">
                  <c:v>2024.01.23. 13:20</c:v>
                </c:pt>
                <c:pt idx="589">
                  <c:v>2024.01.23. 13:21</c:v>
                </c:pt>
                <c:pt idx="590">
                  <c:v>2024.01.23. 13:22</c:v>
                </c:pt>
                <c:pt idx="591">
                  <c:v>2024.01.23. 13:23</c:v>
                </c:pt>
                <c:pt idx="592">
                  <c:v>2024.01.23. 13:24</c:v>
                </c:pt>
                <c:pt idx="593">
                  <c:v>2024.01.23. 13:25</c:v>
                </c:pt>
                <c:pt idx="594">
                  <c:v>2024.01.23. 13:26</c:v>
                </c:pt>
                <c:pt idx="595">
                  <c:v>2024.01.23. 13:27</c:v>
                </c:pt>
                <c:pt idx="596">
                  <c:v>2024.01.23. 13:28</c:v>
                </c:pt>
                <c:pt idx="597">
                  <c:v>2024.01.23. 13:29</c:v>
                </c:pt>
                <c:pt idx="598">
                  <c:v>2024.01.23. 13:30</c:v>
                </c:pt>
                <c:pt idx="599">
                  <c:v>2024.01.23. 13:31</c:v>
                </c:pt>
                <c:pt idx="600">
                  <c:v>2024.01.23. 13:32</c:v>
                </c:pt>
                <c:pt idx="601">
                  <c:v>2024.01.23. 13:33</c:v>
                </c:pt>
                <c:pt idx="602">
                  <c:v>2024.01.23. 13:34</c:v>
                </c:pt>
                <c:pt idx="603">
                  <c:v>2024.01.23. 13:35</c:v>
                </c:pt>
                <c:pt idx="604">
                  <c:v>2024.01.23. 13:36</c:v>
                </c:pt>
                <c:pt idx="605">
                  <c:v>2024.01.23. 13:37</c:v>
                </c:pt>
                <c:pt idx="606">
                  <c:v>2024.01.23. 13:38</c:v>
                </c:pt>
                <c:pt idx="607">
                  <c:v>2024.01.23. 13:39</c:v>
                </c:pt>
                <c:pt idx="608">
                  <c:v>2024.01.23. 13:40</c:v>
                </c:pt>
                <c:pt idx="609">
                  <c:v>2024.01.23. 13:41</c:v>
                </c:pt>
                <c:pt idx="610">
                  <c:v>2024.01.23. 13:42</c:v>
                </c:pt>
                <c:pt idx="611">
                  <c:v>2024.01.23. 13:43</c:v>
                </c:pt>
                <c:pt idx="612">
                  <c:v>2024.01.23. 13:44</c:v>
                </c:pt>
                <c:pt idx="613">
                  <c:v>2024.01.23. 13:45</c:v>
                </c:pt>
                <c:pt idx="614">
                  <c:v>2024.01.23. 13:46</c:v>
                </c:pt>
                <c:pt idx="615">
                  <c:v>2024.01.23. 13:47</c:v>
                </c:pt>
                <c:pt idx="616">
                  <c:v>2024.01.23. 13:48</c:v>
                </c:pt>
                <c:pt idx="617">
                  <c:v>2024.01.23. 13:49</c:v>
                </c:pt>
                <c:pt idx="618">
                  <c:v>2024.01.23. 13:50</c:v>
                </c:pt>
                <c:pt idx="619">
                  <c:v>2024.01.23. 13:51</c:v>
                </c:pt>
                <c:pt idx="620">
                  <c:v>2024.01.23. 13:52</c:v>
                </c:pt>
                <c:pt idx="621">
                  <c:v>2024.01.23. 13:53</c:v>
                </c:pt>
                <c:pt idx="622">
                  <c:v>2024.01.23. 13:54</c:v>
                </c:pt>
                <c:pt idx="623">
                  <c:v>2024.01.23. 13:55</c:v>
                </c:pt>
                <c:pt idx="624">
                  <c:v>2024.01.23. 13:56</c:v>
                </c:pt>
                <c:pt idx="625">
                  <c:v>2024.01.23. 13:57</c:v>
                </c:pt>
                <c:pt idx="626">
                  <c:v>2024.01.23. 13:58</c:v>
                </c:pt>
                <c:pt idx="627">
                  <c:v>2024.01.23. 13:59</c:v>
                </c:pt>
                <c:pt idx="628">
                  <c:v>2024.01.23. 14:00</c:v>
                </c:pt>
                <c:pt idx="629">
                  <c:v>2024.01.23. 14:01</c:v>
                </c:pt>
                <c:pt idx="630">
                  <c:v>2024.01.23. 14:02</c:v>
                </c:pt>
                <c:pt idx="631">
                  <c:v>2024.01.23. 14:03</c:v>
                </c:pt>
                <c:pt idx="632">
                  <c:v>2024.01.23. 14:04</c:v>
                </c:pt>
                <c:pt idx="633">
                  <c:v>2024.01.23. 14:05</c:v>
                </c:pt>
                <c:pt idx="634">
                  <c:v>2024.01.23. 14:06</c:v>
                </c:pt>
                <c:pt idx="635">
                  <c:v>2024.01.23. 14:07</c:v>
                </c:pt>
                <c:pt idx="636">
                  <c:v>2024.01.23. 14:08</c:v>
                </c:pt>
                <c:pt idx="637">
                  <c:v>2024.01.23. 14:09</c:v>
                </c:pt>
                <c:pt idx="638">
                  <c:v>2024.01.23. 14:10</c:v>
                </c:pt>
                <c:pt idx="639">
                  <c:v>2024.01.23. 14:11</c:v>
                </c:pt>
                <c:pt idx="640">
                  <c:v>2024.01.23. 14:12</c:v>
                </c:pt>
                <c:pt idx="641">
                  <c:v>2024.01.23. 14:13</c:v>
                </c:pt>
                <c:pt idx="642">
                  <c:v>2024.01.23. 14:14</c:v>
                </c:pt>
                <c:pt idx="643">
                  <c:v>2024.01.23. 14:15</c:v>
                </c:pt>
                <c:pt idx="644">
                  <c:v>2024.01.23. 14:16</c:v>
                </c:pt>
                <c:pt idx="645">
                  <c:v>2024.01.23. 14:18</c:v>
                </c:pt>
                <c:pt idx="646">
                  <c:v>2024.01.23. 14:19</c:v>
                </c:pt>
                <c:pt idx="647">
                  <c:v>2024.01.23. 14:20</c:v>
                </c:pt>
                <c:pt idx="648">
                  <c:v>2024.01.23. 14:21</c:v>
                </c:pt>
                <c:pt idx="649">
                  <c:v>2024.01.23. 14:22</c:v>
                </c:pt>
                <c:pt idx="650">
                  <c:v>2024.01.23. 14:23</c:v>
                </c:pt>
                <c:pt idx="651">
                  <c:v>2024.01.23. 14:24</c:v>
                </c:pt>
                <c:pt idx="652">
                  <c:v>2024.01.23. 14:25</c:v>
                </c:pt>
                <c:pt idx="653">
                  <c:v>2024.01.23. 14:26</c:v>
                </c:pt>
                <c:pt idx="654">
                  <c:v>2024.01.23. 14:27</c:v>
                </c:pt>
                <c:pt idx="655">
                  <c:v>2024.01.23. 14:28</c:v>
                </c:pt>
                <c:pt idx="656">
                  <c:v>2024.01.23. 14:29</c:v>
                </c:pt>
                <c:pt idx="657">
                  <c:v>2024.01.23. 14:30</c:v>
                </c:pt>
                <c:pt idx="658">
                  <c:v>2024.01.23. 14:31</c:v>
                </c:pt>
                <c:pt idx="659">
                  <c:v>2024.01.23. 14:32</c:v>
                </c:pt>
                <c:pt idx="660">
                  <c:v>2024.01.23. 14:33</c:v>
                </c:pt>
                <c:pt idx="661">
                  <c:v>2024.01.23. 14:34</c:v>
                </c:pt>
                <c:pt idx="662">
                  <c:v>2024.01.23. 14:35</c:v>
                </c:pt>
                <c:pt idx="663">
                  <c:v>2024.01.23. 14:36</c:v>
                </c:pt>
                <c:pt idx="664">
                  <c:v>2024.01.23. 14:38</c:v>
                </c:pt>
                <c:pt idx="665">
                  <c:v>2024.01.23. 14:39</c:v>
                </c:pt>
                <c:pt idx="666">
                  <c:v>2024.01.23. 14:41</c:v>
                </c:pt>
                <c:pt idx="667">
                  <c:v>2024.01.23. 14:43</c:v>
                </c:pt>
                <c:pt idx="668">
                  <c:v>2024.01.23. 14:44</c:v>
                </c:pt>
                <c:pt idx="669">
                  <c:v>2024.01.23. 14:45</c:v>
                </c:pt>
                <c:pt idx="670">
                  <c:v>2024.01.23. 14:46</c:v>
                </c:pt>
                <c:pt idx="671">
                  <c:v>2024.01.23. 14:49</c:v>
                </c:pt>
                <c:pt idx="672">
                  <c:v>2024.01.23. 14:50</c:v>
                </c:pt>
                <c:pt idx="673">
                  <c:v>2024.01.23. 14:51</c:v>
                </c:pt>
                <c:pt idx="674">
                  <c:v>2024.01.23. 14:52</c:v>
                </c:pt>
                <c:pt idx="675">
                  <c:v>2024.01.23. 14:53</c:v>
                </c:pt>
                <c:pt idx="676">
                  <c:v>2024.01.23. 14:54</c:v>
                </c:pt>
                <c:pt idx="677">
                  <c:v>2024.01.23. 14:55</c:v>
                </c:pt>
                <c:pt idx="678">
                  <c:v>2024.01.23. 14:56</c:v>
                </c:pt>
                <c:pt idx="679">
                  <c:v>2024.01.23. 14:58</c:v>
                </c:pt>
                <c:pt idx="680">
                  <c:v>2024.01.23. 14:59</c:v>
                </c:pt>
                <c:pt idx="681">
                  <c:v>2024.01.23. 15:00</c:v>
                </c:pt>
                <c:pt idx="682">
                  <c:v>2024.01.23. 15:01</c:v>
                </c:pt>
                <c:pt idx="683">
                  <c:v>2024.01.23. 15:02</c:v>
                </c:pt>
                <c:pt idx="684">
                  <c:v>2024.01.23. 15:03</c:v>
                </c:pt>
                <c:pt idx="685">
                  <c:v>2024.01.23. 15:04</c:v>
                </c:pt>
                <c:pt idx="686">
                  <c:v>2024.01.23. 15:05</c:v>
                </c:pt>
                <c:pt idx="687">
                  <c:v>2024.01.23. 15:06</c:v>
                </c:pt>
                <c:pt idx="688">
                  <c:v>2024.01.23. 15:07</c:v>
                </c:pt>
                <c:pt idx="689">
                  <c:v>2024.01.23. 15:08</c:v>
                </c:pt>
                <c:pt idx="690">
                  <c:v>2024.01.23. 15:09</c:v>
                </c:pt>
                <c:pt idx="691">
                  <c:v>2024.01.23. 15:10</c:v>
                </c:pt>
                <c:pt idx="692">
                  <c:v>2024.01.23. 15:11</c:v>
                </c:pt>
                <c:pt idx="693">
                  <c:v>2024.01.23. 15:12</c:v>
                </c:pt>
                <c:pt idx="694">
                  <c:v>2024.01.23. 15:13</c:v>
                </c:pt>
                <c:pt idx="695">
                  <c:v>2024.01.23. 15:14</c:v>
                </c:pt>
                <c:pt idx="696">
                  <c:v>2024.01.23. 15:15</c:v>
                </c:pt>
                <c:pt idx="697">
                  <c:v>2024.01.23. 15:16</c:v>
                </c:pt>
                <c:pt idx="698">
                  <c:v>2024.01.23. 15:17</c:v>
                </c:pt>
                <c:pt idx="699">
                  <c:v>2024.01.23. 15:18</c:v>
                </c:pt>
                <c:pt idx="700">
                  <c:v>2024.01.23. 15:19</c:v>
                </c:pt>
                <c:pt idx="701">
                  <c:v>2024.01.23. 15:20</c:v>
                </c:pt>
                <c:pt idx="702">
                  <c:v>2024.01.23. 15:21</c:v>
                </c:pt>
                <c:pt idx="703">
                  <c:v>2024.01.23. 15:22</c:v>
                </c:pt>
                <c:pt idx="704">
                  <c:v>2024.01.23. 15:23</c:v>
                </c:pt>
                <c:pt idx="705">
                  <c:v>2024.01.23. 15:24</c:v>
                </c:pt>
                <c:pt idx="706">
                  <c:v>2024.01.23. 15:25</c:v>
                </c:pt>
                <c:pt idx="707">
                  <c:v>2024.01.23. 15:26</c:v>
                </c:pt>
                <c:pt idx="708">
                  <c:v>2024.01.23. 15:27</c:v>
                </c:pt>
                <c:pt idx="709">
                  <c:v>2024.01.23. 15:28</c:v>
                </c:pt>
                <c:pt idx="710">
                  <c:v>2024.01.23. 15:29</c:v>
                </c:pt>
                <c:pt idx="711">
                  <c:v>2024.01.23. 15:30</c:v>
                </c:pt>
                <c:pt idx="712">
                  <c:v>2024.01.23. 15:31</c:v>
                </c:pt>
                <c:pt idx="713">
                  <c:v>2024.01.23. 15:32</c:v>
                </c:pt>
                <c:pt idx="714">
                  <c:v>2024.01.23. 15:33</c:v>
                </c:pt>
                <c:pt idx="715">
                  <c:v>2024.01.23. 15:34</c:v>
                </c:pt>
                <c:pt idx="716">
                  <c:v>2024.01.23. 15:35</c:v>
                </c:pt>
                <c:pt idx="717">
                  <c:v>2024.01.23. 15:36</c:v>
                </c:pt>
                <c:pt idx="718">
                  <c:v>2024.01.23. 15:37</c:v>
                </c:pt>
                <c:pt idx="719">
                  <c:v>2024.01.23. 15:38</c:v>
                </c:pt>
                <c:pt idx="720">
                  <c:v>2024.01.23. 15:39</c:v>
                </c:pt>
                <c:pt idx="721">
                  <c:v>2024.01.23. 15:40</c:v>
                </c:pt>
                <c:pt idx="722">
                  <c:v>2024.01.23. 15:41</c:v>
                </c:pt>
                <c:pt idx="723">
                  <c:v>2024.01.23. 15:42</c:v>
                </c:pt>
                <c:pt idx="724">
                  <c:v>2024.01.23. 15:43</c:v>
                </c:pt>
                <c:pt idx="725">
                  <c:v>2024.01.23. 15:44</c:v>
                </c:pt>
                <c:pt idx="726">
                  <c:v>2024.01.23. 15:45</c:v>
                </c:pt>
                <c:pt idx="727">
                  <c:v>2024.01.23. 15:46</c:v>
                </c:pt>
                <c:pt idx="728">
                  <c:v>2024.01.23. 15:47</c:v>
                </c:pt>
                <c:pt idx="729">
                  <c:v>2024.01.23. 15:48</c:v>
                </c:pt>
                <c:pt idx="730">
                  <c:v>2024.01.23. 15:49</c:v>
                </c:pt>
                <c:pt idx="731">
                  <c:v>2024.01.23. 15:50</c:v>
                </c:pt>
                <c:pt idx="732">
                  <c:v>2024.01.23. 15:51</c:v>
                </c:pt>
                <c:pt idx="733">
                  <c:v>2024.01.23. 15:52</c:v>
                </c:pt>
                <c:pt idx="734">
                  <c:v>2024.01.23. 15:53</c:v>
                </c:pt>
                <c:pt idx="735">
                  <c:v>2024.01.23. 15:54</c:v>
                </c:pt>
                <c:pt idx="736">
                  <c:v>2024.01.23. 15:55</c:v>
                </c:pt>
                <c:pt idx="737">
                  <c:v>2024.01.23. 15:56</c:v>
                </c:pt>
                <c:pt idx="738">
                  <c:v>2024.01.23. 15:57</c:v>
                </c:pt>
                <c:pt idx="739">
                  <c:v>2024.01.23. 15:58</c:v>
                </c:pt>
                <c:pt idx="740">
                  <c:v>2024.01.23. 15:59</c:v>
                </c:pt>
                <c:pt idx="741">
                  <c:v>2024.01.23. 16:00</c:v>
                </c:pt>
                <c:pt idx="742">
                  <c:v>2024.01.23. 16:01</c:v>
                </c:pt>
                <c:pt idx="743">
                  <c:v>2024.01.23. 16:02</c:v>
                </c:pt>
                <c:pt idx="744">
                  <c:v>2024.01.23. 16:05</c:v>
                </c:pt>
                <c:pt idx="745">
                  <c:v>2024.01.23. 16:06</c:v>
                </c:pt>
                <c:pt idx="746">
                  <c:v>2024.01.23. 16:07</c:v>
                </c:pt>
                <c:pt idx="747">
                  <c:v>2024.01.23. 16:08</c:v>
                </c:pt>
                <c:pt idx="748">
                  <c:v>2024.01.23. 16:10</c:v>
                </c:pt>
                <c:pt idx="749">
                  <c:v>2024.01.23. 16:11</c:v>
                </c:pt>
                <c:pt idx="750">
                  <c:v>2024.01.23. 16:12</c:v>
                </c:pt>
                <c:pt idx="751">
                  <c:v>2024.01.23. 16:13</c:v>
                </c:pt>
                <c:pt idx="752">
                  <c:v>2024.01.23. 16:15</c:v>
                </c:pt>
                <c:pt idx="753">
                  <c:v>2024.01.23. 16:16</c:v>
                </c:pt>
                <c:pt idx="754">
                  <c:v>2024.01.23. 16:18</c:v>
                </c:pt>
                <c:pt idx="755">
                  <c:v>2024.01.23. 16:21</c:v>
                </c:pt>
                <c:pt idx="756">
                  <c:v>2024.01.23. 16:22</c:v>
                </c:pt>
                <c:pt idx="757">
                  <c:v>2024.01.23. 16:23</c:v>
                </c:pt>
                <c:pt idx="758">
                  <c:v>2024.01.23. 16:24</c:v>
                </c:pt>
                <c:pt idx="759">
                  <c:v>2024.01.23. 16:25</c:v>
                </c:pt>
                <c:pt idx="760">
                  <c:v>2024.01.23. 16:26</c:v>
                </c:pt>
                <c:pt idx="761">
                  <c:v>2024.01.23. 16:27</c:v>
                </c:pt>
                <c:pt idx="762">
                  <c:v>2024.01.23. 16:28</c:v>
                </c:pt>
                <c:pt idx="763">
                  <c:v>2024.01.23. 16:29</c:v>
                </c:pt>
                <c:pt idx="764">
                  <c:v>2024.01.23. 16:30</c:v>
                </c:pt>
                <c:pt idx="765">
                  <c:v>2024.01.23. 16:32</c:v>
                </c:pt>
                <c:pt idx="766">
                  <c:v>2024.01.23. 16:33</c:v>
                </c:pt>
                <c:pt idx="767">
                  <c:v>2024.01.23. 16:34</c:v>
                </c:pt>
                <c:pt idx="768">
                  <c:v>2024.01.23. 16:35</c:v>
                </c:pt>
                <c:pt idx="769">
                  <c:v>2024.01.23. 16:36</c:v>
                </c:pt>
                <c:pt idx="770">
                  <c:v>2024.01.23. 16:37</c:v>
                </c:pt>
                <c:pt idx="771">
                  <c:v>2024.01.23. 16:40</c:v>
                </c:pt>
                <c:pt idx="772">
                  <c:v>2024.01.23. 16:41</c:v>
                </c:pt>
                <c:pt idx="773">
                  <c:v>2024.01.23. 16:42</c:v>
                </c:pt>
                <c:pt idx="774">
                  <c:v>2024.01.23. 16:43</c:v>
                </c:pt>
                <c:pt idx="775">
                  <c:v>2024.01.23. 16:44</c:v>
                </c:pt>
                <c:pt idx="776">
                  <c:v>2024.01.23. 16:45</c:v>
                </c:pt>
                <c:pt idx="777">
                  <c:v>2024.01.23. 16:49</c:v>
                </c:pt>
                <c:pt idx="778">
                  <c:v>2024.01.23. 16:50</c:v>
                </c:pt>
                <c:pt idx="779">
                  <c:v>2024.01.23. 16:51</c:v>
                </c:pt>
                <c:pt idx="780">
                  <c:v>2024.01.23. 16:52</c:v>
                </c:pt>
                <c:pt idx="781">
                  <c:v>2024.01.23. 16:53</c:v>
                </c:pt>
                <c:pt idx="782">
                  <c:v>2024.01.23. 16:54</c:v>
                </c:pt>
                <c:pt idx="783">
                  <c:v>2024.01.23. 16:55</c:v>
                </c:pt>
                <c:pt idx="784">
                  <c:v>2024.01.23. 16:56</c:v>
                </c:pt>
                <c:pt idx="785">
                  <c:v>2024.01.23. 16:57</c:v>
                </c:pt>
                <c:pt idx="786">
                  <c:v>2024.01.23. 16:58</c:v>
                </c:pt>
                <c:pt idx="787">
                  <c:v>2024.01.23. 16:59</c:v>
                </c:pt>
                <c:pt idx="788">
                  <c:v>2024.01.23. 17:00</c:v>
                </c:pt>
                <c:pt idx="789">
                  <c:v>2024.01.23. 17:01</c:v>
                </c:pt>
                <c:pt idx="790">
                  <c:v>2024.01.23. 17:02</c:v>
                </c:pt>
                <c:pt idx="791">
                  <c:v>2024.01.23. 17:03</c:v>
                </c:pt>
                <c:pt idx="792">
                  <c:v>2024.01.23. 17:04</c:v>
                </c:pt>
                <c:pt idx="793">
                  <c:v>2024.01.23. 17:05</c:v>
                </c:pt>
                <c:pt idx="794">
                  <c:v>2024.01.23. 17:06</c:v>
                </c:pt>
                <c:pt idx="795">
                  <c:v>2024.01.23. 17:07</c:v>
                </c:pt>
                <c:pt idx="796">
                  <c:v>2024.01.23. 17:08</c:v>
                </c:pt>
                <c:pt idx="797">
                  <c:v>2024.01.23. 17:10</c:v>
                </c:pt>
                <c:pt idx="798">
                  <c:v>2024.01.23. 17:11</c:v>
                </c:pt>
                <c:pt idx="799">
                  <c:v>2024.01.23. 17:12</c:v>
                </c:pt>
                <c:pt idx="800">
                  <c:v>2024.01.23. 17:13</c:v>
                </c:pt>
                <c:pt idx="801">
                  <c:v>2024.01.23. 17:14</c:v>
                </c:pt>
                <c:pt idx="802">
                  <c:v>2024.01.23. 17:15</c:v>
                </c:pt>
                <c:pt idx="803">
                  <c:v>2024.01.23. 17:16</c:v>
                </c:pt>
                <c:pt idx="804">
                  <c:v>2024.01.23. 17:17</c:v>
                </c:pt>
                <c:pt idx="805">
                  <c:v>2024.01.23. 17:18</c:v>
                </c:pt>
                <c:pt idx="806">
                  <c:v>2024.01.23. 17:19</c:v>
                </c:pt>
                <c:pt idx="807">
                  <c:v>2024.01.23. 17:20</c:v>
                </c:pt>
                <c:pt idx="808">
                  <c:v>2024.01.23. 17:21</c:v>
                </c:pt>
                <c:pt idx="809">
                  <c:v>2024.01.23. 17:23</c:v>
                </c:pt>
                <c:pt idx="810">
                  <c:v>2024.01.23. 17:24</c:v>
                </c:pt>
                <c:pt idx="811">
                  <c:v>2024.01.23. 17:27</c:v>
                </c:pt>
                <c:pt idx="812">
                  <c:v>2024.01.23. 17:28</c:v>
                </c:pt>
                <c:pt idx="813">
                  <c:v>2024.01.23. 17:30</c:v>
                </c:pt>
                <c:pt idx="814">
                  <c:v>2024.01.23. 17:31</c:v>
                </c:pt>
                <c:pt idx="815">
                  <c:v>2024.01.23. 17:32</c:v>
                </c:pt>
                <c:pt idx="816">
                  <c:v>2024.01.23. 17:33</c:v>
                </c:pt>
                <c:pt idx="817">
                  <c:v>2024.01.23. 17:34</c:v>
                </c:pt>
                <c:pt idx="818">
                  <c:v>2024.01.23. 17:35</c:v>
                </c:pt>
                <c:pt idx="819">
                  <c:v>2024.01.23. 17:36</c:v>
                </c:pt>
                <c:pt idx="820">
                  <c:v>2024.01.23. 17:39</c:v>
                </c:pt>
                <c:pt idx="821">
                  <c:v>2024.01.23. 17:40</c:v>
                </c:pt>
                <c:pt idx="822">
                  <c:v>2024.01.23. 17:41</c:v>
                </c:pt>
                <c:pt idx="823">
                  <c:v>2024.01.23. 17:42</c:v>
                </c:pt>
                <c:pt idx="824">
                  <c:v>2024.01.23. 17:43</c:v>
                </c:pt>
                <c:pt idx="825">
                  <c:v>2024.01.23. 17:44</c:v>
                </c:pt>
                <c:pt idx="826">
                  <c:v>2024.01.23. 17:45</c:v>
                </c:pt>
                <c:pt idx="827">
                  <c:v>2024.01.23. 17:46</c:v>
                </c:pt>
                <c:pt idx="828">
                  <c:v>2024.01.23. 17:48</c:v>
                </c:pt>
                <c:pt idx="829">
                  <c:v>2024.01.23. 17:49</c:v>
                </c:pt>
                <c:pt idx="830">
                  <c:v>2024.01.23. 17:50</c:v>
                </c:pt>
                <c:pt idx="831">
                  <c:v>2024.01.23. 17:52</c:v>
                </c:pt>
                <c:pt idx="832">
                  <c:v>2024.01.23. 17:53</c:v>
                </c:pt>
                <c:pt idx="833">
                  <c:v>2024.01.23. 17:54</c:v>
                </c:pt>
                <c:pt idx="834">
                  <c:v>2024.01.23. 17:56</c:v>
                </c:pt>
                <c:pt idx="835">
                  <c:v>2024.01.23. 17:57</c:v>
                </c:pt>
                <c:pt idx="836">
                  <c:v>2024.01.23. 17:58</c:v>
                </c:pt>
                <c:pt idx="837">
                  <c:v>2024.01.23. 18:00</c:v>
                </c:pt>
                <c:pt idx="838">
                  <c:v>2024.01.23. 18:01</c:v>
                </c:pt>
                <c:pt idx="839">
                  <c:v>2024.01.23. 18:02</c:v>
                </c:pt>
                <c:pt idx="840">
                  <c:v>2024.01.23. 18:04</c:v>
                </c:pt>
                <c:pt idx="841">
                  <c:v>2024.01.23. 18:05</c:v>
                </c:pt>
                <c:pt idx="842">
                  <c:v>2024.01.23. 18:06</c:v>
                </c:pt>
                <c:pt idx="843">
                  <c:v>2024.01.23. 18:08</c:v>
                </c:pt>
                <c:pt idx="844">
                  <c:v>2024.01.23. 18:09</c:v>
                </c:pt>
                <c:pt idx="845">
                  <c:v>2024.01.23. 18:10</c:v>
                </c:pt>
                <c:pt idx="846">
                  <c:v>2024.01.23. 18:11</c:v>
                </c:pt>
                <c:pt idx="847">
                  <c:v>2024.01.23. 18:12</c:v>
                </c:pt>
                <c:pt idx="848">
                  <c:v>2024.01.23. 18:13</c:v>
                </c:pt>
                <c:pt idx="849">
                  <c:v>2024.01.23. 18:15</c:v>
                </c:pt>
                <c:pt idx="850">
                  <c:v>2024.01.23. 18:17</c:v>
                </c:pt>
                <c:pt idx="851">
                  <c:v>2024.01.23. 18:20</c:v>
                </c:pt>
                <c:pt idx="852">
                  <c:v>2024.01.23. 18:21</c:v>
                </c:pt>
                <c:pt idx="853">
                  <c:v>2024.01.23. 18:25</c:v>
                </c:pt>
                <c:pt idx="854">
                  <c:v>2024.01.23. 18:28</c:v>
                </c:pt>
                <c:pt idx="855">
                  <c:v>2024.01.23. 18:29</c:v>
                </c:pt>
                <c:pt idx="856">
                  <c:v>2024.01.23. 18:31</c:v>
                </c:pt>
                <c:pt idx="857">
                  <c:v>2024.01.23. 18:32</c:v>
                </c:pt>
                <c:pt idx="858">
                  <c:v>2024.01.23. 18:34</c:v>
                </c:pt>
                <c:pt idx="859">
                  <c:v>2024.01.23. 18:36</c:v>
                </c:pt>
                <c:pt idx="860">
                  <c:v>2024.01.23. 18:37</c:v>
                </c:pt>
                <c:pt idx="861">
                  <c:v>2024.01.23. 18:38</c:v>
                </c:pt>
                <c:pt idx="862">
                  <c:v>2024.01.23. 18:41</c:v>
                </c:pt>
                <c:pt idx="863">
                  <c:v>2024.01.23. 18:43</c:v>
                </c:pt>
                <c:pt idx="864">
                  <c:v>2024.01.23. 18:44</c:v>
                </c:pt>
                <c:pt idx="865">
                  <c:v>2024.01.23. 18:50</c:v>
                </c:pt>
                <c:pt idx="866">
                  <c:v>2024.01.23. 18:53</c:v>
                </c:pt>
                <c:pt idx="867">
                  <c:v>2024.01.23. 18:54</c:v>
                </c:pt>
                <c:pt idx="868">
                  <c:v>2024.01.23. 18:55</c:v>
                </c:pt>
                <c:pt idx="869">
                  <c:v>2024.01.23. 18:56</c:v>
                </c:pt>
                <c:pt idx="870">
                  <c:v>2024.01.23. 18:57</c:v>
                </c:pt>
                <c:pt idx="871">
                  <c:v>2024.01.23. 18:58</c:v>
                </c:pt>
                <c:pt idx="872">
                  <c:v>2024.01.23. 19:00</c:v>
                </c:pt>
                <c:pt idx="873">
                  <c:v>2024.01.23. 19:01</c:v>
                </c:pt>
                <c:pt idx="874">
                  <c:v>2024.01.23. 19:02</c:v>
                </c:pt>
                <c:pt idx="875">
                  <c:v>2024.01.23. 19:04</c:v>
                </c:pt>
                <c:pt idx="876">
                  <c:v>2024.01.23. 19:13</c:v>
                </c:pt>
                <c:pt idx="877">
                  <c:v>2024.01.23. 19:14</c:v>
                </c:pt>
                <c:pt idx="878">
                  <c:v>2024.01.23. 19:16</c:v>
                </c:pt>
                <c:pt idx="879">
                  <c:v>2024.01.23. 19:17</c:v>
                </c:pt>
                <c:pt idx="880">
                  <c:v>2024.01.23. 19:18</c:v>
                </c:pt>
                <c:pt idx="881">
                  <c:v>2024.01.23. 19:21</c:v>
                </c:pt>
                <c:pt idx="882">
                  <c:v>2024.01.23. 19:27</c:v>
                </c:pt>
                <c:pt idx="883">
                  <c:v>2024.01.23. 19:29</c:v>
                </c:pt>
                <c:pt idx="884">
                  <c:v>2024.01.23. 19:32</c:v>
                </c:pt>
                <c:pt idx="885">
                  <c:v>2024.01.23. 19:33</c:v>
                </c:pt>
                <c:pt idx="886">
                  <c:v>2024.01.23. 19:40</c:v>
                </c:pt>
                <c:pt idx="887">
                  <c:v>2024.01.23. 19:41</c:v>
                </c:pt>
                <c:pt idx="888">
                  <c:v>2024.01.23. 19:42</c:v>
                </c:pt>
                <c:pt idx="889">
                  <c:v>2024.01.23. 19:43</c:v>
                </c:pt>
                <c:pt idx="890">
                  <c:v>2024.01.23. 19:44</c:v>
                </c:pt>
                <c:pt idx="891">
                  <c:v>2024.01.23. 19:45</c:v>
                </c:pt>
                <c:pt idx="892">
                  <c:v>2024.01.23. 19:46</c:v>
                </c:pt>
                <c:pt idx="893">
                  <c:v>2024.01.23. 19:47</c:v>
                </c:pt>
                <c:pt idx="894">
                  <c:v>2024.01.23. 19:48</c:v>
                </c:pt>
                <c:pt idx="895">
                  <c:v>2024.01.23. 19:49</c:v>
                </c:pt>
                <c:pt idx="896">
                  <c:v>2024.01.23. 19:50</c:v>
                </c:pt>
                <c:pt idx="897">
                  <c:v>2024.01.23. 19:51</c:v>
                </c:pt>
                <c:pt idx="898">
                  <c:v>2024.01.23. 19:54</c:v>
                </c:pt>
                <c:pt idx="899">
                  <c:v>2024.01.23. 19:59</c:v>
                </c:pt>
                <c:pt idx="900">
                  <c:v>2024.01.23. 2:24</c:v>
                </c:pt>
                <c:pt idx="901">
                  <c:v>2024.01.23. 2:49</c:v>
                </c:pt>
                <c:pt idx="902">
                  <c:v>2024.01.23. 2:56</c:v>
                </c:pt>
                <c:pt idx="903">
                  <c:v>2024.01.23. 20:00</c:v>
                </c:pt>
                <c:pt idx="904">
                  <c:v>2024.01.23. 20:01</c:v>
                </c:pt>
                <c:pt idx="905">
                  <c:v>2024.01.23. 20:02</c:v>
                </c:pt>
                <c:pt idx="906">
                  <c:v>2024.01.23. 20:04</c:v>
                </c:pt>
                <c:pt idx="907">
                  <c:v>2024.01.23. 20:05</c:v>
                </c:pt>
                <c:pt idx="908">
                  <c:v>2024.01.23. 20:07</c:v>
                </c:pt>
                <c:pt idx="909">
                  <c:v>2024.01.23. 20:08</c:v>
                </c:pt>
                <c:pt idx="910">
                  <c:v>2024.01.23. 20:09</c:v>
                </c:pt>
                <c:pt idx="911">
                  <c:v>2024.01.23. 20:10</c:v>
                </c:pt>
                <c:pt idx="912">
                  <c:v>2024.01.23. 20:11</c:v>
                </c:pt>
                <c:pt idx="913">
                  <c:v>2024.01.23. 20:12</c:v>
                </c:pt>
                <c:pt idx="914">
                  <c:v>2024.01.23. 20:18</c:v>
                </c:pt>
                <c:pt idx="915">
                  <c:v>2024.01.23. 20:20</c:v>
                </c:pt>
                <c:pt idx="916">
                  <c:v>2024.01.23. 20:22</c:v>
                </c:pt>
                <c:pt idx="917">
                  <c:v>2024.01.23. 20:23</c:v>
                </c:pt>
                <c:pt idx="918">
                  <c:v>2024.01.23. 20:24</c:v>
                </c:pt>
                <c:pt idx="919">
                  <c:v>2024.01.23. 20:25</c:v>
                </c:pt>
                <c:pt idx="920">
                  <c:v>2024.01.23. 20:28</c:v>
                </c:pt>
                <c:pt idx="921">
                  <c:v>2024.01.23. 20:29</c:v>
                </c:pt>
                <c:pt idx="922">
                  <c:v>2024.01.23. 20:31</c:v>
                </c:pt>
                <c:pt idx="923">
                  <c:v>2024.01.23. 20:37</c:v>
                </c:pt>
                <c:pt idx="924">
                  <c:v>2024.01.23. 20:38</c:v>
                </c:pt>
                <c:pt idx="925">
                  <c:v>2024.01.23. 20:39</c:v>
                </c:pt>
                <c:pt idx="926">
                  <c:v>2024.01.23. 20:40</c:v>
                </c:pt>
                <c:pt idx="927">
                  <c:v>2024.01.23. 20:41</c:v>
                </c:pt>
                <c:pt idx="928">
                  <c:v>2024.01.23. 20:42</c:v>
                </c:pt>
                <c:pt idx="929">
                  <c:v>2024.01.23. 20:43</c:v>
                </c:pt>
                <c:pt idx="930">
                  <c:v>2024.01.23. 20:45</c:v>
                </c:pt>
                <c:pt idx="931">
                  <c:v>2024.01.23. 20:46</c:v>
                </c:pt>
                <c:pt idx="932">
                  <c:v>2024.01.23. 20:47</c:v>
                </c:pt>
                <c:pt idx="933">
                  <c:v>2024.01.23. 20:48</c:v>
                </c:pt>
                <c:pt idx="934">
                  <c:v>2024.01.23. 20:49</c:v>
                </c:pt>
                <c:pt idx="935">
                  <c:v>2024.01.23. 20:50</c:v>
                </c:pt>
                <c:pt idx="936">
                  <c:v>2024.01.23. 20:51</c:v>
                </c:pt>
                <c:pt idx="937">
                  <c:v>2024.01.23. 20:55</c:v>
                </c:pt>
                <c:pt idx="938">
                  <c:v>2024.01.23. 20:57</c:v>
                </c:pt>
                <c:pt idx="939">
                  <c:v>2024.01.23. 20:58</c:v>
                </c:pt>
                <c:pt idx="940">
                  <c:v>2024.01.23. 21:02</c:v>
                </c:pt>
                <c:pt idx="941">
                  <c:v>2024.01.23. 21:03</c:v>
                </c:pt>
                <c:pt idx="942">
                  <c:v>2024.01.23. 21:08</c:v>
                </c:pt>
                <c:pt idx="943">
                  <c:v>2024.01.23. 21:11</c:v>
                </c:pt>
                <c:pt idx="944">
                  <c:v>2024.01.23. 21:15</c:v>
                </c:pt>
                <c:pt idx="945">
                  <c:v>2024.01.23. 21:19</c:v>
                </c:pt>
                <c:pt idx="946">
                  <c:v>2024.01.23. 21:22</c:v>
                </c:pt>
                <c:pt idx="947">
                  <c:v>2024.01.23. 21:23</c:v>
                </c:pt>
                <c:pt idx="948">
                  <c:v>2024.01.23. 21:25</c:v>
                </c:pt>
                <c:pt idx="949">
                  <c:v>2024.01.23. 21:26</c:v>
                </c:pt>
                <c:pt idx="950">
                  <c:v>2024.01.23. 21:30</c:v>
                </c:pt>
                <c:pt idx="951">
                  <c:v>2024.01.23. 21:33</c:v>
                </c:pt>
                <c:pt idx="952">
                  <c:v>2024.01.23. 21:35</c:v>
                </c:pt>
                <c:pt idx="953">
                  <c:v>2024.01.23. 21:36</c:v>
                </c:pt>
                <c:pt idx="954">
                  <c:v>2024.01.23. 21:40</c:v>
                </c:pt>
                <c:pt idx="955">
                  <c:v>2024.01.23. 21:41</c:v>
                </c:pt>
                <c:pt idx="956">
                  <c:v>2024.01.23. 21:42</c:v>
                </c:pt>
                <c:pt idx="957">
                  <c:v>2024.01.23. 21:44</c:v>
                </c:pt>
                <c:pt idx="958">
                  <c:v>2024.01.23. 21:45</c:v>
                </c:pt>
                <c:pt idx="959">
                  <c:v>2024.01.23. 21:46</c:v>
                </c:pt>
                <c:pt idx="960">
                  <c:v>2024.01.23. 21:47</c:v>
                </c:pt>
                <c:pt idx="961">
                  <c:v>2024.01.23. 21:49</c:v>
                </c:pt>
                <c:pt idx="962">
                  <c:v>2024.01.23. 21:51</c:v>
                </c:pt>
                <c:pt idx="963">
                  <c:v>2024.01.23. 21:53</c:v>
                </c:pt>
                <c:pt idx="964">
                  <c:v>2024.01.23. 21:59</c:v>
                </c:pt>
                <c:pt idx="965">
                  <c:v>2024.01.23. 22:00</c:v>
                </c:pt>
                <c:pt idx="966">
                  <c:v>2024.01.23. 22:01</c:v>
                </c:pt>
                <c:pt idx="967">
                  <c:v>2024.01.23. 22:03</c:v>
                </c:pt>
                <c:pt idx="968">
                  <c:v>2024.01.23. 22:04</c:v>
                </c:pt>
                <c:pt idx="969">
                  <c:v>2024.01.23. 22:05</c:v>
                </c:pt>
                <c:pt idx="970">
                  <c:v>2024.01.23. 22:07</c:v>
                </c:pt>
                <c:pt idx="971">
                  <c:v>2024.01.23. 22:09</c:v>
                </c:pt>
                <c:pt idx="972">
                  <c:v>2024.01.23. 22:10</c:v>
                </c:pt>
                <c:pt idx="973">
                  <c:v>2024.01.23. 22:11</c:v>
                </c:pt>
                <c:pt idx="974">
                  <c:v>2024.01.23. 22:12</c:v>
                </c:pt>
                <c:pt idx="975">
                  <c:v>2024.01.23. 22:13</c:v>
                </c:pt>
                <c:pt idx="976">
                  <c:v>2024.01.23. 22:15</c:v>
                </c:pt>
                <c:pt idx="977">
                  <c:v>2024.01.23. 22:18</c:v>
                </c:pt>
                <c:pt idx="978">
                  <c:v>2024.01.23. 22:19</c:v>
                </c:pt>
                <c:pt idx="979">
                  <c:v>2024.01.23. 22:20</c:v>
                </c:pt>
                <c:pt idx="980">
                  <c:v>2024.01.23. 22:24</c:v>
                </c:pt>
                <c:pt idx="981">
                  <c:v>2024.01.23. 22:27</c:v>
                </c:pt>
                <c:pt idx="982">
                  <c:v>2024.01.23. 22:40</c:v>
                </c:pt>
                <c:pt idx="983">
                  <c:v>2024.01.23. 22:42</c:v>
                </c:pt>
                <c:pt idx="984">
                  <c:v>2024.01.23. 22:43</c:v>
                </c:pt>
                <c:pt idx="985">
                  <c:v>2024.01.23. 22:45</c:v>
                </c:pt>
                <c:pt idx="986">
                  <c:v>2024.01.23. 22:46</c:v>
                </c:pt>
                <c:pt idx="987">
                  <c:v>2024.01.23. 22:47</c:v>
                </c:pt>
                <c:pt idx="988">
                  <c:v>2024.01.23. 22:49</c:v>
                </c:pt>
                <c:pt idx="989">
                  <c:v>2024.01.23. 22:51</c:v>
                </c:pt>
                <c:pt idx="990">
                  <c:v>2024.01.23. 22:53</c:v>
                </c:pt>
                <c:pt idx="991">
                  <c:v>2024.01.23. 22:58</c:v>
                </c:pt>
                <c:pt idx="992">
                  <c:v>2024.01.23. 23:04</c:v>
                </c:pt>
                <c:pt idx="993">
                  <c:v>2024.01.23. 23:05</c:v>
                </c:pt>
                <c:pt idx="994">
                  <c:v>2024.01.23. 23:07</c:v>
                </c:pt>
                <c:pt idx="995">
                  <c:v>2024.01.23. 23:11</c:v>
                </c:pt>
                <c:pt idx="996">
                  <c:v>2024.01.23. 23:14</c:v>
                </c:pt>
                <c:pt idx="997">
                  <c:v>2024.01.23. 23:17</c:v>
                </c:pt>
                <c:pt idx="998">
                  <c:v>2024.01.23. 23:18</c:v>
                </c:pt>
                <c:pt idx="999">
                  <c:v>2024.01.23. 23:22</c:v>
                </c:pt>
                <c:pt idx="1000">
                  <c:v>2024.01.23. 23:23</c:v>
                </c:pt>
                <c:pt idx="1001">
                  <c:v>2024.01.23. 23:27</c:v>
                </c:pt>
                <c:pt idx="1002">
                  <c:v>2024.01.23. 23:28</c:v>
                </c:pt>
                <c:pt idx="1003">
                  <c:v>2024.01.23. 23:33</c:v>
                </c:pt>
                <c:pt idx="1004">
                  <c:v>2024.01.23. 23:35</c:v>
                </c:pt>
                <c:pt idx="1005">
                  <c:v>2024.01.23. 23:36</c:v>
                </c:pt>
                <c:pt idx="1006">
                  <c:v>2024.01.23. 23:37</c:v>
                </c:pt>
                <c:pt idx="1007">
                  <c:v>2024.01.23. 23:38</c:v>
                </c:pt>
                <c:pt idx="1008">
                  <c:v>2024.01.23. 23:41</c:v>
                </c:pt>
                <c:pt idx="1009">
                  <c:v>2024.01.23. 23:47</c:v>
                </c:pt>
                <c:pt idx="1010">
                  <c:v>2024.01.23. 23:48</c:v>
                </c:pt>
                <c:pt idx="1011">
                  <c:v>2024.01.23. 23:53</c:v>
                </c:pt>
                <c:pt idx="1012">
                  <c:v>2024.01.23. 7:17</c:v>
                </c:pt>
                <c:pt idx="1013">
                  <c:v>2024.01.23. 7:18</c:v>
                </c:pt>
                <c:pt idx="1014">
                  <c:v>2024.01.23. 7:20</c:v>
                </c:pt>
                <c:pt idx="1015">
                  <c:v>2024.01.23. 7:21</c:v>
                </c:pt>
                <c:pt idx="1016">
                  <c:v>2024.01.23. 7:22</c:v>
                </c:pt>
                <c:pt idx="1017">
                  <c:v>2024.01.23. 7:23</c:v>
                </c:pt>
                <c:pt idx="1018">
                  <c:v>2024.01.23. 7:30</c:v>
                </c:pt>
                <c:pt idx="1019">
                  <c:v>2024.01.23. 7:32</c:v>
                </c:pt>
                <c:pt idx="1020">
                  <c:v>2024.01.23. 7:40</c:v>
                </c:pt>
                <c:pt idx="1021">
                  <c:v>2024.01.23. 7:47</c:v>
                </c:pt>
                <c:pt idx="1022">
                  <c:v>2024.01.23. 8:28</c:v>
                </c:pt>
                <c:pt idx="1023">
                  <c:v>2024.01.23. 8:57</c:v>
                </c:pt>
                <c:pt idx="1024">
                  <c:v>2024.01.23. 8:59</c:v>
                </c:pt>
                <c:pt idx="1025">
                  <c:v>2024.01.23. 9:13</c:v>
                </c:pt>
                <c:pt idx="1026">
                  <c:v>2024.01.23. 9:14</c:v>
                </c:pt>
                <c:pt idx="1027">
                  <c:v>2024.01.23. 9:15</c:v>
                </c:pt>
                <c:pt idx="1028">
                  <c:v>2024.01.23. 9:16</c:v>
                </c:pt>
                <c:pt idx="1029">
                  <c:v>2024.01.23. 9:18</c:v>
                </c:pt>
                <c:pt idx="1030">
                  <c:v>2024.01.23. 9:19</c:v>
                </c:pt>
                <c:pt idx="1031">
                  <c:v>2024.01.23. 9:20</c:v>
                </c:pt>
                <c:pt idx="1032">
                  <c:v>2024.01.23. 9:21</c:v>
                </c:pt>
                <c:pt idx="1033">
                  <c:v>2024.01.23. 9:22</c:v>
                </c:pt>
                <c:pt idx="1034">
                  <c:v>2024.01.23. 9:23</c:v>
                </c:pt>
                <c:pt idx="1035">
                  <c:v>2024.01.23. 9:24</c:v>
                </c:pt>
                <c:pt idx="1036">
                  <c:v>2024.01.23. 9:25</c:v>
                </c:pt>
                <c:pt idx="1037">
                  <c:v>2024.01.23. 9:26</c:v>
                </c:pt>
                <c:pt idx="1038">
                  <c:v>2024.01.23. 9:27</c:v>
                </c:pt>
                <c:pt idx="1039">
                  <c:v>2024.01.23. 9:28</c:v>
                </c:pt>
                <c:pt idx="1040">
                  <c:v>2024.01.23. 9:29</c:v>
                </c:pt>
                <c:pt idx="1041">
                  <c:v>2024.01.23. 9:30</c:v>
                </c:pt>
                <c:pt idx="1042">
                  <c:v>2024.01.23. 9:32</c:v>
                </c:pt>
                <c:pt idx="1043">
                  <c:v>2024.01.23. 9:33</c:v>
                </c:pt>
                <c:pt idx="1044">
                  <c:v>2024.01.23. 9:34</c:v>
                </c:pt>
                <c:pt idx="1045">
                  <c:v>2024.01.23. 9:35</c:v>
                </c:pt>
                <c:pt idx="1046">
                  <c:v>2024.01.23. 9:36</c:v>
                </c:pt>
                <c:pt idx="1047">
                  <c:v>2024.01.23. 9:37</c:v>
                </c:pt>
                <c:pt idx="1048">
                  <c:v>2024.01.23. 9:38</c:v>
                </c:pt>
                <c:pt idx="1049">
                  <c:v>2024.01.23. 9:39</c:v>
                </c:pt>
                <c:pt idx="1050">
                  <c:v>2024.01.23. 9:41</c:v>
                </c:pt>
                <c:pt idx="1051">
                  <c:v>2024.01.23. 9:42</c:v>
                </c:pt>
                <c:pt idx="1052">
                  <c:v>2024.01.23. 9:43</c:v>
                </c:pt>
                <c:pt idx="1053">
                  <c:v>2024.01.23. 9:44</c:v>
                </c:pt>
                <c:pt idx="1054">
                  <c:v>2024.01.23. 9:46</c:v>
                </c:pt>
                <c:pt idx="1055">
                  <c:v>2024.01.23. 9:47</c:v>
                </c:pt>
                <c:pt idx="1056">
                  <c:v>2024.01.23. 9:48</c:v>
                </c:pt>
                <c:pt idx="1057">
                  <c:v>2024.01.23. 9:49</c:v>
                </c:pt>
                <c:pt idx="1058">
                  <c:v>2024.01.23. 9:50</c:v>
                </c:pt>
                <c:pt idx="1059">
                  <c:v>2024.01.23. 9:51</c:v>
                </c:pt>
                <c:pt idx="1060">
                  <c:v>2024.01.23. 9:52</c:v>
                </c:pt>
                <c:pt idx="1061">
                  <c:v>2024.01.23. 9:53</c:v>
                </c:pt>
                <c:pt idx="1062">
                  <c:v>2024.01.23. 9:54</c:v>
                </c:pt>
                <c:pt idx="1063">
                  <c:v>2024.01.23. 9:55</c:v>
                </c:pt>
                <c:pt idx="1064">
                  <c:v>2024.01.23. 9:56</c:v>
                </c:pt>
                <c:pt idx="1065">
                  <c:v>2024.01.23. 9:57</c:v>
                </c:pt>
                <c:pt idx="1066">
                  <c:v>2024.01.24. 0:00</c:v>
                </c:pt>
                <c:pt idx="1067">
                  <c:v>2024.01.24. 0:02</c:v>
                </c:pt>
                <c:pt idx="1068">
                  <c:v>2024.01.24. 0:04</c:v>
                </c:pt>
                <c:pt idx="1069">
                  <c:v>2024.01.24. 0:07</c:v>
                </c:pt>
                <c:pt idx="1070">
                  <c:v>2024.01.24. 0:08</c:v>
                </c:pt>
                <c:pt idx="1071">
                  <c:v>2024.01.24. 0:10</c:v>
                </c:pt>
                <c:pt idx="1072">
                  <c:v>2024.01.24. 0:11</c:v>
                </c:pt>
                <c:pt idx="1073">
                  <c:v>2024.01.24. 0:12</c:v>
                </c:pt>
                <c:pt idx="1074">
                  <c:v>2024.01.24. 0:13</c:v>
                </c:pt>
                <c:pt idx="1075">
                  <c:v>2024.01.24. 0:14</c:v>
                </c:pt>
                <c:pt idx="1076">
                  <c:v>2024.01.24. 0:15</c:v>
                </c:pt>
                <c:pt idx="1077">
                  <c:v>2024.01.24. 0:18</c:v>
                </c:pt>
                <c:pt idx="1078">
                  <c:v>2024.01.24. 0:25</c:v>
                </c:pt>
                <c:pt idx="1079">
                  <c:v>2024.01.24. 0:26</c:v>
                </c:pt>
                <c:pt idx="1080">
                  <c:v>2024.01.24. 0:44</c:v>
                </c:pt>
                <c:pt idx="1081">
                  <c:v>2024.01.24. 0:46</c:v>
                </c:pt>
                <c:pt idx="1082">
                  <c:v>2024.01.24. 0:50</c:v>
                </c:pt>
                <c:pt idx="1083">
                  <c:v>2024.01.24. 0:54</c:v>
                </c:pt>
                <c:pt idx="1084">
                  <c:v>2024.01.24. 0:58</c:v>
                </c:pt>
                <c:pt idx="1085">
                  <c:v>2024.01.24. 1:01</c:v>
                </c:pt>
                <c:pt idx="1086">
                  <c:v>2024.01.24. 1:05</c:v>
                </c:pt>
                <c:pt idx="1087">
                  <c:v>2024.01.24. 1:07</c:v>
                </c:pt>
                <c:pt idx="1088">
                  <c:v>2024.01.24. 1:22</c:v>
                </c:pt>
                <c:pt idx="1089">
                  <c:v>2024.01.24. 1:24</c:v>
                </c:pt>
                <c:pt idx="1090">
                  <c:v>2024.01.24. 1:45</c:v>
                </c:pt>
                <c:pt idx="1091">
                  <c:v>2024.01.24. 1:51</c:v>
                </c:pt>
                <c:pt idx="1092">
                  <c:v>2024.01.24. 1:53</c:v>
                </c:pt>
                <c:pt idx="1093">
                  <c:v>2024.01.24. 10:10</c:v>
                </c:pt>
                <c:pt idx="1094">
                  <c:v>2024.01.24. 10:12</c:v>
                </c:pt>
                <c:pt idx="1095">
                  <c:v>2024.01.24. 10:48</c:v>
                </c:pt>
                <c:pt idx="1096">
                  <c:v>2024.01.24. 11:10</c:v>
                </c:pt>
                <c:pt idx="1097">
                  <c:v>2024.01.24. 11:27</c:v>
                </c:pt>
                <c:pt idx="1098">
                  <c:v>2024.01.24. 11:38</c:v>
                </c:pt>
                <c:pt idx="1099">
                  <c:v>2024.01.24. 11:45</c:v>
                </c:pt>
                <c:pt idx="1100">
                  <c:v>2024.01.24. 11:47</c:v>
                </c:pt>
                <c:pt idx="1101">
                  <c:v>2024.01.24. 11:51</c:v>
                </c:pt>
                <c:pt idx="1102">
                  <c:v>2024.01.24. 11:52</c:v>
                </c:pt>
                <c:pt idx="1103">
                  <c:v>2024.01.24. 11:58</c:v>
                </c:pt>
                <c:pt idx="1104">
                  <c:v>2024.01.24. 12:00</c:v>
                </c:pt>
                <c:pt idx="1105">
                  <c:v>2024.01.24. 12:01</c:v>
                </c:pt>
                <c:pt idx="1106">
                  <c:v>2024.01.24. 12:02</c:v>
                </c:pt>
                <c:pt idx="1107">
                  <c:v>2024.01.24. 12:03</c:v>
                </c:pt>
                <c:pt idx="1108">
                  <c:v>2024.01.24. 12:04</c:v>
                </c:pt>
                <c:pt idx="1109">
                  <c:v>2024.01.24. 12:05</c:v>
                </c:pt>
                <c:pt idx="1110">
                  <c:v>2024.01.24. 12:06</c:v>
                </c:pt>
                <c:pt idx="1111">
                  <c:v>2024.01.24. 12:07</c:v>
                </c:pt>
                <c:pt idx="1112">
                  <c:v>2024.01.24. 12:08</c:v>
                </c:pt>
                <c:pt idx="1113">
                  <c:v>2024.01.24. 12:09</c:v>
                </c:pt>
                <c:pt idx="1114">
                  <c:v>2024.01.24. 12:10</c:v>
                </c:pt>
                <c:pt idx="1115">
                  <c:v>2024.01.24. 12:11</c:v>
                </c:pt>
                <c:pt idx="1116">
                  <c:v>2024.01.24. 12:12</c:v>
                </c:pt>
                <c:pt idx="1117">
                  <c:v>2024.01.24. 12:13</c:v>
                </c:pt>
                <c:pt idx="1118">
                  <c:v>2024.01.24. 12:14</c:v>
                </c:pt>
                <c:pt idx="1119">
                  <c:v>2024.01.24. 12:15</c:v>
                </c:pt>
                <c:pt idx="1120">
                  <c:v>2024.01.24. 12:16</c:v>
                </c:pt>
                <c:pt idx="1121">
                  <c:v>2024.01.24. 12:17</c:v>
                </c:pt>
                <c:pt idx="1122">
                  <c:v>2024.01.24. 12:18</c:v>
                </c:pt>
                <c:pt idx="1123">
                  <c:v>2024.01.24. 12:19</c:v>
                </c:pt>
                <c:pt idx="1124">
                  <c:v>2024.01.24. 12:20</c:v>
                </c:pt>
                <c:pt idx="1125">
                  <c:v>2024.01.24. 12:21</c:v>
                </c:pt>
                <c:pt idx="1126">
                  <c:v>2024.01.24. 12:22</c:v>
                </c:pt>
                <c:pt idx="1127">
                  <c:v>2024.01.24. 12:23</c:v>
                </c:pt>
                <c:pt idx="1128">
                  <c:v>2024.01.24. 12:24</c:v>
                </c:pt>
                <c:pt idx="1129">
                  <c:v>2024.01.24. 12:25</c:v>
                </c:pt>
                <c:pt idx="1130">
                  <c:v>2024.01.24. 12:26</c:v>
                </c:pt>
                <c:pt idx="1131">
                  <c:v>2024.01.24. 12:27</c:v>
                </c:pt>
                <c:pt idx="1132">
                  <c:v>2024.01.24. 12:28</c:v>
                </c:pt>
                <c:pt idx="1133">
                  <c:v>2024.01.24. 12:29</c:v>
                </c:pt>
                <c:pt idx="1134">
                  <c:v>2024.01.24. 12:30</c:v>
                </c:pt>
                <c:pt idx="1135">
                  <c:v>2024.01.24. 12:31</c:v>
                </c:pt>
                <c:pt idx="1136">
                  <c:v>2024.01.24. 12:33</c:v>
                </c:pt>
                <c:pt idx="1137">
                  <c:v>2024.01.24. 12:34</c:v>
                </c:pt>
                <c:pt idx="1138">
                  <c:v>2024.01.24. 12:35</c:v>
                </c:pt>
                <c:pt idx="1139">
                  <c:v>2024.01.24. 12:36</c:v>
                </c:pt>
                <c:pt idx="1140">
                  <c:v>2024.01.24. 12:37</c:v>
                </c:pt>
                <c:pt idx="1141">
                  <c:v>2024.01.24. 12:38</c:v>
                </c:pt>
                <c:pt idx="1142">
                  <c:v>2024.01.24. 12:39</c:v>
                </c:pt>
                <c:pt idx="1143">
                  <c:v>2024.01.24. 12:40</c:v>
                </c:pt>
                <c:pt idx="1144">
                  <c:v>2024.01.24. 12:42</c:v>
                </c:pt>
                <c:pt idx="1145">
                  <c:v>2024.01.24. 12:44</c:v>
                </c:pt>
                <c:pt idx="1146">
                  <c:v>2024.01.24. 12:46</c:v>
                </c:pt>
                <c:pt idx="1147">
                  <c:v>2024.01.24. 12:48</c:v>
                </c:pt>
                <c:pt idx="1148">
                  <c:v>2024.01.24. 12:49</c:v>
                </c:pt>
                <c:pt idx="1149">
                  <c:v>2024.01.24. 12:50</c:v>
                </c:pt>
                <c:pt idx="1150">
                  <c:v>2024.01.24. 12:52</c:v>
                </c:pt>
                <c:pt idx="1151">
                  <c:v>2024.01.24. 12:53</c:v>
                </c:pt>
                <c:pt idx="1152">
                  <c:v>2024.01.24. 12:54</c:v>
                </c:pt>
                <c:pt idx="1153">
                  <c:v>2024.01.24. 12:58</c:v>
                </c:pt>
                <c:pt idx="1154">
                  <c:v>2024.01.24. 12:59</c:v>
                </c:pt>
                <c:pt idx="1155">
                  <c:v>2024.01.24. 13:00</c:v>
                </c:pt>
                <c:pt idx="1156">
                  <c:v>2024.01.24. 13:01</c:v>
                </c:pt>
                <c:pt idx="1157">
                  <c:v>2024.01.24. 13:02</c:v>
                </c:pt>
                <c:pt idx="1158">
                  <c:v>2024.01.24. 13:03</c:v>
                </c:pt>
                <c:pt idx="1159">
                  <c:v>2024.01.24. 13:04</c:v>
                </c:pt>
                <c:pt idx="1160">
                  <c:v>2024.01.24. 13:05</c:v>
                </c:pt>
                <c:pt idx="1161">
                  <c:v>2024.01.24. 13:06</c:v>
                </c:pt>
                <c:pt idx="1162">
                  <c:v>2024.01.24. 13:07</c:v>
                </c:pt>
                <c:pt idx="1163">
                  <c:v>2024.01.24. 13:08</c:v>
                </c:pt>
                <c:pt idx="1164">
                  <c:v>2024.01.24. 13:09</c:v>
                </c:pt>
                <c:pt idx="1165">
                  <c:v>2024.01.24. 13:10</c:v>
                </c:pt>
                <c:pt idx="1166">
                  <c:v>2024.01.24. 13:11</c:v>
                </c:pt>
                <c:pt idx="1167">
                  <c:v>2024.01.24. 13:12</c:v>
                </c:pt>
                <c:pt idx="1168">
                  <c:v>2024.01.24. 13:13</c:v>
                </c:pt>
                <c:pt idx="1169">
                  <c:v>2024.01.24. 13:14</c:v>
                </c:pt>
                <c:pt idx="1170">
                  <c:v>2024.01.24. 13:15</c:v>
                </c:pt>
                <c:pt idx="1171">
                  <c:v>2024.01.24. 13:16</c:v>
                </c:pt>
                <c:pt idx="1172">
                  <c:v>2024.01.24. 13:17</c:v>
                </c:pt>
                <c:pt idx="1173">
                  <c:v>2024.01.24. 13:18</c:v>
                </c:pt>
                <c:pt idx="1174">
                  <c:v>2024.01.24. 13:19</c:v>
                </c:pt>
                <c:pt idx="1175">
                  <c:v>2024.01.24. 13:20</c:v>
                </c:pt>
                <c:pt idx="1176">
                  <c:v>2024.01.24. 13:21</c:v>
                </c:pt>
                <c:pt idx="1177">
                  <c:v>2024.01.24. 13:22</c:v>
                </c:pt>
                <c:pt idx="1178">
                  <c:v>2024.01.24. 13:23</c:v>
                </c:pt>
                <c:pt idx="1179">
                  <c:v>2024.01.24. 13:24</c:v>
                </c:pt>
                <c:pt idx="1180">
                  <c:v>2024.01.24. 13:25</c:v>
                </c:pt>
                <c:pt idx="1181">
                  <c:v>2024.01.24. 13:26</c:v>
                </c:pt>
                <c:pt idx="1182">
                  <c:v>2024.01.24. 13:27</c:v>
                </c:pt>
                <c:pt idx="1183">
                  <c:v>2024.01.24. 13:28</c:v>
                </c:pt>
                <c:pt idx="1184">
                  <c:v>2024.01.24. 13:29</c:v>
                </c:pt>
                <c:pt idx="1185">
                  <c:v>2024.01.24. 13:30</c:v>
                </c:pt>
                <c:pt idx="1186">
                  <c:v>2024.01.24. 13:31</c:v>
                </c:pt>
                <c:pt idx="1187">
                  <c:v>2024.01.24. 13:32</c:v>
                </c:pt>
                <c:pt idx="1188">
                  <c:v>2024.01.24. 13:33</c:v>
                </c:pt>
                <c:pt idx="1189">
                  <c:v>2024.01.24. 13:34</c:v>
                </c:pt>
                <c:pt idx="1190">
                  <c:v>2024.01.24. 13:35</c:v>
                </c:pt>
                <c:pt idx="1191">
                  <c:v>2024.01.24. 13:36</c:v>
                </c:pt>
                <c:pt idx="1192">
                  <c:v>2024.01.24. 13:37</c:v>
                </c:pt>
                <c:pt idx="1193">
                  <c:v>2024.01.24. 13:38</c:v>
                </c:pt>
                <c:pt idx="1194">
                  <c:v>2024.01.24. 13:39</c:v>
                </c:pt>
                <c:pt idx="1195">
                  <c:v>2024.01.24. 13:40</c:v>
                </c:pt>
                <c:pt idx="1196">
                  <c:v>2024.01.24. 13:41</c:v>
                </c:pt>
                <c:pt idx="1197">
                  <c:v>2024.01.24. 13:42</c:v>
                </c:pt>
                <c:pt idx="1198">
                  <c:v>2024.01.24. 13:43</c:v>
                </c:pt>
                <c:pt idx="1199">
                  <c:v>2024.01.24. 13:44</c:v>
                </c:pt>
                <c:pt idx="1200">
                  <c:v>2024.01.24. 13:45</c:v>
                </c:pt>
                <c:pt idx="1201">
                  <c:v>2024.01.24. 13:46</c:v>
                </c:pt>
                <c:pt idx="1202">
                  <c:v>2024.01.24. 13:47</c:v>
                </c:pt>
                <c:pt idx="1203">
                  <c:v>2024.01.24. 13:48</c:v>
                </c:pt>
                <c:pt idx="1204">
                  <c:v>2024.01.24. 13:49</c:v>
                </c:pt>
                <c:pt idx="1205">
                  <c:v>2024.01.24. 13:50</c:v>
                </c:pt>
                <c:pt idx="1206">
                  <c:v>2024.01.24. 13:51</c:v>
                </c:pt>
                <c:pt idx="1207">
                  <c:v>2024.01.24. 13:52</c:v>
                </c:pt>
                <c:pt idx="1208">
                  <c:v>2024.01.24. 13:53</c:v>
                </c:pt>
                <c:pt idx="1209">
                  <c:v>2024.01.24. 13:54</c:v>
                </c:pt>
                <c:pt idx="1210">
                  <c:v>2024.01.24. 13:55</c:v>
                </c:pt>
                <c:pt idx="1211">
                  <c:v>2024.01.24. 13:56</c:v>
                </c:pt>
                <c:pt idx="1212">
                  <c:v>2024.01.24. 13:57</c:v>
                </c:pt>
                <c:pt idx="1213">
                  <c:v>2024.01.24. 13:58</c:v>
                </c:pt>
                <c:pt idx="1214">
                  <c:v>2024.01.24. 13:59</c:v>
                </c:pt>
                <c:pt idx="1215">
                  <c:v>2024.01.24. 14:00</c:v>
                </c:pt>
                <c:pt idx="1216">
                  <c:v>2024.01.24. 14:01</c:v>
                </c:pt>
                <c:pt idx="1217">
                  <c:v>2024.01.24. 14:02</c:v>
                </c:pt>
                <c:pt idx="1218">
                  <c:v>2024.01.24. 14:03</c:v>
                </c:pt>
                <c:pt idx="1219">
                  <c:v>2024.01.24. 14:04</c:v>
                </c:pt>
                <c:pt idx="1220">
                  <c:v>2024.01.24. 14:05</c:v>
                </c:pt>
                <c:pt idx="1221">
                  <c:v>2024.01.24. 14:06</c:v>
                </c:pt>
                <c:pt idx="1222">
                  <c:v>2024.01.24. 14:07</c:v>
                </c:pt>
                <c:pt idx="1223">
                  <c:v>2024.01.24. 14:08</c:v>
                </c:pt>
                <c:pt idx="1224">
                  <c:v>2024.01.24. 14:09</c:v>
                </c:pt>
                <c:pt idx="1225">
                  <c:v>2024.01.24. 14:10</c:v>
                </c:pt>
                <c:pt idx="1226">
                  <c:v>2024.01.24. 14:11</c:v>
                </c:pt>
                <c:pt idx="1227">
                  <c:v>2024.01.24. 14:12</c:v>
                </c:pt>
                <c:pt idx="1228">
                  <c:v>2024.01.24. 14:13</c:v>
                </c:pt>
                <c:pt idx="1229">
                  <c:v>2024.01.24. 14:14</c:v>
                </c:pt>
                <c:pt idx="1230">
                  <c:v>2024.01.24. 14:15</c:v>
                </c:pt>
                <c:pt idx="1231">
                  <c:v>2024.01.24. 14:16</c:v>
                </c:pt>
                <c:pt idx="1232">
                  <c:v>2024.01.24. 14:17</c:v>
                </c:pt>
                <c:pt idx="1233">
                  <c:v>2024.01.24. 14:18</c:v>
                </c:pt>
                <c:pt idx="1234">
                  <c:v>2024.01.24. 14:19</c:v>
                </c:pt>
                <c:pt idx="1235">
                  <c:v>2024.01.24. 14:20</c:v>
                </c:pt>
                <c:pt idx="1236">
                  <c:v>2024.01.24. 14:21</c:v>
                </c:pt>
                <c:pt idx="1237">
                  <c:v>2024.01.24. 14:22</c:v>
                </c:pt>
                <c:pt idx="1238">
                  <c:v>2024.01.24. 14:23</c:v>
                </c:pt>
                <c:pt idx="1239">
                  <c:v>2024.01.24. 14:24</c:v>
                </c:pt>
                <c:pt idx="1240">
                  <c:v>2024.01.24. 14:25</c:v>
                </c:pt>
                <c:pt idx="1241">
                  <c:v>2024.01.24. 14:26</c:v>
                </c:pt>
                <c:pt idx="1242">
                  <c:v>2024.01.24. 14:27</c:v>
                </c:pt>
                <c:pt idx="1243">
                  <c:v>2024.01.24. 14:28</c:v>
                </c:pt>
                <c:pt idx="1244">
                  <c:v>2024.01.24. 14:29</c:v>
                </c:pt>
                <c:pt idx="1245">
                  <c:v>2024.01.24. 14:30</c:v>
                </c:pt>
                <c:pt idx="1246">
                  <c:v>2024.01.24. 14:31</c:v>
                </c:pt>
                <c:pt idx="1247">
                  <c:v>2024.01.24. 14:32</c:v>
                </c:pt>
                <c:pt idx="1248">
                  <c:v>2024.01.24. 14:33</c:v>
                </c:pt>
                <c:pt idx="1249">
                  <c:v>2024.01.24. 14:34</c:v>
                </c:pt>
                <c:pt idx="1250">
                  <c:v>2024.01.24. 14:35</c:v>
                </c:pt>
                <c:pt idx="1251">
                  <c:v>2024.01.24. 14:36</c:v>
                </c:pt>
                <c:pt idx="1252">
                  <c:v>2024.01.24. 14:37</c:v>
                </c:pt>
                <c:pt idx="1253">
                  <c:v>2024.01.24. 14:38</c:v>
                </c:pt>
                <c:pt idx="1254">
                  <c:v>2024.01.24. 14:39</c:v>
                </c:pt>
                <c:pt idx="1255">
                  <c:v>2024.01.24. 14:40</c:v>
                </c:pt>
                <c:pt idx="1256">
                  <c:v>2024.01.24. 14:42</c:v>
                </c:pt>
                <c:pt idx="1257">
                  <c:v>2024.01.24. 14:44</c:v>
                </c:pt>
                <c:pt idx="1258">
                  <c:v>2024.01.24. 14:45</c:v>
                </c:pt>
                <c:pt idx="1259">
                  <c:v>2024.01.24. 14:46</c:v>
                </c:pt>
                <c:pt idx="1260">
                  <c:v>2024.01.24. 14:47</c:v>
                </c:pt>
                <c:pt idx="1261">
                  <c:v>2024.01.24. 14:48</c:v>
                </c:pt>
                <c:pt idx="1262">
                  <c:v>2024.01.24. 14:49</c:v>
                </c:pt>
                <c:pt idx="1263">
                  <c:v>2024.01.24. 14:50</c:v>
                </c:pt>
                <c:pt idx="1264">
                  <c:v>2024.01.24. 14:51</c:v>
                </c:pt>
                <c:pt idx="1265">
                  <c:v>2024.01.24. 14:52</c:v>
                </c:pt>
                <c:pt idx="1266">
                  <c:v>2024.01.24. 14:53</c:v>
                </c:pt>
                <c:pt idx="1267">
                  <c:v>2024.01.24. 14:55</c:v>
                </c:pt>
                <c:pt idx="1268">
                  <c:v>2024.01.24. 14:56</c:v>
                </c:pt>
                <c:pt idx="1269">
                  <c:v>2024.01.24. 14:57</c:v>
                </c:pt>
                <c:pt idx="1270">
                  <c:v>2024.01.24. 14:58</c:v>
                </c:pt>
                <c:pt idx="1271">
                  <c:v>2024.01.24. 14:59</c:v>
                </c:pt>
                <c:pt idx="1272">
                  <c:v>2024.01.24. 15:00</c:v>
                </c:pt>
                <c:pt idx="1273">
                  <c:v>2024.01.24. 15:02</c:v>
                </c:pt>
                <c:pt idx="1274">
                  <c:v>2024.01.24. 15:03</c:v>
                </c:pt>
                <c:pt idx="1275">
                  <c:v>2024.01.24. 15:04</c:v>
                </c:pt>
                <c:pt idx="1276">
                  <c:v>2024.01.24. 15:05</c:v>
                </c:pt>
                <c:pt idx="1277">
                  <c:v>2024.01.24. 15:06</c:v>
                </c:pt>
                <c:pt idx="1278">
                  <c:v>2024.01.24. 15:07</c:v>
                </c:pt>
                <c:pt idx="1279">
                  <c:v>2024.01.24. 15:08</c:v>
                </c:pt>
                <c:pt idx="1280">
                  <c:v>2024.01.24. 15:09</c:v>
                </c:pt>
                <c:pt idx="1281">
                  <c:v>2024.01.24. 15:11</c:v>
                </c:pt>
                <c:pt idx="1282">
                  <c:v>2024.01.24. 15:12</c:v>
                </c:pt>
                <c:pt idx="1283">
                  <c:v>2024.01.24. 15:13</c:v>
                </c:pt>
                <c:pt idx="1284">
                  <c:v>2024.01.24. 15:14</c:v>
                </c:pt>
                <c:pt idx="1285">
                  <c:v>2024.01.24. 15:15</c:v>
                </c:pt>
                <c:pt idx="1286">
                  <c:v>2024.01.24. 15:16</c:v>
                </c:pt>
                <c:pt idx="1287">
                  <c:v>2024.01.24. 15:17</c:v>
                </c:pt>
                <c:pt idx="1288">
                  <c:v>2024.01.24. 15:18</c:v>
                </c:pt>
                <c:pt idx="1289">
                  <c:v>2024.01.24. 15:19</c:v>
                </c:pt>
                <c:pt idx="1290">
                  <c:v>2024.01.24. 15:20</c:v>
                </c:pt>
                <c:pt idx="1291">
                  <c:v>2024.01.24. 15:21</c:v>
                </c:pt>
                <c:pt idx="1292">
                  <c:v>2024.01.24. 15:22</c:v>
                </c:pt>
                <c:pt idx="1293">
                  <c:v>2024.01.24. 15:23</c:v>
                </c:pt>
                <c:pt idx="1294">
                  <c:v>2024.01.24. 15:24</c:v>
                </c:pt>
                <c:pt idx="1295">
                  <c:v>2024.01.24. 15:25</c:v>
                </c:pt>
                <c:pt idx="1296">
                  <c:v>2024.01.24. 15:26</c:v>
                </c:pt>
                <c:pt idx="1297">
                  <c:v>2024.01.24. 15:27</c:v>
                </c:pt>
                <c:pt idx="1298">
                  <c:v>2024.01.24. 15:28</c:v>
                </c:pt>
                <c:pt idx="1299">
                  <c:v>2024.01.24. 15:29</c:v>
                </c:pt>
                <c:pt idx="1300">
                  <c:v>2024.01.24. 15:30</c:v>
                </c:pt>
                <c:pt idx="1301">
                  <c:v>2024.01.24. 15:31</c:v>
                </c:pt>
                <c:pt idx="1302">
                  <c:v>2024.01.24. 15:32</c:v>
                </c:pt>
                <c:pt idx="1303">
                  <c:v>2024.01.24. 15:33</c:v>
                </c:pt>
                <c:pt idx="1304">
                  <c:v>2024.01.24. 15:34</c:v>
                </c:pt>
                <c:pt idx="1305">
                  <c:v>2024.01.24. 15:35</c:v>
                </c:pt>
                <c:pt idx="1306">
                  <c:v>2024.01.24. 15:36</c:v>
                </c:pt>
                <c:pt idx="1307">
                  <c:v>2024.01.24. 15:37</c:v>
                </c:pt>
                <c:pt idx="1308">
                  <c:v>2024.01.24. 15:38</c:v>
                </c:pt>
                <c:pt idx="1309">
                  <c:v>2024.01.24. 15:39</c:v>
                </c:pt>
                <c:pt idx="1310">
                  <c:v>2024.01.24. 15:40</c:v>
                </c:pt>
                <c:pt idx="1311">
                  <c:v>2024.01.24. 15:41</c:v>
                </c:pt>
                <c:pt idx="1312">
                  <c:v>2024.01.24. 15:42</c:v>
                </c:pt>
                <c:pt idx="1313">
                  <c:v>2024.01.24. 15:43</c:v>
                </c:pt>
                <c:pt idx="1314">
                  <c:v>2024.01.24. 15:44</c:v>
                </c:pt>
                <c:pt idx="1315">
                  <c:v>2024.01.24. 15:45</c:v>
                </c:pt>
                <c:pt idx="1316">
                  <c:v>2024.01.24. 15:46</c:v>
                </c:pt>
                <c:pt idx="1317">
                  <c:v>2024.01.24. 15:47</c:v>
                </c:pt>
                <c:pt idx="1318">
                  <c:v>2024.01.24. 15:48</c:v>
                </c:pt>
                <c:pt idx="1319">
                  <c:v>2024.01.24. 15:49</c:v>
                </c:pt>
                <c:pt idx="1320">
                  <c:v>2024.01.24. 15:50</c:v>
                </c:pt>
                <c:pt idx="1321">
                  <c:v>2024.01.24. 15:51</c:v>
                </c:pt>
                <c:pt idx="1322">
                  <c:v>2024.01.24. 15:53</c:v>
                </c:pt>
                <c:pt idx="1323">
                  <c:v>2024.01.24. 15:54</c:v>
                </c:pt>
                <c:pt idx="1324">
                  <c:v>2024.01.24. 15:56</c:v>
                </c:pt>
                <c:pt idx="1325">
                  <c:v>2024.01.24. 15:57</c:v>
                </c:pt>
                <c:pt idx="1326">
                  <c:v>2024.01.24. 15:58</c:v>
                </c:pt>
                <c:pt idx="1327">
                  <c:v>2024.01.24. 16:00</c:v>
                </c:pt>
                <c:pt idx="1328">
                  <c:v>2024.01.24. 16:01</c:v>
                </c:pt>
                <c:pt idx="1329">
                  <c:v>2024.01.24. 16:02</c:v>
                </c:pt>
                <c:pt idx="1330">
                  <c:v>2024.01.24. 16:03</c:v>
                </c:pt>
                <c:pt idx="1331">
                  <c:v>2024.01.24. 16:04</c:v>
                </c:pt>
                <c:pt idx="1332">
                  <c:v>2024.01.24. 16:05</c:v>
                </c:pt>
                <c:pt idx="1333">
                  <c:v>2024.01.24. 16:06</c:v>
                </c:pt>
                <c:pt idx="1334">
                  <c:v>2024.01.24. 16:07</c:v>
                </c:pt>
                <c:pt idx="1335">
                  <c:v>2024.01.24. 16:08</c:v>
                </c:pt>
                <c:pt idx="1336">
                  <c:v>2024.01.24. 16:09</c:v>
                </c:pt>
                <c:pt idx="1337">
                  <c:v>2024.01.24. 16:12</c:v>
                </c:pt>
                <c:pt idx="1338">
                  <c:v>2024.01.24. 16:13</c:v>
                </c:pt>
                <c:pt idx="1339">
                  <c:v>2024.01.24. 16:14</c:v>
                </c:pt>
                <c:pt idx="1340">
                  <c:v>2024.01.24. 16:15</c:v>
                </c:pt>
                <c:pt idx="1341">
                  <c:v>2024.01.24. 16:18</c:v>
                </c:pt>
                <c:pt idx="1342">
                  <c:v>2024.01.24. 16:20</c:v>
                </c:pt>
                <c:pt idx="1343">
                  <c:v>2024.01.24. 16:21</c:v>
                </c:pt>
                <c:pt idx="1344">
                  <c:v>2024.01.24. 16:23</c:v>
                </c:pt>
                <c:pt idx="1345">
                  <c:v>2024.01.24. 16:24</c:v>
                </c:pt>
                <c:pt idx="1346">
                  <c:v>2024.01.24. 16:25</c:v>
                </c:pt>
                <c:pt idx="1347">
                  <c:v>2024.01.24. 16:26</c:v>
                </c:pt>
                <c:pt idx="1348">
                  <c:v>2024.01.24. 16:27</c:v>
                </c:pt>
                <c:pt idx="1349">
                  <c:v>2024.01.24. 16:28</c:v>
                </c:pt>
                <c:pt idx="1350">
                  <c:v>2024.01.24. 16:29</c:v>
                </c:pt>
                <c:pt idx="1351">
                  <c:v>2024.01.24. 16:30</c:v>
                </c:pt>
                <c:pt idx="1352">
                  <c:v>2024.01.24. 16:31</c:v>
                </c:pt>
                <c:pt idx="1353">
                  <c:v>2024.01.24. 16:32</c:v>
                </c:pt>
                <c:pt idx="1354">
                  <c:v>2024.01.24. 16:33</c:v>
                </c:pt>
                <c:pt idx="1355">
                  <c:v>2024.01.24. 16:34</c:v>
                </c:pt>
                <c:pt idx="1356">
                  <c:v>2024.01.24. 16:35</c:v>
                </c:pt>
                <c:pt idx="1357">
                  <c:v>2024.01.24. 16:36</c:v>
                </c:pt>
                <c:pt idx="1358">
                  <c:v>2024.01.24. 16:37</c:v>
                </c:pt>
                <c:pt idx="1359">
                  <c:v>2024.01.24. 16:38</c:v>
                </c:pt>
                <c:pt idx="1360">
                  <c:v>2024.01.24. 16:39</c:v>
                </c:pt>
                <c:pt idx="1361">
                  <c:v>2024.01.24. 16:41</c:v>
                </c:pt>
                <c:pt idx="1362">
                  <c:v>2024.01.24. 16:42</c:v>
                </c:pt>
                <c:pt idx="1363">
                  <c:v>2024.01.24. 16:43</c:v>
                </c:pt>
                <c:pt idx="1364">
                  <c:v>2024.01.24. 16:44</c:v>
                </c:pt>
                <c:pt idx="1365">
                  <c:v>2024.01.24. 16:45</c:v>
                </c:pt>
                <c:pt idx="1366">
                  <c:v>2024.01.24. 16:46</c:v>
                </c:pt>
                <c:pt idx="1367">
                  <c:v>2024.01.24. 16:47</c:v>
                </c:pt>
                <c:pt idx="1368">
                  <c:v>2024.01.24. 16:48</c:v>
                </c:pt>
                <c:pt idx="1369">
                  <c:v>2024.01.24. 16:49</c:v>
                </c:pt>
                <c:pt idx="1370">
                  <c:v>2024.01.24. 16:50</c:v>
                </c:pt>
                <c:pt idx="1371">
                  <c:v>2024.01.24. 16:51</c:v>
                </c:pt>
                <c:pt idx="1372">
                  <c:v>2024.01.24. 16:52</c:v>
                </c:pt>
                <c:pt idx="1373">
                  <c:v>2024.01.24. 16:54</c:v>
                </c:pt>
                <c:pt idx="1374">
                  <c:v>2024.01.24. 16:55</c:v>
                </c:pt>
                <c:pt idx="1375">
                  <c:v>2024.01.24. 16:56</c:v>
                </c:pt>
                <c:pt idx="1376">
                  <c:v>2024.01.24. 16:58</c:v>
                </c:pt>
                <c:pt idx="1377">
                  <c:v>2024.01.24. 16:59</c:v>
                </c:pt>
                <c:pt idx="1378">
                  <c:v>2024.01.24. 17:00</c:v>
                </c:pt>
                <c:pt idx="1379">
                  <c:v>2024.01.24. 17:01</c:v>
                </c:pt>
                <c:pt idx="1380">
                  <c:v>2024.01.24. 17:02</c:v>
                </c:pt>
                <c:pt idx="1381">
                  <c:v>2024.01.24. 17:03</c:v>
                </c:pt>
                <c:pt idx="1382">
                  <c:v>2024.01.24. 17:04</c:v>
                </c:pt>
                <c:pt idx="1383">
                  <c:v>2024.01.24. 17:05</c:v>
                </c:pt>
                <c:pt idx="1384">
                  <c:v>2024.01.24. 17:06</c:v>
                </c:pt>
                <c:pt idx="1385">
                  <c:v>2024.01.24. 17:07</c:v>
                </c:pt>
                <c:pt idx="1386">
                  <c:v>2024.01.24. 17:08</c:v>
                </c:pt>
                <c:pt idx="1387">
                  <c:v>2024.01.24. 17:09</c:v>
                </c:pt>
                <c:pt idx="1388">
                  <c:v>2024.01.24. 17:10</c:v>
                </c:pt>
                <c:pt idx="1389">
                  <c:v>2024.01.24. 17:11</c:v>
                </c:pt>
                <c:pt idx="1390">
                  <c:v>2024.01.24. 17:14</c:v>
                </c:pt>
                <c:pt idx="1391">
                  <c:v>2024.01.24. 17:16</c:v>
                </c:pt>
                <c:pt idx="1392">
                  <c:v>2024.01.24. 17:17</c:v>
                </c:pt>
                <c:pt idx="1393">
                  <c:v>2024.01.24. 17:20</c:v>
                </c:pt>
                <c:pt idx="1394">
                  <c:v>2024.01.24. 17:21</c:v>
                </c:pt>
                <c:pt idx="1395">
                  <c:v>2024.01.24. 17:22</c:v>
                </c:pt>
                <c:pt idx="1396">
                  <c:v>2024.01.24. 17:23</c:v>
                </c:pt>
                <c:pt idx="1397">
                  <c:v>2024.01.24. 17:24</c:v>
                </c:pt>
                <c:pt idx="1398">
                  <c:v>2024.01.24. 17:25</c:v>
                </c:pt>
                <c:pt idx="1399">
                  <c:v>2024.01.24. 17:26</c:v>
                </c:pt>
                <c:pt idx="1400">
                  <c:v>2024.01.24. 17:28</c:v>
                </c:pt>
                <c:pt idx="1401">
                  <c:v>2024.01.24. 17:30</c:v>
                </c:pt>
                <c:pt idx="1402">
                  <c:v>2024.01.24. 17:31</c:v>
                </c:pt>
                <c:pt idx="1403">
                  <c:v>2024.01.24. 17:32</c:v>
                </c:pt>
                <c:pt idx="1404">
                  <c:v>2024.01.24. 17:33</c:v>
                </c:pt>
                <c:pt idx="1405">
                  <c:v>2024.01.24. 17:34</c:v>
                </c:pt>
                <c:pt idx="1406">
                  <c:v>2024.01.24. 17:36</c:v>
                </c:pt>
                <c:pt idx="1407">
                  <c:v>2024.01.24. 17:37</c:v>
                </c:pt>
                <c:pt idx="1408">
                  <c:v>2024.01.24. 17:38</c:v>
                </c:pt>
                <c:pt idx="1409">
                  <c:v>2024.01.24. 17:41</c:v>
                </c:pt>
                <c:pt idx="1410">
                  <c:v>2024.01.24. 17:43</c:v>
                </c:pt>
                <c:pt idx="1411">
                  <c:v>2024.01.24. 17:44</c:v>
                </c:pt>
                <c:pt idx="1412">
                  <c:v>2024.01.24. 17:45</c:v>
                </c:pt>
                <c:pt idx="1413">
                  <c:v>2024.01.24. 17:46</c:v>
                </c:pt>
                <c:pt idx="1414">
                  <c:v>2024.01.24. 17:47</c:v>
                </c:pt>
                <c:pt idx="1415">
                  <c:v>2024.01.24. 17:49</c:v>
                </c:pt>
                <c:pt idx="1416">
                  <c:v>2024.01.24. 17:50</c:v>
                </c:pt>
                <c:pt idx="1417">
                  <c:v>2024.01.24. 17:53</c:v>
                </c:pt>
                <c:pt idx="1418">
                  <c:v>2024.01.24. 17:54</c:v>
                </c:pt>
                <c:pt idx="1419">
                  <c:v>2024.01.24. 17:55</c:v>
                </c:pt>
                <c:pt idx="1420">
                  <c:v>2024.01.24. 17:56</c:v>
                </c:pt>
                <c:pt idx="1421">
                  <c:v>2024.01.24. 17:57</c:v>
                </c:pt>
                <c:pt idx="1422">
                  <c:v>2024.01.24. 17:59</c:v>
                </c:pt>
                <c:pt idx="1423">
                  <c:v>2024.01.24. 18:00</c:v>
                </c:pt>
                <c:pt idx="1424">
                  <c:v>2024.01.24. 18:02</c:v>
                </c:pt>
                <c:pt idx="1425">
                  <c:v>2024.01.24. 18:03</c:v>
                </c:pt>
                <c:pt idx="1426">
                  <c:v>2024.01.24. 18:05</c:v>
                </c:pt>
                <c:pt idx="1427">
                  <c:v>2024.01.24. 18:08</c:v>
                </c:pt>
                <c:pt idx="1428">
                  <c:v>2024.01.24. 18:09</c:v>
                </c:pt>
                <c:pt idx="1429">
                  <c:v>2024.01.24. 18:10</c:v>
                </c:pt>
                <c:pt idx="1430">
                  <c:v>2024.01.24. 18:11</c:v>
                </c:pt>
                <c:pt idx="1431">
                  <c:v>2024.01.24. 18:12</c:v>
                </c:pt>
                <c:pt idx="1432">
                  <c:v>2024.01.24. 18:14</c:v>
                </c:pt>
                <c:pt idx="1433">
                  <c:v>2024.01.24. 18:15</c:v>
                </c:pt>
                <c:pt idx="1434">
                  <c:v>2024.01.24. 18:17</c:v>
                </c:pt>
                <c:pt idx="1435">
                  <c:v>2024.01.24. 18:18</c:v>
                </c:pt>
                <c:pt idx="1436">
                  <c:v>2024.01.24. 18:19</c:v>
                </c:pt>
                <c:pt idx="1437">
                  <c:v>2024.01.24. 18:20</c:v>
                </c:pt>
                <c:pt idx="1438">
                  <c:v>2024.01.24. 18:21</c:v>
                </c:pt>
                <c:pt idx="1439">
                  <c:v>2024.01.24. 18:23</c:v>
                </c:pt>
                <c:pt idx="1440">
                  <c:v>2024.01.24. 18:24</c:v>
                </c:pt>
                <c:pt idx="1441">
                  <c:v>2024.01.24. 18:25</c:v>
                </c:pt>
                <c:pt idx="1442">
                  <c:v>2024.01.24. 18:27</c:v>
                </c:pt>
                <c:pt idx="1443">
                  <c:v>2024.01.24. 18:28</c:v>
                </c:pt>
                <c:pt idx="1444">
                  <c:v>2024.01.24. 18:29</c:v>
                </c:pt>
                <c:pt idx="1445">
                  <c:v>2024.01.24. 18:30</c:v>
                </c:pt>
                <c:pt idx="1446">
                  <c:v>2024.01.24. 18:31</c:v>
                </c:pt>
                <c:pt idx="1447">
                  <c:v>2024.01.24. 18:32</c:v>
                </c:pt>
                <c:pt idx="1448">
                  <c:v>2024.01.24. 18:33</c:v>
                </c:pt>
                <c:pt idx="1449">
                  <c:v>2024.01.24. 18:34</c:v>
                </c:pt>
                <c:pt idx="1450">
                  <c:v>2024.01.24. 18:35</c:v>
                </c:pt>
                <c:pt idx="1451">
                  <c:v>2024.01.24. 18:36</c:v>
                </c:pt>
                <c:pt idx="1452">
                  <c:v>2024.01.24. 18:37</c:v>
                </c:pt>
                <c:pt idx="1453">
                  <c:v>2024.01.24. 18:38</c:v>
                </c:pt>
                <c:pt idx="1454">
                  <c:v>2024.01.24. 18:39</c:v>
                </c:pt>
                <c:pt idx="1455">
                  <c:v>2024.01.24. 18:40</c:v>
                </c:pt>
                <c:pt idx="1456">
                  <c:v>2024.01.24. 18:42</c:v>
                </c:pt>
                <c:pt idx="1457">
                  <c:v>2024.01.24. 18:43</c:v>
                </c:pt>
                <c:pt idx="1458">
                  <c:v>2024.01.24. 18:45</c:v>
                </c:pt>
                <c:pt idx="1459">
                  <c:v>2024.01.24. 18:47</c:v>
                </c:pt>
                <c:pt idx="1460">
                  <c:v>2024.01.24. 18:48</c:v>
                </c:pt>
                <c:pt idx="1461">
                  <c:v>2024.01.24. 18:50</c:v>
                </c:pt>
                <c:pt idx="1462">
                  <c:v>2024.01.24. 18:52</c:v>
                </c:pt>
                <c:pt idx="1463">
                  <c:v>2024.01.24. 18:53</c:v>
                </c:pt>
                <c:pt idx="1464">
                  <c:v>2024.01.24. 18:54</c:v>
                </c:pt>
                <c:pt idx="1465">
                  <c:v>2024.01.24. 18:55</c:v>
                </c:pt>
                <c:pt idx="1466">
                  <c:v>2024.01.24. 18:56</c:v>
                </c:pt>
                <c:pt idx="1467">
                  <c:v>2024.01.24. 18:57</c:v>
                </c:pt>
                <c:pt idx="1468">
                  <c:v>2024.01.24. 18:58</c:v>
                </c:pt>
                <c:pt idx="1469">
                  <c:v>2024.01.24. 18:59</c:v>
                </c:pt>
                <c:pt idx="1470">
                  <c:v>2024.01.24. 19:00</c:v>
                </c:pt>
                <c:pt idx="1471">
                  <c:v>2024.01.24. 19:01</c:v>
                </c:pt>
                <c:pt idx="1472">
                  <c:v>2024.01.24. 19:02</c:v>
                </c:pt>
                <c:pt idx="1473">
                  <c:v>2024.01.24. 19:04</c:v>
                </c:pt>
                <c:pt idx="1474">
                  <c:v>2024.01.24. 19:05</c:v>
                </c:pt>
                <c:pt idx="1475">
                  <c:v>2024.01.24. 19:06</c:v>
                </c:pt>
                <c:pt idx="1476">
                  <c:v>2024.01.24. 19:07</c:v>
                </c:pt>
                <c:pt idx="1477">
                  <c:v>2024.01.24. 19:08</c:v>
                </c:pt>
                <c:pt idx="1478">
                  <c:v>2024.01.24. 19:09</c:v>
                </c:pt>
                <c:pt idx="1479">
                  <c:v>2024.01.24. 19:10</c:v>
                </c:pt>
                <c:pt idx="1480">
                  <c:v>2024.01.24. 19:11</c:v>
                </c:pt>
                <c:pt idx="1481">
                  <c:v>2024.01.24. 19:13</c:v>
                </c:pt>
                <c:pt idx="1482">
                  <c:v>2024.01.24. 19:14</c:v>
                </c:pt>
                <c:pt idx="1483">
                  <c:v>2024.01.24. 19:16</c:v>
                </c:pt>
                <c:pt idx="1484">
                  <c:v>2024.01.24. 19:18</c:v>
                </c:pt>
                <c:pt idx="1485">
                  <c:v>2024.01.24. 19:22</c:v>
                </c:pt>
                <c:pt idx="1486">
                  <c:v>2024.01.24. 19:24</c:v>
                </c:pt>
                <c:pt idx="1487">
                  <c:v>2024.01.24. 19:26</c:v>
                </c:pt>
                <c:pt idx="1488">
                  <c:v>2024.01.24. 19:27</c:v>
                </c:pt>
                <c:pt idx="1489">
                  <c:v>2024.01.24. 19:28</c:v>
                </c:pt>
                <c:pt idx="1490">
                  <c:v>2024.01.24. 19:29</c:v>
                </c:pt>
                <c:pt idx="1491">
                  <c:v>2024.01.24. 19:30</c:v>
                </c:pt>
                <c:pt idx="1492">
                  <c:v>2024.01.24. 19:32</c:v>
                </c:pt>
                <c:pt idx="1493">
                  <c:v>2024.01.24. 19:35</c:v>
                </c:pt>
                <c:pt idx="1494">
                  <c:v>2024.01.24. 19:37</c:v>
                </c:pt>
                <c:pt idx="1495">
                  <c:v>2024.01.24. 19:39</c:v>
                </c:pt>
                <c:pt idx="1496">
                  <c:v>2024.01.24. 19:41</c:v>
                </c:pt>
                <c:pt idx="1497">
                  <c:v>2024.01.24. 19:42</c:v>
                </c:pt>
                <c:pt idx="1498">
                  <c:v>2024.01.24. 19:44</c:v>
                </c:pt>
                <c:pt idx="1499">
                  <c:v>2024.01.24. 19:45</c:v>
                </c:pt>
                <c:pt idx="1500">
                  <c:v>2024.01.24. 19:46</c:v>
                </c:pt>
                <c:pt idx="1501">
                  <c:v>2024.01.24. 19:47</c:v>
                </c:pt>
                <c:pt idx="1502">
                  <c:v>2024.01.24. 19:48</c:v>
                </c:pt>
                <c:pt idx="1503">
                  <c:v>2024.01.24. 19:49</c:v>
                </c:pt>
                <c:pt idx="1504">
                  <c:v>2024.01.24. 19:50</c:v>
                </c:pt>
                <c:pt idx="1505">
                  <c:v>2024.01.24. 19:51</c:v>
                </c:pt>
                <c:pt idx="1506">
                  <c:v>2024.01.24. 19:52</c:v>
                </c:pt>
                <c:pt idx="1507">
                  <c:v>2024.01.24. 19:53</c:v>
                </c:pt>
                <c:pt idx="1508">
                  <c:v>2024.01.24. 19:54</c:v>
                </c:pt>
                <c:pt idx="1509">
                  <c:v>2024.01.24. 19:55</c:v>
                </c:pt>
                <c:pt idx="1510">
                  <c:v>2024.01.24. 19:58</c:v>
                </c:pt>
                <c:pt idx="1511">
                  <c:v>2024.01.24. 2:10</c:v>
                </c:pt>
                <c:pt idx="1512">
                  <c:v>2024.01.24. 2:11</c:v>
                </c:pt>
                <c:pt idx="1513">
                  <c:v>2024.01.24. 2:25</c:v>
                </c:pt>
                <c:pt idx="1514">
                  <c:v>2024.01.24. 2:42</c:v>
                </c:pt>
                <c:pt idx="1515">
                  <c:v>2024.01.24. 20:01</c:v>
                </c:pt>
                <c:pt idx="1516">
                  <c:v>2024.01.24. 20:02</c:v>
                </c:pt>
                <c:pt idx="1517">
                  <c:v>2024.01.24. 20:03</c:v>
                </c:pt>
                <c:pt idx="1518">
                  <c:v>2024.01.24. 20:04</c:v>
                </c:pt>
                <c:pt idx="1519">
                  <c:v>2024.01.24. 20:05</c:v>
                </c:pt>
                <c:pt idx="1520">
                  <c:v>2024.01.24. 20:06</c:v>
                </c:pt>
                <c:pt idx="1521">
                  <c:v>2024.01.24. 20:07</c:v>
                </c:pt>
                <c:pt idx="1522">
                  <c:v>2024.01.24. 20:08</c:v>
                </c:pt>
                <c:pt idx="1523">
                  <c:v>2024.01.24. 20:09</c:v>
                </c:pt>
                <c:pt idx="1524">
                  <c:v>2024.01.24. 20:10</c:v>
                </c:pt>
                <c:pt idx="1525">
                  <c:v>2024.01.24. 20:12</c:v>
                </c:pt>
                <c:pt idx="1526">
                  <c:v>2024.01.24. 20:13</c:v>
                </c:pt>
                <c:pt idx="1527">
                  <c:v>2024.01.24. 20:14</c:v>
                </c:pt>
                <c:pt idx="1528">
                  <c:v>2024.01.24. 20:15</c:v>
                </c:pt>
                <c:pt idx="1529">
                  <c:v>2024.01.24. 20:17</c:v>
                </c:pt>
                <c:pt idx="1530">
                  <c:v>2024.01.24. 20:18</c:v>
                </c:pt>
                <c:pt idx="1531">
                  <c:v>2024.01.24. 20:19</c:v>
                </c:pt>
                <c:pt idx="1532">
                  <c:v>2024.01.24. 20:20</c:v>
                </c:pt>
                <c:pt idx="1533">
                  <c:v>2024.01.24. 20:23</c:v>
                </c:pt>
                <c:pt idx="1534">
                  <c:v>2024.01.24. 20:24</c:v>
                </c:pt>
                <c:pt idx="1535">
                  <c:v>2024.01.24. 20:25</c:v>
                </c:pt>
                <c:pt idx="1536">
                  <c:v>2024.01.24. 20:26</c:v>
                </c:pt>
                <c:pt idx="1537">
                  <c:v>2024.01.24. 20:28</c:v>
                </c:pt>
                <c:pt idx="1538">
                  <c:v>2024.01.24. 20:29</c:v>
                </c:pt>
                <c:pt idx="1539">
                  <c:v>2024.01.24. 20:30</c:v>
                </c:pt>
                <c:pt idx="1540">
                  <c:v>2024.01.24. 20:35</c:v>
                </c:pt>
                <c:pt idx="1541">
                  <c:v>2024.01.24. 20:36</c:v>
                </c:pt>
                <c:pt idx="1542">
                  <c:v>2024.01.24. 20:38</c:v>
                </c:pt>
                <c:pt idx="1543">
                  <c:v>2024.01.24. 20:39</c:v>
                </c:pt>
                <c:pt idx="1544">
                  <c:v>2024.01.24. 20:46</c:v>
                </c:pt>
                <c:pt idx="1545">
                  <c:v>2024.01.24. 20:48</c:v>
                </c:pt>
                <c:pt idx="1546">
                  <c:v>2024.01.24. 20:49</c:v>
                </c:pt>
                <c:pt idx="1547">
                  <c:v>2024.01.24. 20:50</c:v>
                </c:pt>
                <c:pt idx="1548">
                  <c:v>2024.01.24. 20:51</c:v>
                </c:pt>
                <c:pt idx="1549">
                  <c:v>2024.01.24. 20:52</c:v>
                </c:pt>
                <c:pt idx="1550">
                  <c:v>2024.01.24. 20:53</c:v>
                </c:pt>
                <c:pt idx="1551">
                  <c:v>2024.01.24. 20:54</c:v>
                </c:pt>
                <c:pt idx="1552">
                  <c:v>2024.01.24. 20:58</c:v>
                </c:pt>
                <c:pt idx="1553">
                  <c:v>2024.01.24. 21:06</c:v>
                </c:pt>
                <c:pt idx="1554">
                  <c:v>2024.01.24. 21:10</c:v>
                </c:pt>
                <c:pt idx="1555">
                  <c:v>2024.01.24. 21:13</c:v>
                </c:pt>
                <c:pt idx="1556">
                  <c:v>2024.01.24. 21:14</c:v>
                </c:pt>
                <c:pt idx="1557">
                  <c:v>2024.01.24. 21:15</c:v>
                </c:pt>
                <c:pt idx="1558">
                  <c:v>2024.01.24. 21:16</c:v>
                </c:pt>
                <c:pt idx="1559">
                  <c:v>2024.01.24. 21:18</c:v>
                </c:pt>
                <c:pt idx="1560">
                  <c:v>2024.01.24. 21:20</c:v>
                </c:pt>
                <c:pt idx="1561">
                  <c:v>2024.01.24. 21:21</c:v>
                </c:pt>
                <c:pt idx="1562">
                  <c:v>2024.01.24. 21:23</c:v>
                </c:pt>
                <c:pt idx="1563">
                  <c:v>2024.01.24. 21:24</c:v>
                </c:pt>
                <c:pt idx="1564">
                  <c:v>2024.01.24. 21:25</c:v>
                </c:pt>
                <c:pt idx="1565">
                  <c:v>2024.01.24. 21:27</c:v>
                </c:pt>
                <c:pt idx="1566">
                  <c:v>2024.01.24. 21:29</c:v>
                </c:pt>
                <c:pt idx="1567">
                  <c:v>2024.01.24. 21:30</c:v>
                </c:pt>
                <c:pt idx="1568">
                  <c:v>2024.01.24. 21:31</c:v>
                </c:pt>
                <c:pt idx="1569">
                  <c:v>2024.01.24. 21:32</c:v>
                </c:pt>
                <c:pt idx="1570">
                  <c:v>2024.01.24. 21:33</c:v>
                </c:pt>
                <c:pt idx="1571">
                  <c:v>2024.01.24. 21:34</c:v>
                </c:pt>
                <c:pt idx="1572">
                  <c:v>2024.01.24. 21:35</c:v>
                </c:pt>
                <c:pt idx="1573">
                  <c:v>2024.01.24. 21:36</c:v>
                </c:pt>
                <c:pt idx="1574">
                  <c:v>2024.01.24. 21:37</c:v>
                </c:pt>
                <c:pt idx="1575">
                  <c:v>2024.01.24. 21:41</c:v>
                </c:pt>
                <c:pt idx="1576">
                  <c:v>2024.01.24. 21:45</c:v>
                </c:pt>
                <c:pt idx="1577">
                  <c:v>2024.01.24. 21:51</c:v>
                </c:pt>
                <c:pt idx="1578">
                  <c:v>2024.01.24. 21:56</c:v>
                </c:pt>
                <c:pt idx="1579">
                  <c:v>2024.01.24. 22:01</c:v>
                </c:pt>
                <c:pt idx="1580">
                  <c:v>2024.01.24. 22:02</c:v>
                </c:pt>
                <c:pt idx="1581">
                  <c:v>2024.01.24. 22:08</c:v>
                </c:pt>
                <c:pt idx="1582">
                  <c:v>2024.01.24. 22:11</c:v>
                </c:pt>
                <c:pt idx="1583">
                  <c:v>2024.01.24. 22:12</c:v>
                </c:pt>
                <c:pt idx="1584">
                  <c:v>2024.01.24. 22:13</c:v>
                </c:pt>
                <c:pt idx="1585">
                  <c:v>2024.01.24. 22:14</c:v>
                </c:pt>
                <c:pt idx="1586">
                  <c:v>2024.01.24. 22:15</c:v>
                </c:pt>
                <c:pt idx="1587">
                  <c:v>2024.01.24. 22:16</c:v>
                </c:pt>
                <c:pt idx="1588">
                  <c:v>2024.01.24. 22:17</c:v>
                </c:pt>
                <c:pt idx="1589">
                  <c:v>2024.01.24. 22:18</c:v>
                </c:pt>
                <c:pt idx="1590">
                  <c:v>2024.01.24. 22:19</c:v>
                </c:pt>
                <c:pt idx="1591">
                  <c:v>2024.01.24. 22:20</c:v>
                </c:pt>
                <c:pt idx="1592">
                  <c:v>2024.01.24. 22:21</c:v>
                </c:pt>
                <c:pt idx="1593">
                  <c:v>2024.01.24. 22:22</c:v>
                </c:pt>
                <c:pt idx="1594">
                  <c:v>2024.01.24. 22:23</c:v>
                </c:pt>
                <c:pt idx="1595">
                  <c:v>2024.01.24. 22:24</c:v>
                </c:pt>
                <c:pt idx="1596">
                  <c:v>2024.01.24. 22:25</c:v>
                </c:pt>
                <c:pt idx="1597">
                  <c:v>2024.01.24. 22:27</c:v>
                </c:pt>
                <c:pt idx="1598">
                  <c:v>2024.01.24. 22:29</c:v>
                </c:pt>
                <c:pt idx="1599">
                  <c:v>2024.01.24. 22:33</c:v>
                </c:pt>
                <c:pt idx="1600">
                  <c:v>2024.01.24. 22:36</c:v>
                </c:pt>
                <c:pt idx="1601">
                  <c:v>2024.01.24. 22:38</c:v>
                </c:pt>
                <c:pt idx="1602">
                  <c:v>2024.01.24. 22:39</c:v>
                </c:pt>
                <c:pt idx="1603">
                  <c:v>2024.01.24. 22:40</c:v>
                </c:pt>
                <c:pt idx="1604">
                  <c:v>2024.01.24. 22:41</c:v>
                </c:pt>
                <c:pt idx="1605">
                  <c:v>2024.01.24. 22:42</c:v>
                </c:pt>
                <c:pt idx="1606">
                  <c:v>2024.01.24. 22:43</c:v>
                </c:pt>
                <c:pt idx="1607">
                  <c:v>2024.01.24. 22:45</c:v>
                </c:pt>
                <c:pt idx="1608">
                  <c:v>2024.01.24. 22:48</c:v>
                </c:pt>
                <c:pt idx="1609">
                  <c:v>2024.01.24. 23:00</c:v>
                </c:pt>
                <c:pt idx="1610">
                  <c:v>2024.01.24. 23:01</c:v>
                </c:pt>
                <c:pt idx="1611">
                  <c:v>2024.01.24. 23:02</c:v>
                </c:pt>
                <c:pt idx="1612">
                  <c:v>2024.01.24. 23:03</c:v>
                </c:pt>
                <c:pt idx="1613">
                  <c:v>2024.01.24. 23:07</c:v>
                </c:pt>
                <c:pt idx="1614">
                  <c:v>2024.01.24. 23:08</c:v>
                </c:pt>
                <c:pt idx="1615">
                  <c:v>2024.01.24. 23:09</c:v>
                </c:pt>
                <c:pt idx="1616">
                  <c:v>2024.01.24. 23:13</c:v>
                </c:pt>
                <c:pt idx="1617">
                  <c:v>2024.01.24. 23:14</c:v>
                </c:pt>
                <c:pt idx="1618">
                  <c:v>2024.01.24. 23:15</c:v>
                </c:pt>
                <c:pt idx="1619">
                  <c:v>2024.01.24. 23:16</c:v>
                </c:pt>
                <c:pt idx="1620">
                  <c:v>2024.01.24. 23:17</c:v>
                </c:pt>
                <c:pt idx="1621">
                  <c:v>2024.01.24. 23:21</c:v>
                </c:pt>
                <c:pt idx="1622">
                  <c:v>2024.01.24. 23:22</c:v>
                </c:pt>
                <c:pt idx="1623">
                  <c:v>2024.01.24. 23:24</c:v>
                </c:pt>
                <c:pt idx="1624">
                  <c:v>2024.01.24. 23:25</c:v>
                </c:pt>
                <c:pt idx="1625">
                  <c:v>2024.01.24. 23:29</c:v>
                </c:pt>
                <c:pt idx="1626">
                  <c:v>2024.01.24. 23:31</c:v>
                </c:pt>
                <c:pt idx="1627">
                  <c:v>2024.01.24. 23:33</c:v>
                </c:pt>
                <c:pt idx="1628">
                  <c:v>2024.01.24. 23:34</c:v>
                </c:pt>
                <c:pt idx="1629">
                  <c:v>2024.01.24. 23:35</c:v>
                </c:pt>
                <c:pt idx="1630">
                  <c:v>2024.01.24. 23:36</c:v>
                </c:pt>
                <c:pt idx="1631">
                  <c:v>2024.01.24. 23:37</c:v>
                </c:pt>
                <c:pt idx="1632">
                  <c:v>2024.01.24. 23:38</c:v>
                </c:pt>
                <c:pt idx="1633">
                  <c:v>2024.01.24. 23:39</c:v>
                </c:pt>
                <c:pt idx="1634">
                  <c:v>2024.01.24. 23:40</c:v>
                </c:pt>
                <c:pt idx="1635">
                  <c:v>2024.01.24. 23:44</c:v>
                </c:pt>
                <c:pt idx="1636">
                  <c:v>2024.01.24. 23:45</c:v>
                </c:pt>
                <c:pt idx="1637">
                  <c:v>2024.01.24. 23:46</c:v>
                </c:pt>
                <c:pt idx="1638">
                  <c:v>2024.01.24. 23:49</c:v>
                </c:pt>
                <c:pt idx="1639">
                  <c:v>2024.01.24. 23:53</c:v>
                </c:pt>
                <c:pt idx="1640">
                  <c:v>2024.01.24. 23:54</c:v>
                </c:pt>
                <c:pt idx="1641">
                  <c:v>2024.01.24. 23:55</c:v>
                </c:pt>
                <c:pt idx="1642">
                  <c:v>2024.01.24. 23:56</c:v>
                </c:pt>
                <c:pt idx="1643">
                  <c:v>2024.01.24. 3:28</c:v>
                </c:pt>
                <c:pt idx="1644">
                  <c:v>2024.01.24. 3:33</c:v>
                </c:pt>
                <c:pt idx="1645">
                  <c:v>2024.01.24. 3:49</c:v>
                </c:pt>
                <c:pt idx="1646">
                  <c:v>2024.01.24. 3:59</c:v>
                </c:pt>
                <c:pt idx="1647">
                  <c:v>2024.01.24. 4:00</c:v>
                </c:pt>
                <c:pt idx="1648">
                  <c:v>2024.01.24. 4:08</c:v>
                </c:pt>
                <c:pt idx="1649">
                  <c:v>2024.01.24. 4:09</c:v>
                </c:pt>
                <c:pt idx="1650">
                  <c:v>2024.01.24. 6:11</c:v>
                </c:pt>
                <c:pt idx="1651">
                  <c:v>2024.01.24. 6:20</c:v>
                </c:pt>
                <c:pt idx="1652">
                  <c:v>2024.01.24. 6:25</c:v>
                </c:pt>
                <c:pt idx="1653">
                  <c:v>2024.01.24. 6:26</c:v>
                </c:pt>
                <c:pt idx="1654">
                  <c:v>2024.01.24. 6:32</c:v>
                </c:pt>
                <c:pt idx="1655">
                  <c:v>2024.01.24. 6:37</c:v>
                </c:pt>
                <c:pt idx="1656">
                  <c:v>2024.01.24. 6:54</c:v>
                </c:pt>
                <c:pt idx="1657">
                  <c:v>2024.01.24. 7:05</c:v>
                </c:pt>
                <c:pt idx="1658">
                  <c:v>2024.01.24. 7:24</c:v>
                </c:pt>
                <c:pt idx="1659">
                  <c:v>2024.01.24. 7:25</c:v>
                </c:pt>
                <c:pt idx="1660">
                  <c:v>2024.01.24. 7:26</c:v>
                </c:pt>
                <c:pt idx="1661">
                  <c:v>2024.01.24. 7:28</c:v>
                </c:pt>
                <c:pt idx="1662">
                  <c:v>2024.01.24. 7:31</c:v>
                </c:pt>
                <c:pt idx="1663">
                  <c:v>2024.01.24. 7:40</c:v>
                </c:pt>
                <c:pt idx="1664">
                  <c:v>2024.01.24. 7:43</c:v>
                </c:pt>
                <c:pt idx="1665">
                  <c:v>2024.01.24. 7:44</c:v>
                </c:pt>
                <c:pt idx="1666">
                  <c:v>2024.01.24. 7:58</c:v>
                </c:pt>
                <c:pt idx="1667">
                  <c:v>2024.01.24. 8:02</c:v>
                </c:pt>
                <c:pt idx="1668">
                  <c:v>2024.01.24. 8:27</c:v>
                </c:pt>
                <c:pt idx="1669">
                  <c:v>2024.01.24. 8:38</c:v>
                </c:pt>
                <c:pt idx="1670">
                  <c:v>2024.01.24. 8:41</c:v>
                </c:pt>
                <c:pt idx="1671">
                  <c:v>2024.01.24. 8:55</c:v>
                </c:pt>
                <c:pt idx="1672">
                  <c:v>2024.01.24. 9:10</c:v>
                </c:pt>
                <c:pt idx="1673">
                  <c:v>2024.01.24. 9:24</c:v>
                </c:pt>
                <c:pt idx="1674">
                  <c:v>2024.01.24. 9:39</c:v>
                </c:pt>
                <c:pt idx="1675">
                  <c:v>2024.01.24. 9:48</c:v>
                </c:pt>
                <c:pt idx="1676">
                  <c:v>2024.01.24. 9:50</c:v>
                </c:pt>
                <c:pt idx="1677">
                  <c:v>2024.01.24. 9:53</c:v>
                </c:pt>
                <c:pt idx="1678">
                  <c:v>2024.01.24. 9:55</c:v>
                </c:pt>
                <c:pt idx="1679">
                  <c:v>2024.01.25. 0:11</c:v>
                </c:pt>
                <c:pt idx="1680">
                  <c:v>2024.01.25. 0:30</c:v>
                </c:pt>
                <c:pt idx="1681">
                  <c:v>2024.01.25. 0:38</c:v>
                </c:pt>
                <c:pt idx="1682">
                  <c:v>2024.01.25. 0:39</c:v>
                </c:pt>
                <c:pt idx="1683">
                  <c:v>2024.01.25. 1:12</c:v>
                </c:pt>
                <c:pt idx="1684">
                  <c:v>2024.01.25. 1:15</c:v>
                </c:pt>
                <c:pt idx="1685">
                  <c:v>2024.01.25. 10:00</c:v>
                </c:pt>
                <c:pt idx="1686">
                  <c:v>2024.01.25. 10:14</c:v>
                </c:pt>
                <c:pt idx="1687">
                  <c:v>2024.01.25. 10:27</c:v>
                </c:pt>
                <c:pt idx="1688">
                  <c:v>2024.01.25. 10:32</c:v>
                </c:pt>
                <c:pt idx="1689">
                  <c:v>2024.01.25. 10:41</c:v>
                </c:pt>
                <c:pt idx="1690">
                  <c:v>2024.01.25. 10:42</c:v>
                </c:pt>
                <c:pt idx="1691">
                  <c:v>2024.01.25. 10:44</c:v>
                </c:pt>
                <c:pt idx="1692">
                  <c:v>2024.01.25. 10:49</c:v>
                </c:pt>
                <c:pt idx="1693">
                  <c:v>2024.01.25. 11:11</c:v>
                </c:pt>
                <c:pt idx="1694">
                  <c:v>2024.01.25. 11:12</c:v>
                </c:pt>
                <c:pt idx="1695">
                  <c:v>2024.01.25. 11:16</c:v>
                </c:pt>
                <c:pt idx="1696">
                  <c:v>2024.01.25. 11:29</c:v>
                </c:pt>
                <c:pt idx="1697">
                  <c:v>2024.01.25. 11:54</c:v>
                </c:pt>
                <c:pt idx="1698">
                  <c:v>2024.01.25. 11:57</c:v>
                </c:pt>
                <c:pt idx="1699">
                  <c:v>2024.01.25. 11:59</c:v>
                </c:pt>
                <c:pt idx="1700">
                  <c:v>2024.01.25. 12:00</c:v>
                </c:pt>
                <c:pt idx="1701">
                  <c:v>2024.01.25. 12:01</c:v>
                </c:pt>
                <c:pt idx="1702">
                  <c:v>2024.01.25. 12:02</c:v>
                </c:pt>
                <c:pt idx="1703">
                  <c:v>2024.01.25. 12:03</c:v>
                </c:pt>
                <c:pt idx="1704">
                  <c:v>2024.01.25. 12:04</c:v>
                </c:pt>
                <c:pt idx="1705">
                  <c:v>2024.01.25. 12:05</c:v>
                </c:pt>
                <c:pt idx="1706">
                  <c:v>2024.01.25. 12:06</c:v>
                </c:pt>
                <c:pt idx="1707">
                  <c:v>2024.01.25. 12:07</c:v>
                </c:pt>
                <c:pt idx="1708">
                  <c:v>2024.01.25. 12:08</c:v>
                </c:pt>
                <c:pt idx="1709">
                  <c:v>2024.01.25. 12:09</c:v>
                </c:pt>
                <c:pt idx="1710">
                  <c:v>2024.01.25. 12:10</c:v>
                </c:pt>
                <c:pt idx="1711">
                  <c:v>2024.01.25. 12:11</c:v>
                </c:pt>
                <c:pt idx="1712">
                  <c:v>2024.01.25. 12:12</c:v>
                </c:pt>
                <c:pt idx="1713">
                  <c:v>2024.01.25. 12:13</c:v>
                </c:pt>
                <c:pt idx="1714">
                  <c:v>2024.01.25. 12:14</c:v>
                </c:pt>
                <c:pt idx="1715">
                  <c:v>2024.01.25. 12:15</c:v>
                </c:pt>
                <c:pt idx="1716">
                  <c:v>2024.01.25. 12:16</c:v>
                </c:pt>
                <c:pt idx="1717">
                  <c:v>2024.01.25. 12:17</c:v>
                </c:pt>
                <c:pt idx="1718">
                  <c:v>2024.01.25. 12:18</c:v>
                </c:pt>
                <c:pt idx="1719">
                  <c:v>2024.01.25. 12:19</c:v>
                </c:pt>
                <c:pt idx="1720">
                  <c:v>2024.01.25. 12:20</c:v>
                </c:pt>
                <c:pt idx="1721">
                  <c:v>2024.01.25. 12:21</c:v>
                </c:pt>
                <c:pt idx="1722">
                  <c:v>2024.01.25. 12:22</c:v>
                </c:pt>
                <c:pt idx="1723">
                  <c:v>2024.01.25. 12:23</c:v>
                </c:pt>
                <c:pt idx="1724">
                  <c:v>2024.01.25. 12:24</c:v>
                </c:pt>
                <c:pt idx="1725">
                  <c:v>2024.01.25. 12:25</c:v>
                </c:pt>
                <c:pt idx="1726">
                  <c:v>2024.01.25. 12:26</c:v>
                </c:pt>
                <c:pt idx="1727">
                  <c:v>2024.01.25. 12:27</c:v>
                </c:pt>
                <c:pt idx="1728">
                  <c:v>2024.01.25. 12:28</c:v>
                </c:pt>
                <c:pt idx="1729">
                  <c:v>2024.01.25. 12:29</c:v>
                </c:pt>
                <c:pt idx="1730">
                  <c:v>2024.01.25. 12:30</c:v>
                </c:pt>
                <c:pt idx="1731">
                  <c:v>2024.01.25. 12:31</c:v>
                </c:pt>
                <c:pt idx="1732">
                  <c:v>2024.01.25. 12:32</c:v>
                </c:pt>
                <c:pt idx="1733">
                  <c:v>2024.01.25. 12:33</c:v>
                </c:pt>
                <c:pt idx="1734">
                  <c:v>2024.01.25. 12:34</c:v>
                </c:pt>
                <c:pt idx="1735">
                  <c:v>2024.01.25. 12:35</c:v>
                </c:pt>
                <c:pt idx="1736">
                  <c:v>2024.01.25. 12:36</c:v>
                </c:pt>
                <c:pt idx="1737">
                  <c:v>2024.01.25. 12:37</c:v>
                </c:pt>
                <c:pt idx="1738">
                  <c:v>2024.01.25. 12:38</c:v>
                </c:pt>
                <c:pt idx="1739">
                  <c:v>2024.01.25. 12:39</c:v>
                </c:pt>
                <c:pt idx="1740">
                  <c:v>2024.01.25. 12:40</c:v>
                </c:pt>
                <c:pt idx="1741">
                  <c:v>2024.01.25. 12:41</c:v>
                </c:pt>
                <c:pt idx="1742">
                  <c:v>2024.01.25. 12:42</c:v>
                </c:pt>
                <c:pt idx="1743">
                  <c:v>2024.01.25. 12:43</c:v>
                </c:pt>
                <c:pt idx="1744">
                  <c:v>2024.01.25. 12:44</c:v>
                </c:pt>
                <c:pt idx="1745">
                  <c:v>2024.01.25. 12:45</c:v>
                </c:pt>
                <c:pt idx="1746">
                  <c:v>2024.01.25. 12:46</c:v>
                </c:pt>
                <c:pt idx="1747">
                  <c:v>2024.01.25. 12:47</c:v>
                </c:pt>
                <c:pt idx="1748">
                  <c:v>2024.01.25. 12:48</c:v>
                </c:pt>
                <c:pt idx="1749">
                  <c:v>2024.01.25. 12:49</c:v>
                </c:pt>
                <c:pt idx="1750">
                  <c:v>2024.01.25. 12:50</c:v>
                </c:pt>
                <c:pt idx="1751">
                  <c:v>2024.01.25. 12:51</c:v>
                </c:pt>
                <c:pt idx="1752">
                  <c:v>2024.01.25. 12:52</c:v>
                </c:pt>
                <c:pt idx="1753">
                  <c:v>2024.01.25. 12:55</c:v>
                </c:pt>
                <c:pt idx="1754">
                  <c:v>2024.01.25. 12:58</c:v>
                </c:pt>
                <c:pt idx="1755">
                  <c:v>2024.01.25. 12:59</c:v>
                </c:pt>
                <c:pt idx="1756">
                  <c:v>2024.01.25. 13:00</c:v>
                </c:pt>
                <c:pt idx="1757">
                  <c:v>2024.01.25. 13:01</c:v>
                </c:pt>
                <c:pt idx="1758">
                  <c:v>2024.01.25. 13:02</c:v>
                </c:pt>
                <c:pt idx="1759">
                  <c:v>2024.01.25. 13:03</c:v>
                </c:pt>
                <c:pt idx="1760">
                  <c:v>2024.01.25. 13:04</c:v>
                </c:pt>
                <c:pt idx="1761">
                  <c:v>2024.01.25. 13:05</c:v>
                </c:pt>
                <c:pt idx="1762">
                  <c:v>2024.01.25. 13:06</c:v>
                </c:pt>
                <c:pt idx="1763">
                  <c:v>2024.01.25. 13:07</c:v>
                </c:pt>
                <c:pt idx="1764">
                  <c:v>2024.01.25. 13:08</c:v>
                </c:pt>
                <c:pt idx="1765">
                  <c:v>2024.01.25. 13:09</c:v>
                </c:pt>
                <c:pt idx="1766">
                  <c:v>2024.01.25. 13:10</c:v>
                </c:pt>
                <c:pt idx="1767">
                  <c:v>2024.01.25. 13:11</c:v>
                </c:pt>
                <c:pt idx="1768">
                  <c:v>2024.01.25. 13:12</c:v>
                </c:pt>
                <c:pt idx="1769">
                  <c:v>2024.01.25. 13:13</c:v>
                </c:pt>
                <c:pt idx="1770">
                  <c:v>2024.01.25. 13:14</c:v>
                </c:pt>
                <c:pt idx="1771">
                  <c:v>2024.01.25. 13:15</c:v>
                </c:pt>
                <c:pt idx="1772">
                  <c:v>2024.01.25. 13:16</c:v>
                </c:pt>
                <c:pt idx="1773">
                  <c:v>2024.01.25. 13:17</c:v>
                </c:pt>
                <c:pt idx="1774">
                  <c:v>2024.01.25. 13:18</c:v>
                </c:pt>
                <c:pt idx="1775">
                  <c:v>2024.01.25. 13:19</c:v>
                </c:pt>
                <c:pt idx="1776">
                  <c:v>2024.01.25. 13:20</c:v>
                </c:pt>
                <c:pt idx="1777">
                  <c:v>2024.01.25. 13:21</c:v>
                </c:pt>
                <c:pt idx="1778">
                  <c:v>2024.01.25. 13:22</c:v>
                </c:pt>
                <c:pt idx="1779">
                  <c:v>2024.01.25. 13:23</c:v>
                </c:pt>
                <c:pt idx="1780">
                  <c:v>2024.01.25. 13:24</c:v>
                </c:pt>
                <c:pt idx="1781">
                  <c:v>2024.01.25. 13:25</c:v>
                </c:pt>
                <c:pt idx="1782">
                  <c:v>2024.01.25. 13:26</c:v>
                </c:pt>
                <c:pt idx="1783">
                  <c:v>2024.01.25. 13:27</c:v>
                </c:pt>
                <c:pt idx="1784">
                  <c:v>2024.01.25. 13:28</c:v>
                </c:pt>
                <c:pt idx="1785">
                  <c:v>2024.01.25. 13:29</c:v>
                </c:pt>
                <c:pt idx="1786">
                  <c:v>2024.01.25. 13:30</c:v>
                </c:pt>
                <c:pt idx="1787">
                  <c:v>2024.01.25. 13:31</c:v>
                </c:pt>
                <c:pt idx="1788">
                  <c:v>2024.01.25. 13:32</c:v>
                </c:pt>
                <c:pt idx="1789">
                  <c:v>2024.01.25. 13:33</c:v>
                </c:pt>
                <c:pt idx="1790">
                  <c:v>2024.01.25. 13:34</c:v>
                </c:pt>
                <c:pt idx="1791">
                  <c:v>2024.01.25. 13:35</c:v>
                </c:pt>
                <c:pt idx="1792">
                  <c:v>2024.01.25. 13:36</c:v>
                </c:pt>
                <c:pt idx="1793">
                  <c:v>2024.01.25. 13:37</c:v>
                </c:pt>
                <c:pt idx="1794">
                  <c:v>2024.01.25. 13:38</c:v>
                </c:pt>
                <c:pt idx="1795">
                  <c:v>2024.01.25. 13:39</c:v>
                </c:pt>
                <c:pt idx="1796">
                  <c:v>2024.01.25. 13:40</c:v>
                </c:pt>
                <c:pt idx="1797">
                  <c:v>2024.01.25. 13:41</c:v>
                </c:pt>
                <c:pt idx="1798">
                  <c:v>2024.01.25. 13:42</c:v>
                </c:pt>
                <c:pt idx="1799">
                  <c:v>2024.01.25. 13:43</c:v>
                </c:pt>
                <c:pt idx="1800">
                  <c:v>2024.01.25. 13:44</c:v>
                </c:pt>
                <c:pt idx="1801">
                  <c:v>2024.01.25. 13:45</c:v>
                </c:pt>
                <c:pt idx="1802">
                  <c:v>2024.01.25. 13:46</c:v>
                </c:pt>
                <c:pt idx="1803">
                  <c:v>2024.01.25. 13:47</c:v>
                </c:pt>
                <c:pt idx="1804">
                  <c:v>2024.01.25. 13:48</c:v>
                </c:pt>
                <c:pt idx="1805">
                  <c:v>2024.01.25. 13:49</c:v>
                </c:pt>
                <c:pt idx="1806">
                  <c:v>2024.01.25. 13:50</c:v>
                </c:pt>
                <c:pt idx="1807">
                  <c:v>2024.01.25. 13:51</c:v>
                </c:pt>
                <c:pt idx="1808">
                  <c:v>2024.01.25. 13:52</c:v>
                </c:pt>
                <c:pt idx="1809">
                  <c:v>2024.01.25. 13:53</c:v>
                </c:pt>
                <c:pt idx="1810">
                  <c:v>2024.01.25. 13:54</c:v>
                </c:pt>
                <c:pt idx="1811">
                  <c:v>2024.01.25. 13:55</c:v>
                </c:pt>
                <c:pt idx="1812">
                  <c:v>2024.01.25. 13:56</c:v>
                </c:pt>
                <c:pt idx="1813">
                  <c:v>2024.01.25. 13:57</c:v>
                </c:pt>
                <c:pt idx="1814">
                  <c:v>2024.01.25. 13:58</c:v>
                </c:pt>
                <c:pt idx="1815">
                  <c:v>2024.01.25. 13:59</c:v>
                </c:pt>
                <c:pt idx="1816">
                  <c:v>2024.01.25. 14:00</c:v>
                </c:pt>
                <c:pt idx="1817">
                  <c:v>2024.01.25. 14:01</c:v>
                </c:pt>
                <c:pt idx="1818">
                  <c:v>2024.01.25. 14:02</c:v>
                </c:pt>
                <c:pt idx="1819">
                  <c:v>2024.01.25. 14:03</c:v>
                </c:pt>
                <c:pt idx="1820">
                  <c:v>2024.01.25. 14:04</c:v>
                </c:pt>
                <c:pt idx="1821">
                  <c:v>2024.01.25. 14:05</c:v>
                </c:pt>
                <c:pt idx="1822">
                  <c:v>2024.01.25. 14:06</c:v>
                </c:pt>
                <c:pt idx="1823">
                  <c:v>2024.01.25. 14:07</c:v>
                </c:pt>
                <c:pt idx="1824">
                  <c:v>2024.01.25. 14:08</c:v>
                </c:pt>
                <c:pt idx="1825">
                  <c:v>2024.01.25. 14:09</c:v>
                </c:pt>
                <c:pt idx="1826">
                  <c:v>2024.01.25. 14:10</c:v>
                </c:pt>
                <c:pt idx="1827">
                  <c:v>2024.01.25. 14:11</c:v>
                </c:pt>
                <c:pt idx="1828">
                  <c:v>2024.01.25. 14:12</c:v>
                </c:pt>
                <c:pt idx="1829">
                  <c:v>2024.01.25. 14:13</c:v>
                </c:pt>
                <c:pt idx="1830">
                  <c:v>2024.01.25. 14:14</c:v>
                </c:pt>
                <c:pt idx="1831">
                  <c:v>2024.01.25. 14:15</c:v>
                </c:pt>
                <c:pt idx="1832">
                  <c:v>2024.01.25. 14:16</c:v>
                </c:pt>
                <c:pt idx="1833">
                  <c:v>2024.01.25. 14:17</c:v>
                </c:pt>
                <c:pt idx="1834">
                  <c:v>2024.01.25. 14:18</c:v>
                </c:pt>
                <c:pt idx="1835">
                  <c:v>2024.01.25. 14:19</c:v>
                </c:pt>
                <c:pt idx="1836">
                  <c:v>2024.01.25. 14:20</c:v>
                </c:pt>
                <c:pt idx="1837">
                  <c:v>2024.01.25. 14:22</c:v>
                </c:pt>
                <c:pt idx="1838">
                  <c:v>2024.01.25. 14:23</c:v>
                </c:pt>
                <c:pt idx="1839">
                  <c:v>2024.01.25. 14:24</c:v>
                </c:pt>
                <c:pt idx="1840">
                  <c:v>2024.01.25. 14:25</c:v>
                </c:pt>
                <c:pt idx="1841">
                  <c:v>2024.01.25. 14:26</c:v>
                </c:pt>
                <c:pt idx="1842">
                  <c:v>2024.01.25. 14:27</c:v>
                </c:pt>
                <c:pt idx="1843">
                  <c:v>2024.01.25. 14:28</c:v>
                </c:pt>
                <c:pt idx="1844">
                  <c:v>2024.01.25. 14:29</c:v>
                </c:pt>
                <c:pt idx="1845">
                  <c:v>2024.01.25. 14:30</c:v>
                </c:pt>
                <c:pt idx="1846">
                  <c:v>2024.01.25. 14:31</c:v>
                </c:pt>
                <c:pt idx="1847">
                  <c:v>2024.01.25. 14:32</c:v>
                </c:pt>
                <c:pt idx="1848">
                  <c:v>2024.01.25. 14:33</c:v>
                </c:pt>
                <c:pt idx="1849">
                  <c:v>2024.01.25. 14:34</c:v>
                </c:pt>
                <c:pt idx="1850">
                  <c:v>2024.01.25. 14:35</c:v>
                </c:pt>
                <c:pt idx="1851">
                  <c:v>2024.01.25. 14:36</c:v>
                </c:pt>
                <c:pt idx="1852">
                  <c:v>2024.01.25. 14:37</c:v>
                </c:pt>
                <c:pt idx="1853">
                  <c:v>2024.01.25. 14:38</c:v>
                </c:pt>
                <c:pt idx="1854">
                  <c:v>2024.01.25. 14:39</c:v>
                </c:pt>
                <c:pt idx="1855">
                  <c:v>2024.01.25. 14:40</c:v>
                </c:pt>
                <c:pt idx="1856">
                  <c:v>2024.01.25. 14:41</c:v>
                </c:pt>
                <c:pt idx="1857">
                  <c:v>2024.01.25. 14:42</c:v>
                </c:pt>
                <c:pt idx="1858">
                  <c:v>2024.01.25. 14:44</c:v>
                </c:pt>
                <c:pt idx="1859">
                  <c:v>2024.01.25. 14:45</c:v>
                </c:pt>
                <c:pt idx="1860">
                  <c:v>2024.01.25. 14:46</c:v>
                </c:pt>
                <c:pt idx="1861">
                  <c:v>2024.01.25. 14:48</c:v>
                </c:pt>
                <c:pt idx="1862">
                  <c:v>2024.01.25. 14:49</c:v>
                </c:pt>
                <c:pt idx="1863">
                  <c:v>2024.01.25. 14:50</c:v>
                </c:pt>
                <c:pt idx="1864">
                  <c:v>2024.01.25. 14:51</c:v>
                </c:pt>
                <c:pt idx="1865">
                  <c:v>2024.01.25. 14:52</c:v>
                </c:pt>
                <c:pt idx="1866">
                  <c:v>2024.01.25. 14:53</c:v>
                </c:pt>
                <c:pt idx="1867">
                  <c:v>2024.01.25. 14:54</c:v>
                </c:pt>
                <c:pt idx="1868">
                  <c:v>2024.01.25. 14:55</c:v>
                </c:pt>
                <c:pt idx="1869">
                  <c:v>2024.01.25. 14:56</c:v>
                </c:pt>
                <c:pt idx="1870">
                  <c:v>2024.01.25. 14:57</c:v>
                </c:pt>
                <c:pt idx="1871">
                  <c:v>2024.01.25. 14:58</c:v>
                </c:pt>
                <c:pt idx="1872">
                  <c:v>2024.01.25. 15:01</c:v>
                </c:pt>
                <c:pt idx="1873">
                  <c:v>2024.01.25. 15:02</c:v>
                </c:pt>
                <c:pt idx="1874">
                  <c:v>2024.01.25. 15:03</c:v>
                </c:pt>
                <c:pt idx="1875">
                  <c:v>2024.01.25. 15:04</c:v>
                </c:pt>
                <c:pt idx="1876">
                  <c:v>2024.01.25. 15:05</c:v>
                </c:pt>
                <c:pt idx="1877">
                  <c:v>2024.01.25. 15:08</c:v>
                </c:pt>
                <c:pt idx="1878">
                  <c:v>2024.01.25. 15:09</c:v>
                </c:pt>
                <c:pt idx="1879">
                  <c:v>2024.01.25. 15:10</c:v>
                </c:pt>
                <c:pt idx="1880">
                  <c:v>2024.01.25. 15:11</c:v>
                </c:pt>
                <c:pt idx="1881">
                  <c:v>2024.01.25. 15:12</c:v>
                </c:pt>
                <c:pt idx="1882">
                  <c:v>2024.01.25. 15:13</c:v>
                </c:pt>
                <c:pt idx="1883">
                  <c:v>2024.01.25. 15:14</c:v>
                </c:pt>
                <c:pt idx="1884">
                  <c:v>2024.01.25. 15:15</c:v>
                </c:pt>
                <c:pt idx="1885">
                  <c:v>2024.01.25. 15:16</c:v>
                </c:pt>
                <c:pt idx="1886">
                  <c:v>2024.01.25. 15:17</c:v>
                </c:pt>
                <c:pt idx="1887">
                  <c:v>2024.01.25. 15:18</c:v>
                </c:pt>
                <c:pt idx="1888">
                  <c:v>2024.01.25. 15:19</c:v>
                </c:pt>
                <c:pt idx="1889">
                  <c:v>2024.01.25. 15:20</c:v>
                </c:pt>
                <c:pt idx="1890">
                  <c:v>2024.01.25. 15:21</c:v>
                </c:pt>
                <c:pt idx="1891">
                  <c:v>2024.01.25. 15:22</c:v>
                </c:pt>
                <c:pt idx="1892">
                  <c:v>2024.01.25. 15:23</c:v>
                </c:pt>
                <c:pt idx="1893">
                  <c:v>2024.01.25. 15:24</c:v>
                </c:pt>
                <c:pt idx="1894">
                  <c:v>2024.01.25. 15:25</c:v>
                </c:pt>
                <c:pt idx="1895">
                  <c:v>2024.01.25. 15:26</c:v>
                </c:pt>
                <c:pt idx="1896">
                  <c:v>2024.01.25. 15:27</c:v>
                </c:pt>
                <c:pt idx="1897">
                  <c:v>2024.01.25. 15:28</c:v>
                </c:pt>
                <c:pt idx="1898">
                  <c:v>2024.01.25. 15:29</c:v>
                </c:pt>
                <c:pt idx="1899">
                  <c:v>2024.01.25. 15:30</c:v>
                </c:pt>
                <c:pt idx="1900">
                  <c:v>2024.01.25. 15:31</c:v>
                </c:pt>
                <c:pt idx="1901">
                  <c:v>2024.01.25. 15:32</c:v>
                </c:pt>
                <c:pt idx="1902">
                  <c:v>2024.01.25. 15:33</c:v>
                </c:pt>
                <c:pt idx="1903">
                  <c:v>2024.01.25. 15:34</c:v>
                </c:pt>
                <c:pt idx="1904">
                  <c:v>2024.01.25. 15:35</c:v>
                </c:pt>
                <c:pt idx="1905">
                  <c:v>2024.01.25. 15:37</c:v>
                </c:pt>
                <c:pt idx="1906">
                  <c:v>2024.01.25. 15:38</c:v>
                </c:pt>
                <c:pt idx="1907">
                  <c:v>2024.01.25. 15:39</c:v>
                </c:pt>
                <c:pt idx="1908">
                  <c:v>2024.01.25. 15:40</c:v>
                </c:pt>
                <c:pt idx="1909">
                  <c:v>2024.01.25. 15:41</c:v>
                </c:pt>
                <c:pt idx="1910">
                  <c:v>2024.01.25. 15:42</c:v>
                </c:pt>
                <c:pt idx="1911">
                  <c:v>2024.01.25. 15:43</c:v>
                </c:pt>
                <c:pt idx="1912">
                  <c:v>2024.01.25. 15:44</c:v>
                </c:pt>
                <c:pt idx="1913">
                  <c:v>2024.01.25. 15:45</c:v>
                </c:pt>
                <c:pt idx="1914">
                  <c:v>2024.01.25. 15:46</c:v>
                </c:pt>
                <c:pt idx="1915">
                  <c:v>2024.01.25. 15:47</c:v>
                </c:pt>
                <c:pt idx="1916">
                  <c:v>2024.01.25. 15:48</c:v>
                </c:pt>
                <c:pt idx="1917">
                  <c:v>2024.01.25. 15:49</c:v>
                </c:pt>
                <c:pt idx="1918">
                  <c:v>2024.01.25. 15:50</c:v>
                </c:pt>
                <c:pt idx="1919">
                  <c:v>2024.01.25. 15:52</c:v>
                </c:pt>
                <c:pt idx="1920">
                  <c:v>2024.01.25. 15:53</c:v>
                </c:pt>
                <c:pt idx="1921">
                  <c:v>2024.01.25. 15:54</c:v>
                </c:pt>
                <c:pt idx="1922">
                  <c:v>2024.01.25. 15:56</c:v>
                </c:pt>
                <c:pt idx="1923">
                  <c:v>2024.01.25. 15:57</c:v>
                </c:pt>
                <c:pt idx="1924">
                  <c:v>2024.01.25. 15:58</c:v>
                </c:pt>
                <c:pt idx="1925">
                  <c:v>2024.01.25. 15:59</c:v>
                </c:pt>
                <c:pt idx="1926">
                  <c:v>2024.01.25. 16:00</c:v>
                </c:pt>
                <c:pt idx="1927">
                  <c:v>2024.01.25. 16:01</c:v>
                </c:pt>
                <c:pt idx="1928">
                  <c:v>2024.01.25. 16:02</c:v>
                </c:pt>
                <c:pt idx="1929">
                  <c:v>2024.01.25. 16:03</c:v>
                </c:pt>
                <c:pt idx="1930">
                  <c:v>2024.01.25. 16:04</c:v>
                </c:pt>
                <c:pt idx="1931">
                  <c:v>2024.01.25. 16:05</c:v>
                </c:pt>
                <c:pt idx="1932">
                  <c:v>2024.01.25. 16:06</c:v>
                </c:pt>
                <c:pt idx="1933">
                  <c:v>2024.01.25. 16:07</c:v>
                </c:pt>
                <c:pt idx="1934">
                  <c:v>2024.01.25. 16:08</c:v>
                </c:pt>
                <c:pt idx="1935">
                  <c:v>2024.01.25. 16:09</c:v>
                </c:pt>
                <c:pt idx="1936">
                  <c:v>2024.01.25. 16:10</c:v>
                </c:pt>
                <c:pt idx="1937">
                  <c:v>2024.01.25. 16:11</c:v>
                </c:pt>
                <c:pt idx="1938">
                  <c:v>2024.01.25. 16:12</c:v>
                </c:pt>
                <c:pt idx="1939">
                  <c:v>2024.01.25. 16:14</c:v>
                </c:pt>
                <c:pt idx="1940">
                  <c:v>2024.01.25. 16:15</c:v>
                </c:pt>
                <c:pt idx="1941">
                  <c:v>2024.01.25. 16:16</c:v>
                </c:pt>
                <c:pt idx="1942">
                  <c:v>2024.01.25. 16:17</c:v>
                </c:pt>
                <c:pt idx="1943">
                  <c:v>2024.01.25. 16:18</c:v>
                </c:pt>
                <c:pt idx="1944">
                  <c:v>2024.01.25. 16:19</c:v>
                </c:pt>
                <c:pt idx="1945">
                  <c:v>2024.01.25. 16:21</c:v>
                </c:pt>
                <c:pt idx="1946">
                  <c:v>2024.01.25. 16:22</c:v>
                </c:pt>
                <c:pt idx="1947">
                  <c:v>2024.01.25. 16:23</c:v>
                </c:pt>
                <c:pt idx="1948">
                  <c:v>2024.01.25. 16:27</c:v>
                </c:pt>
                <c:pt idx="1949">
                  <c:v>2024.01.25. 16:28</c:v>
                </c:pt>
                <c:pt idx="1950">
                  <c:v>2024.01.25. 16:30</c:v>
                </c:pt>
                <c:pt idx="1951">
                  <c:v>2024.01.25. 16:32</c:v>
                </c:pt>
                <c:pt idx="1952">
                  <c:v>2024.01.25. 16:33</c:v>
                </c:pt>
                <c:pt idx="1953">
                  <c:v>2024.01.25. 16:34</c:v>
                </c:pt>
                <c:pt idx="1954">
                  <c:v>2024.01.25. 16:35</c:v>
                </c:pt>
                <c:pt idx="1955">
                  <c:v>2024.01.25. 16:37</c:v>
                </c:pt>
                <c:pt idx="1956">
                  <c:v>2024.01.25. 16:39</c:v>
                </c:pt>
                <c:pt idx="1957">
                  <c:v>2024.01.25. 16:40</c:v>
                </c:pt>
                <c:pt idx="1958">
                  <c:v>2024.01.25. 16:41</c:v>
                </c:pt>
                <c:pt idx="1959">
                  <c:v>2024.01.25. 16:43</c:v>
                </c:pt>
                <c:pt idx="1960">
                  <c:v>2024.01.25. 16:44</c:v>
                </c:pt>
                <c:pt idx="1961">
                  <c:v>2024.01.25. 16:45</c:v>
                </c:pt>
                <c:pt idx="1962">
                  <c:v>2024.01.25. 16:46</c:v>
                </c:pt>
                <c:pt idx="1963">
                  <c:v>2024.01.25. 16:47</c:v>
                </c:pt>
                <c:pt idx="1964">
                  <c:v>2024.01.25. 16:48</c:v>
                </c:pt>
                <c:pt idx="1965">
                  <c:v>2024.01.25. 16:49</c:v>
                </c:pt>
                <c:pt idx="1966">
                  <c:v>2024.01.25. 16:50</c:v>
                </c:pt>
                <c:pt idx="1967">
                  <c:v>2024.01.25. 16:51</c:v>
                </c:pt>
                <c:pt idx="1968">
                  <c:v>2024.01.25. 16:52</c:v>
                </c:pt>
                <c:pt idx="1969">
                  <c:v>2024.01.25. 16:53</c:v>
                </c:pt>
                <c:pt idx="1970">
                  <c:v>2024.01.25. 16:54</c:v>
                </c:pt>
                <c:pt idx="1971">
                  <c:v>2024.01.25. 16:55</c:v>
                </c:pt>
                <c:pt idx="1972">
                  <c:v>2024.01.25. 16:56</c:v>
                </c:pt>
                <c:pt idx="1973">
                  <c:v>2024.01.25. 16:57</c:v>
                </c:pt>
                <c:pt idx="1974">
                  <c:v>2024.01.25. 16:58</c:v>
                </c:pt>
                <c:pt idx="1975">
                  <c:v>2024.01.25. 16:59</c:v>
                </c:pt>
                <c:pt idx="1976">
                  <c:v>2024.01.25. 17:00</c:v>
                </c:pt>
                <c:pt idx="1977">
                  <c:v>2024.01.25. 17:01</c:v>
                </c:pt>
                <c:pt idx="1978">
                  <c:v>2024.01.25. 17:02</c:v>
                </c:pt>
                <c:pt idx="1979">
                  <c:v>2024.01.25. 17:03</c:v>
                </c:pt>
                <c:pt idx="1980">
                  <c:v>2024.01.25. 17:04</c:v>
                </c:pt>
                <c:pt idx="1981">
                  <c:v>2024.01.25. 17:05</c:v>
                </c:pt>
                <c:pt idx="1982">
                  <c:v>2024.01.25. 17:06</c:v>
                </c:pt>
                <c:pt idx="1983">
                  <c:v>2024.01.25. 17:07</c:v>
                </c:pt>
                <c:pt idx="1984">
                  <c:v>2024.01.25. 17:09</c:v>
                </c:pt>
                <c:pt idx="1985">
                  <c:v>2024.01.25. 17:10</c:v>
                </c:pt>
                <c:pt idx="1986">
                  <c:v>2024.01.25. 17:12</c:v>
                </c:pt>
                <c:pt idx="1987">
                  <c:v>2024.01.25. 17:17</c:v>
                </c:pt>
                <c:pt idx="1988">
                  <c:v>2024.01.25. 17:18</c:v>
                </c:pt>
                <c:pt idx="1989">
                  <c:v>2024.01.25. 17:19</c:v>
                </c:pt>
                <c:pt idx="1990">
                  <c:v>2024.01.25. 17:20</c:v>
                </c:pt>
                <c:pt idx="1991">
                  <c:v>2024.01.25. 17:21</c:v>
                </c:pt>
                <c:pt idx="1992">
                  <c:v>2024.01.25. 17:22</c:v>
                </c:pt>
                <c:pt idx="1993">
                  <c:v>2024.01.25. 17:23</c:v>
                </c:pt>
                <c:pt idx="1994">
                  <c:v>2024.01.25. 17:24</c:v>
                </c:pt>
                <c:pt idx="1995">
                  <c:v>2024.01.25. 17:26</c:v>
                </c:pt>
                <c:pt idx="1996">
                  <c:v>2024.01.25. 17:27</c:v>
                </c:pt>
                <c:pt idx="1997">
                  <c:v>2024.01.25. 17:29</c:v>
                </c:pt>
                <c:pt idx="1998">
                  <c:v>2024.01.25. 17:34</c:v>
                </c:pt>
                <c:pt idx="1999">
                  <c:v>2024.01.25. 17:35</c:v>
                </c:pt>
                <c:pt idx="2000">
                  <c:v>2024.01.25. 17:36</c:v>
                </c:pt>
                <c:pt idx="2001">
                  <c:v>2024.01.25. 17:37</c:v>
                </c:pt>
                <c:pt idx="2002">
                  <c:v>2024.01.25. 17:40</c:v>
                </c:pt>
                <c:pt idx="2003">
                  <c:v>2024.01.25. 17:41</c:v>
                </c:pt>
                <c:pt idx="2004">
                  <c:v>2024.01.25. 17:42</c:v>
                </c:pt>
                <c:pt idx="2005">
                  <c:v>2024.01.25. 17:45</c:v>
                </c:pt>
                <c:pt idx="2006">
                  <c:v>2024.01.25. 17:46</c:v>
                </c:pt>
                <c:pt idx="2007">
                  <c:v>2024.01.25. 17:47</c:v>
                </c:pt>
                <c:pt idx="2008">
                  <c:v>2024.01.25. 17:48</c:v>
                </c:pt>
                <c:pt idx="2009">
                  <c:v>2024.01.25. 17:49</c:v>
                </c:pt>
                <c:pt idx="2010">
                  <c:v>2024.01.25. 17:50</c:v>
                </c:pt>
                <c:pt idx="2011">
                  <c:v>2024.01.25. 17:51</c:v>
                </c:pt>
                <c:pt idx="2012">
                  <c:v>2024.01.25. 17:52</c:v>
                </c:pt>
                <c:pt idx="2013">
                  <c:v>2024.01.25. 17:53</c:v>
                </c:pt>
                <c:pt idx="2014">
                  <c:v>2024.01.25. 17:54</c:v>
                </c:pt>
                <c:pt idx="2015">
                  <c:v>2024.01.25. 17:56</c:v>
                </c:pt>
                <c:pt idx="2016">
                  <c:v>2024.01.25. 17:57</c:v>
                </c:pt>
                <c:pt idx="2017">
                  <c:v>2024.01.25. 17:58</c:v>
                </c:pt>
                <c:pt idx="2018">
                  <c:v>2024.01.25. 17:59</c:v>
                </c:pt>
                <c:pt idx="2019">
                  <c:v>2024.01.25. 18:00</c:v>
                </c:pt>
                <c:pt idx="2020">
                  <c:v>2024.01.25. 18:01</c:v>
                </c:pt>
                <c:pt idx="2021">
                  <c:v>2024.01.25. 18:02</c:v>
                </c:pt>
                <c:pt idx="2022">
                  <c:v>2024.01.25. 18:03</c:v>
                </c:pt>
                <c:pt idx="2023">
                  <c:v>2024.01.25. 18:04</c:v>
                </c:pt>
                <c:pt idx="2024">
                  <c:v>2024.01.25. 18:05</c:v>
                </c:pt>
                <c:pt idx="2025">
                  <c:v>2024.01.25. 18:06</c:v>
                </c:pt>
                <c:pt idx="2026">
                  <c:v>2024.01.25. 18:07</c:v>
                </c:pt>
                <c:pt idx="2027">
                  <c:v>2024.01.25. 18:08</c:v>
                </c:pt>
                <c:pt idx="2028">
                  <c:v>2024.01.25. 18:11</c:v>
                </c:pt>
                <c:pt idx="2029">
                  <c:v>2024.01.25. 18:12</c:v>
                </c:pt>
                <c:pt idx="2030">
                  <c:v>2024.01.25. 18:13</c:v>
                </c:pt>
                <c:pt idx="2031">
                  <c:v>2024.01.25. 18:14</c:v>
                </c:pt>
                <c:pt idx="2032">
                  <c:v>2024.01.25. 18:15</c:v>
                </c:pt>
                <c:pt idx="2033">
                  <c:v>2024.01.25. 18:16</c:v>
                </c:pt>
                <c:pt idx="2034">
                  <c:v>2024.01.25. 18:17</c:v>
                </c:pt>
                <c:pt idx="2035">
                  <c:v>2024.01.25. 18:19</c:v>
                </c:pt>
                <c:pt idx="2036">
                  <c:v>2024.01.25. 18:20</c:v>
                </c:pt>
                <c:pt idx="2037">
                  <c:v>2024.01.25. 18:23</c:v>
                </c:pt>
                <c:pt idx="2038">
                  <c:v>2024.01.25. 18:24</c:v>
                </c:pt>
                <c:pt idx="2039">
                  <c:v>2024.01.25. 18:25</c:v>
                </c:pt>
                <c:pt idx="2040">
                  <c:v>2024.01.25. 18:27</c:v>
                </c:pt>
                <c:pt idx="2041">
                  <c:v>2024.01.25. 18:28</c:v>
                </c:pt>
                <c:pt idx="2042">
                  <c:v>2024.01.25. 18:29</c:v>
                </c:pt>
                <c:pt idx="2043">
                  <c:v>2024.01.25. 18:30</c:v>
                </c:pt>
                <c:pt idx="2044">
                  <c:v>2024.01.25. 18:31</c:v>
                </c:pt>
                <c:pt idx="2045">
                  <c:v>2024.01.25. 18:32</c:v>
                </c:pt>
                <c:pt idx="2046">
                  <c:v>2024.01.25. 18:33</c:v>
                </c:pt>
                <c:pt idx="2047">
                  <c:v>2024.01.25. 18:34</c:v>
                </c:pt>
                <c:pt idx="2048">
                  <c:v>2024.01.25. 18:36</c:v>
                </c:pt>
                <c:pt idx="2049">
                  <c:v>2024.01.25. 18:37</c:v>
                </c:pt>
                <c:pt idx="2050">
                  <c:v>2024.01.25. 18:38</c:v>
                </c:pt>
                <c:pt idx="2051">
                  <c:v>2024.01.25. 18:44</c:v>
                </c:pt>
                <c:pt idx="2052">
                  <c:v>2024.01.25. 18:47</c:v>
                </c:pt>
                <c:pt idx="2053">
                  <c:v>2024.01.25. 18:48</c:v>
                </c:pt>
                <c:pt idx="2054">
                  <c:v>2024.01.25. 18:49</c:v>
                </c:pt>
                <c:pt idx="2055">
                  <c:v>2024.01.25. 18:50</c:v>
                </c:pt>
                <c:pt idx="2056">
                  <c:v>2024.01.25. 18:52</c:v>
                </c:pt>
                <c:pt idx="2057">
                  <c:v>2024.01.25. 18:54</c:v>
                </c:pt>
                <c:pt idx="2058">
                  <c:v>2024.01.25. 18:55</c:v>
                </c:pt>
                <c:pt idx="2059">
                  <c:v>2024.01.25. 18:56</c:v>
                </c:pt>
                <c:pt idx="2060">
                  <c:v>2024.01.25. 18:59</c:v>
                </c:pt>
                <c:pt idx="2061">
                  <c:v>2024.01.25. 19:00</c:v>
                </c:pt>
                <c:pt idx="2062">
                  <c:v>2024.01.25. 19:05</c:v>
                </c:pt>
                <c:pt idx="2063">
                  <c:v>2024.01.25. 19:06</c:v>
                </c:pt>
                <c:pt idx="2064">
                  <c:v>2024.01.25. 19:15</c:v>
                </c:pt>
                <c:pt idx="2065">
                  <c:v>2024.01.25. 19:16</c:v>
                </c:pt>
                <c:pt idx="2066">
                  <c:v>2024.01.25. 19:17</c:v>
                </c:pt>
                <c:pt idx="2067">
                  <c:v>2024.01.25. 19:19</c:v>
                </c:pt>
                <c:pt idx="2068">
                  <c:v>2024.01.25. 19:20</c:v>
                </c:pt>
                <c:pt idx="2069">
                  <c:v>2024.01.25. 19:21</c:v>
                </c:pt>
                <c:pt idx="2070">
                  <c:v>2024.01.25. 19:22</c:v>
                </c:pt>
                <c:pt idx="2071">
                  <c:v>2024.01.25. 19:23</c:v>
                </c:pt>
                <c:pt idx="2072">
                  <c:v>2024.01.25. 19:24</c:v>
                </c:pt>
                <c:pt idx="2073">
                  <c:v>2024.01.25. 19:25</c:v>
                </c:pt>
                <c:pt idx="2074">
                  <c:v>2024.01.25. 19:26</c:v>
                </c:pt>
                <c:pt idx="2075">
                  <c:v>2024.01.25. 19:27</c:v>
                </c:pt>
                <c:pt idx="2076">
                  <c:v>2024.01.25. 19:28</c:v>
                </c:pt>
                <c:pt idx="2077">
                  <c:v>2024.01.25. 19:34</c:v>
                </c:pt>
                <c:pt idx="2078">
                  <c:v>2024.01.25. 19:36</c:v>
                </c:pt>
                <c:pt idx="2079">
                  <c:v>2024.01.25. 19:39</c:v>
                </c:pt>
                <c:pt idx="2080">
                  <c:v>2024.01.25. 19:41</c:v>
                </c:pt>
                <c:pt idx="2081">
                  <c:v>2024.01.25. 19:42</c:v>
                </c:pt>
                <c:pt idx="2082">
                  <c:v>2024.01.25. 19:43</c:v>
                </c:pt>
                <c:pt idx="2083">
                  <c:v>2024.01.25. 19:44</c:v>
                </c:pt>
                <c:pt idx="2084">
                  <c:v>2024.01.25. 19:45</c:v>
                </c:pt>
                <c:pt idx="2085">
                  <c:v>2024.01.25. 19:46</c:v>
                </c:pt>
                <c:pt idx="2086">
                  <c:v>2024.01.25. 19:47</c:v>
                </c:pt>
                <c:pt idx="2087">
                  <c:v>2024.01.25. 19:48</c:v>
                </c:pt>
                <c:pt idx="2088">
                  <c:v>2024.01.25. 19:52</c:v>
                </c:pt>
                <c:pt idx="2089">
                  <c:v>2024.01.25. 19:53</c:v>
                </c:pt>
                <c:pt idx="2090">
                  <c:v>2024.01.25. 19:54</c:v>
                </c:pt>
                <c:pt idx="2091">
                  <c:v>2024.01.25. 19:55</c:v>
                </c:pt>
                <c:pt idx="2092">
                  <c:v>2024.01.25. 19:56</c:v>
                </c:pt>
                <c:pt idx="2093">
                  <c:v>2024.01.25. 19:58</c:v>
                </c:pt>
                <c:pt idx="2094">
                  <c:v>2024.01.25. 19:59</c:v>
                </c:pt>
                <c:pt idx="2095">
                  <c:v>2024.01.25. 2:23</c:v>
                </c:pt>
                <c:pt idx="2096">
                  <c:v>2024.01.25. 2:24</c:v>
                </c:pt>
                <c:pt idx="2097">
                  <c:v>2024.01.25. 2:25</c:v>
                </c:pt>
                <c:pt idx="2098">
                  <c:v>2024.01.25. 2:26</c:v>
                </c:pt>
                <c:pt idx="2099">
                  <c:v>2024.01.25. 2:27</c:v>
                </c:pt>
                <c:pt idx="2100">
                  <c:v>2024.01.25. 2:29</c:v>
                </c:pt>
                <c:pt idx="2101">
                  <c:v>2024.01.25. 2:30</c:v>
                </c:pt>
                <c:pt idx="2102">
                  <c:v>2024.01.25. 20:00</c:v>
                </c:pt>
                <c:pt idx="2103">
                  <c:v>2024.01.25. 20:01</c:v>
                </c:pt>
                <c:pt idx="2104">
                  <c:v>2024.01.25. 20:02</c:v>
                </c:pt>
                <c:pt idx="2105">
                  <c:v>2024.01.25. 20:03</c:v>
                </c:pt>
                <c:pt idx="2106">
                  <c:v>2024.01.25. 20:04</c:v>
                </c:pt>
                <c:pt idx="2107">
                  <c:v>2024.01.25. 20:05</c:v>
                </c:pt>
                <c:pt idx="2108">
                  <c:v>2024.01.25. 20:06</c:v>
                </c:pt>
                <c:pt idx="2109">
                  <c:v>2024.01.25. 20:08</c:v>
                </c:pt>
                <c:pt idx="2110">
                  <c:v>2024.01.25. 20:10</c:v>
                </c:pt>
                <c:pt idx="2111">
                  <c:v>2024.01.25. 20:11</c:v>
                </c:pt>
                <c:pt idx="2112">
                  <c:v>2024.01.25. 20:12</c:v>
                </c:pt>
                <c:pt idx="2113">
                  <c:v>2024.01.25. 20:14</c:v>
                </c:pt>
                <c:pt idx="2114">
                  <c:v>2024.01.25. 20:15</c:v>
                </c:pt>
                <c:pt idx="2115">
                  <c:v>2024.01.25. 20:16</c:v>
                </c:pt>
                <c:pt idx="2116">
                  <c:v>2024.01.25. 20:17</c:v>
                </c:pt>
                <c:pt idx="2117">
                  <c:v>2024.01.25. 20:19</c:v>
                </c:pt>
                <c:pt idx="2118">
                  <c:v>2024.01.25. 20:20</c:v>
                </c:pt>
                <c:pt idx="2119">
                  <c:v>2024.01.25. 20:21</c:v>
                </c:pt>
                <c:pt idx="2120">
                  <c:v>2024.01.25. 20:22</c:v>
                </c:pt>
                <c:pt idx="2121">
                  <c:v>2024.01.25. 20:24</c:v>
                </c:pt>
                <c:pt idx="2122">
                  <c:v>2024.01.25. 20:25</c:v>
                </c:pt>
                <c:pt idx="2123">
                  <c:v>2024.01.25. 20:26</c:v>
                </c:pt>
                <c:pt idx="2124">
                  <c:v>2024.01.25. 20:27</c:v>
                </c:pt>
                <c:pt idx="2125">
                  <c:v>2024.01.25. 20:28</c:v>
                </c:pt>
                <c:pt idx="2126">
                  <c:v>2024.01.25. 20:29</c:v>
                </c:pt>
                <c:pt idx="2127">
                  <c:v>2024.01.25. 20:33</c:v>
                </c:pt>
                <c:pt idx="2128">
                  <c:v>2024.01.25. 20:35</c:v>
                </c:pt>
                <c:pt idx="2129">
                  <c:v>2024.01.25. 20:37</c:v>
                </c:pt>
                <c:pt idx="2130">
                  <c:v>2024.01.25. 20:39</c:v>
                </c:pt>
                <c:pt idx="2131">
                  <c:v>2024.01.25. 20:40</c:v>
                </c:pt>
                <c:pt idx="2132">
                  <c:v>2024.01.25. 20:41</c:v>
                </c:pt>
                <c:pt idx="2133">
                  <c:v>2024.01.25. 20:42</c:v>
                </c:pt>
                <c:pt idx="2134">
                  <c:v>2024.01.25. 20:43</c:v>
                </c:pt>
                <c:pt idx="2135">
                  <c:v>2024.01.25. 20:45</c:v>
                </c:pt>
                <c:pt idx="2136">
                  <c:v>2024.01.25. 20:47</c:v>
                </c:pt>
                <c:pt idx="2137">
                  <c:v>2024.01.25. 20:48</c:v>
                </c:pt>
                <c:pt idx="2138">
                  <c:v>2024.01.25. 20:49</c:v>
                </c:pt>
                <c:pt idx="2139">
                  <c:v>2024.01.25. 20:50</c:v>
                </c:pt>
                <c:pt idx="2140">
                  <c:v>2024.01.25. 20:51</c:v>
                </c:pt>
                <c:pt idx="2141">
                  <c:v>2024.01.25. 20:52</c:v>
                </c:pt>
                <c:pt idx="2142">
                  <c:v>2024.01.25. 20:54</c:v>
                </c:pt>
                <c:pt idx="2143">
                  <c:v>2024.01.25. 20:55</c:v>
                </c:pt>
                <c:pt idx="2144">
                  <c:v>2024.01.25. 20:57</c:v>
                </c:pt>
                <c:pt idx="2145">
                  <c:v>2024.01.25. 20:58</c:v>
                </c:pt>
                <c:pt idx="2146">
                  <c:v>2024.01.25. 20:59</c:v>
                </c:pt>
                <c:pt idx="2147">
                  <c:v>2024.01.25. 21:00</c:v>
                </c:pt>
                <c:pt idx="2148">
                  <c:v>2024.01.25. 21:01</c:v>
                </c:pt>
                <c:pt idx="2149">
                  <c:v>2024.01.25. 21:02</c:v>
                </c:pt>
                <c:pt idx="2150">
                  <c:v>2024.01.25. 21:03</c:v>
                </c:pt>
                <c:pt idx="2151">
                  <c:v>2024.01.25. 21:04</c:v>
                </c:pt>
                <c:pt idx="2152">
                  <c:v>2024.01.25. 21:05</c:v>
                </c:pt>
                <c:pt idx="2153">
                  <c:v>2024.01.25. 21:06</c:v>
                </c:pt>
                <c:pt idx="2154">
                  <c:v>2024.01.25. 21:08</c:v>
                </c:pt>
                <c:pt idx="2155">
                  <c:v>2024.01.25. 21:09</c:v>
                </c:pt>
                <c:pt idx="2156">
                  <c:v>2024.01.25. 21:10</c:v>
                </c:pt>
                <c:pt idx="2157">
                  <c:v>2024.01.25. 21:12</c:v>
                </c:pt>
                <c:pt idx="2158">
                  <c:v>2024.01.25. 21:13</c:v>
                </c:pt>
                <c:pt idx="2159">
                  <c:v>2024.01.25. 21:14</c:v>
                </c:pt>
                <c:pt idx="2160">
                  <c:v>2024.01.25. 21:16</c:v>
                </c:pt>
                <c:pt idx="2161">
                  <c:v>2024.01.25. 21:17</c:v>
                </c:pt>
                <c:pt idx="2162">
                  <c:v>2024.01.25. 21:18</c:v>
                </c:pt>
                <c:pt idx="2163">
                  <c:v>2024.01.25. 21:19</c:v>
                </c:pt>
                <c:pt idx="2164">
                  <c:v>2024.01.25. 21:20</c:v>
                </c:pt>
                <c:pt idx="2165">
                  <c:v>2024.01.25. 21:22</c:v>
                </c:pt>
                <c:pt idx="2166">
                  <c:v>2024.01.25. 21:24</c:v>
                </c:pt>
                <c:pt idx="2167">
                  <c:v>2024.01.25. 21:25</c:v>
                </c:pt>
                <c:pt idx="2168">
                  <c:v>2024.01.25. 21:27</c:v>
                </c:pt>
                <c:pt idx="2169">
                  <c:v>2024.01.25. 21:29</c:v>
                </c:pt>
                <c:pt idx="2170">
                  <c:v>2024.01.25. 21:32</c:v>
                </c:pt>
                <c:pt idx="2171">
                  <c:v>2024.01.25. 21:36</c:v>
                </c:pt>
                <c:pt idx="2172">
                  <c:v>2024.01.25. 21:39</c:v>
                </c:pt>
                <c:pt idx="2173">
                  <c:v>2024.01.25. 21:40</c:v>
                </c:pt>
                <c:pt idx="2174">
                  <c:v>2024.01.25. 21:41</c:v>
                </c:pt>
                <c:pt idx="2175">
                  <c:v>2024.01.25. 21:44</c:v>
                </c:pt>
                <c:pt idx="2176">
                  <c:v>2024.01.25. 21:45</c:v>
                </c:pt>
                <c:pt idx="2177">
                  <c:v>2024.01.25. 21:46</c:v>
                </c:pt>
                <c:pt idx="2178">
                  <c:v>2024.01.25. 21:47</c:v>
                </c:pt>
                <c:pt idx="2179">
                  <c:v>2024.01.25. 21:50</c:v>
                </c:pt>
                <c:pt idx="2180">
                  <c:v>2024.01.25. 21:51</c:v>
                </c:pt>
                <c:pt idx="2181">
                  <c:v>2024.01.25. 21:54</c:v>
                </c:pt>
                <c:pt idx="2182">
                  <c:v>2024.01.25. 21:55</c:v>
                </c:pt>
                <c:pt idx="2183">
                  <c:v>2024.01.25. 21:57</c:v>
                </c:pt>
                <c:pt idx="2184">
                  <c:v>2024.01.25. 21:59</c:v>
                </c:pt>
                <c:pt idx="2185">
                  <c:v>2024.01.25. 22:03</c:v>
                </c:pt>
                <c:pt idx="2186">
                  <c:v>2024.01.25. 22:04</c:v>
                </c:pt>
                <c:pt idx="2187">
                  <c:v>2024.01.25. 22:05</c:v>
                </c:pt>
                <c:pt idx="2188">
                  <c:v>2024.01.25. 22:06</c:v>
                </c:pt>
                <c:pt idx="2189">
                  <c:v>2024.01.25. 22:07</c:v>
                </c:pt>
                <c:pt idx="2190">
                  <c:v>2024.01.25. 22:09</c:v>
                </c:pt>
                <c:pt idx="2191">
                  <c:v>2024.01.25. 22:13</c:v>
                </c:pt>
                <c:pt idx="2192">
                  <c:v>2024.01.25. 22:14</c:v>
                </c:pt>
                <c:pt idx="2193">
                  <c:v>2024.01.25. 22:15</c:v>
                </c:pt>
                <c:pt idx="2194">
                  <c:v>2024.01.25. 22:16</c:v>
                </c:pt>
                <c:pt idx="2195">
                  <c:v>2024.01.25. 22:18</c:v>
                </c:pt>
                <c:pt idx="2196">
                  <c:v>2024.01.25. 22:19</c:v>
                </c:pt>
                <c:pt idx="2197">
                  <c:v>2024.01.25. 22:20</c:v>
                </c:pt>
                <c:pt idx="2198">
                  <c:v>2024.01.25. 22:21</c:v>
                </c:pt>
                <c:pt idx="2199">
                  <c:v>2024.01.25. 22:23</c:v>
                </c:pt>
                <c:pt idx="2200">
                  <c:v>2024.01.25. 22:24</c:v>
                </c:pt>
                <c:pt idx="2201">
                  <c:v>2024.01.25. 22:25</c:v>
                </c:pt>
                <c:pt idx="2202">
                  <c:v>2024.01.25. 22:26</c:v>
                </c:pt>
                <c:pt idx="2203">
                  <c:v>2024.01.25. 22:27</c:v>
                </c:pt>
                <c:pt idx="2204">
                  <c:v>2024.01.25. 22:29</c:v>
                </c:pt>
                <c:pt idx="2205">
                  <c:v>2024.01.25. 22:30</c:v>
                </c:pt>
                <c:pt idx="2206">
                  <c:v>2024.01.25. 22:32</c:v>
                </c:pt>
                <c:pt idx="2207">
                  <c:v>2024.01.25. 22:33</c:v>
                </c:pt>
                <c:pt idx="2208">
                  <c:v>2024.01.25. 22:34</c:v>
                </c:pt>
                <c:pt idx="2209">
                  <c:v>2024.01.25. 22:37</c:v>
                </c:pt>
                <c:pt idx="2210">
                  <c:v>2024.01.25. 22:38</c:v>
                </c:pt>
                <c:pt idx="2211">
                  <c:v>2024.01.25. 22:39</c:v>
                </c:pt>
                <c:pt idx="2212">
                  <c:v>2024.01.25. 22:41</c:v>
                </c:pt>
                <c:pt idx="2213">
                  <c:v>2024.01.25. 22:42</c:v>
                </c:pt>
                <c:pt idx="2214">
                  <c:v>2024.01.25. 22:43</c:v>
                </c:pt>
                <c:pt idx="2215">
                  <c:v>2024.01.25. 22:44</c:v>
                </c:pt>
                <c:pt idx="2216">
                  <c:v>2024.01.25. 22:48</c:v>
                </c:pt>
                <c:pt idx="2217">
                  <c:v>2024.01.25. 22:57</c:v>
                </c:pt>
                <c:pt idx="2218">
                  <c:v>2024.01.25. 22:58</c:v>
                </c:pt>
                <c:pt idx="2219">
                  <c:v>2024.01.25. 23:00</c:v>
                </c:pt>
                <c:pt idx="2220">
                  <c:v>2024.01.25. 23:01</c:v>
                </c:pt>
                <c:pt idx="2221">
                  <c:v>2024.01.25. 23:03</c:v>
                </c:pt>
                <c:pt idx="2222">
                  <c:v>2024.01.25. 23:08</c:v>
                </c:pt>
                <c:pt idx="2223">
                  <c:v>2024.01.25. 23:10</c:v>
                </c:pt>
                <c:pt idx="2224">
                  <c:v>2024.01.25. 23:11</c:v>
                </c:pt>
                <c:pt idx="2225">
                  <c:v>2024.01.25. 23:12</c:v>
                </c:pt>
                <c:pt idx="2226">
                  <c:v>2024.01.25. 23:13</c:v>
                </c:pt>
                <c:pt idx="2227">
                  <c:v>2024.01.25. 23:14</c:v>
                </c:pt>
                <c:pt idx="2228">
                  <c:v>2024.01.25. 23:15</c:v>
                </c:pt>
                <c:pt idx="2229">
                  <c:v>2024.01.25. 23:18</c:v>
                </c:pt>
                <c:pt idx="2230">
                  <c:v>2024.01.25. 23:20</c:v>
                </c:pt>
                <c:pt idx="2231">
                  <c:v>2024.01.25. 23:21</c:v>
                </c:pt>
                <c:pt idx="2232">
                  <c:v>2024.01.25. 23:24</c:v>
                </c:pt>
                <c:pt idx="2233">
                  <c:v>2024.01.25. 23:25</c:v>
                </c:pt>
                <c:pt idx="2234">
                  <c:v>2024.01.25. 23:26</c:v>
                </c:pt>
                <c:pt idx="2235">
                  <c:v>2024.01.25. 23:27</c:v>
                </c:pt>
                <c:pt idx="2236">
                  <c:v>2024.01.25. 23:29</c:v>
                </c:pt>
                <c:pt idx="2237">
                  <c:v>2024.01.25. 23:30</c:v>
                </c:pt>
                <c:pt idx="2238">
                  <c:v>2024.01.25. 23:31</c:v>
                </c:pt>
                <c:pt idx="2239">
                  <c:v>2024.01.25. 23:33</c:v>
                </c:pt>
                <c:pt idx="2240">
                  <c:v>2024.01.25. 23:34</c:v>
                </c:pt>
                <c:pt idx="2241">
                  <c:v>2024.01.25. 23:35</c:v>
                </c:pt>
                <c:pt idx="2242">
                  <c:v>2024.01.25. 23:40</c:v>
                </c:pt>
                <c:pt idx="2243">
                  <c:v>2024.01.25. 23:41</c:v>
                </c:pt>
                <c:pt idx="2244">
                  <c:v>2024.01.25. 23:47</c:v>
                </c:pt>
                <c:pt idx="2245">
                  <c:v>2024.01.25. 23:50</c:v>
                </c:pt>
                <c:pt idx="2246">
                  <c:v>2024.01.25. 23:54</c:v>
                </c:pt>
                <c:pt idx="2247">
                  <c:v>2024.01.25. 23:55</c:v>
                </c:pt>
                <c:pt idx="2248">
                  <c:v>2024.01.25. 23:56</c:v>
                </c:pt>
                <c:pt idx="2249">
                  <c:v>2024.01.25. 23:57</c:v>
                </c:pt>
                <c:pt idx="2250">
                  <c:v>2024.01.25. 23:58</c:v>
                </c:pt>
                <c:pt idx="2251">
                  <c:v>2024.01.25. 3:14</c:v>
                </c:pt>
                <c:pt idx="2252">
                  <c:v>2024.01.25. 3:15</c:v>
                </c:pt>
                <c:pt idx="2253">
                  <c:v>2024.01.25. 3:20</c:v>
                </c:pt>
                <c:pt idx="2254">
                  <c:v>2024.01.25. 3:28</c:v>
                </c:pt>
                <c:pt idx="2255">
                  <c:v>2024.01.25. 3:29</c:v>
                </c:pt>
                <c:pt idx="2256">
                  <c:v>2024.01.25. 3:32</c:v>
                </c:pt>
                <c:pt idx="2257">
                  <c:v>2024.01.25. 3:37</c:v>
                </c:pt>
                <c:pt idx="2258">
                  <c:v>2024.01.25. 3:40</c:v>
                </c:pt>
                <c:pt idx="2259">
                  <c:v>2024.01.25. 3:41</c:v>
                </c:pt>
                <c:pt idx="2260">
                  <c:v>2024.01.25. 3:55</c:v>
                </c:pt>
                <c:pt idx="2261">
                  <c:v>2024.01.25. 3:56</c:v>
                </c:pt>
                <c:pt idx="2262">
                  <c:v>2024.01.25. 3:58</c:v>
                </c:pt>
                <c:pt idx="2263">
                  <c:v>2024.01.25. 4:37</c:v>
                </c:pt>
                <c:pt idx="2264">
                  <c:v>2024.01.25. 4:38</c:v>
                </c:pt>
                <c:pt idx="2265">
                  <c:v>2024.01.25. 4:40</c:v>
                </c:pt>
                <c:pt idx="2266">
                  <c:v>2024.01.25. 5:03</c:v>
                </c:pt>
                <c:pt idx="2267">
                  <c:v>2024.01.25. 6:20</c:v>
                </c:pt>
                <c:pt idx="2268">
                  <c:v>2024.01.25. 6:21</c:v>
                </c:pt>
                <c:pt idx="2269">
                  <c:v>2024.01.25. 6:35</c:v>
                </c:pt>
                <c:pt idx="2270">
                  <c:v>2024.01.25. 6:51</c:v>
                </c:pt>
                <c:pt idx="2271">
                  <c:v>2024.01.25. 6:52</c:v>
                </c:pt>
                <c:pt idx="2272">
                  <c:v>2024.01.25. 6:53</c:v>
                </c:pt>
                <c:pt idx="2273">
                  <c:v>2024.01.25. 6:54</c:v>
                </c:pt>
                <c:pt idx="2274">
                  <c:v>2024.01.25. 7:14</c:v>
                </c:pt>
                <c:pt idx="2275">
                  <c:v>2024.01.25. 7:18</c:v>
                </c:pt>
                <c:pt idx="2276">
                  <c:v>2024.01.25. 7:24</c:v>
                </c:pt>
                <c:pt idx="2277">
                  <c:v>2024.01.25. 7:26</c:v>
                </c:pt>
                <c:pt idx="2278">
                  <c:v>2024.01.25. 7:57</c:v>
                </c:pt>
                <c:pt idx="2279">
                  <c:v>2024.01.25. 8:35</c:v>
                </c:pt>
                <c:pt idx="2280">
                  <c:v>2024.01.25. 8:51</c:v>
                </c:pt>
                <c:pt idx="2281">
                  <c:v>2024.01.25. 9:18</c:v>
                </c:pt>
                <c:pt idx="2282">
                  <c:v>2024.01.25. 9:20</c:v>
                </c:pt>
                <c:pt idx="2283">
                  <c:v>2024.01.25. 9:27</c:v>
                </c:pt>
                <c:pt idx="2284">
                  <c:v>2024.01.26. 0:01</c:v>
                </c:pt>
                <c:pt idx="2285">
                  <c:v>2024.01.26. 0:02</c:v>
                </c:pt>
                <c:pt idx="2286">
                  <c:v>2024.01.26. 0:03</c:v>
                </c:pt>
                <c:pt idx="2287">
                  <c:v>2024.01.26. 0:04</c:v>
                </c:pt>
                <c:pt idx="2288">
                  <c:v>2024.01.26. 0:05</c:v>
                </c:pt>
                <c:pt idx="2289">
                  <c:v>2024.01.26. 0:07</c:v>
                </c:pt>
                <c:pt idx="2290">
                  <c:v>2024.01.26. 0:11</c:v>
                </c:pt>
                <c:pt idx="2291">
                  <c:v>2024.01.26. 0:12</c:v>
                </c:pt>
                <c:pt idx="2292">
                  <c:v>2024.01.26. 0:14</c:v>
                </c:pt>
                <c:pt idx="2293">
                  <c:v>2024.01.26. 0:16</c:v>
                </c:pt>
                <c:pt idx="2294">
                  <c:v>2024.01.26. 0:17</c:v>
                </c:pt>
                <c:pt idx="2295">
                  <c:v>2024.01.26. 0:28</c:v>
                </c:pt>
                <c:pt idx="2296">
                  <c:v>2024.01.26. 0:34</c:v>
                </c:pt>
                <c:pt idx="2297">
                  <c:v>2024.01.26. 0:38</c:v>
                </c:pt>
                <c:pt idx="2298">
                  <c:v>2024.01.26. 0:40</c:v>
                </c:pt>
                <c:pt idx="2299">
                  <c:v>2024.01.26. 0:41</c:v>
                </c:pt>
                <c:pt idx="2300">
                  <c:v>2024.01.26. 0:46</c:v>
                </c:pt>
                <c:pt idx="2301">
                  <c:v>2024.01.26. 1:04</c:v>
                </c:pt>
                <c:pt idx="2302">
                  <c:v>2024.01.26. 1:36</c:v>
                </c:pt>
                <c:pt idx="2303">
                  <c:v>2024.01.26. 1:40</c:v>
                </c:pt>
                <c:pt idx="2304">
                  <c:v>2024.01.26. 1:47</c:v>
                </c:pt>
                <c:pt idx="2305">
                  <c:v>2024.01.26. 1:50</c:v>
                </c:pt>
                <c:pt idx="2306">
                  <c:v>2024.01.26. 1:51</c:v>
                </c:pt>
                <c:pt idx="2307">
                  <c:v>2024.01.26. 1:52</c:v>
                </c:pt>
                <c:pt idx="2308">
                  <c:v>2024.01.26. 1:57</c:v>
                </c:pt>
                <c:pt idx="2309">
                  <c:v>2024.01.26. 10:11</c:v>
                </c:pt>
                <c:pt idx="2310">
                  <c:v>2024.01.26. 10:17</c:v>
                </c:pt>
                <c:pt idx="2311">
                  <c:v>2024.01.26. 10:32</c:v>
                </c:pt>
                <c:pt idx="2312">
                  <c:v>2024.01.26. 10:36</c:v>
                </c:pt>
                <c:pt idx="2313">
                  <c:v>2024.01.26. 10:55</c:v>
                </c:pt>
                <c:pt idx="2314">
                  <c:v>2024.01.26. 11:03</c:v>
                </c:pt>
                <c:pt idx="2315">
                  <c:v>2024.01.26. 11:14</c:v>
                </c:pt>
                <c:pt idx="2316">
                  <c:v>2024.01.26. 11:18</c:v>
                </c:pt>
                <c:pt idx="2317">
                  <c:v>2024.01.26. 11:38</c:v>
                </c:pt>
                <c:pt idx="2318">
                  <c:v>2024.01.26. 11:40</c:v>
                </c:pt>
                <c:pt idx="2319">
                  <c:v>2024.01.26. 11:44</c:v>
                </c:pt>
                <c:pt idx="2320">
                  <c:v>2024.01.26. 11:46</c:v>
                </c:pt>
                <c:pt idx="2321">
                  <c:v>2024.01.26. 11:49</c:v>
                </c:pt>
                <c:pt idx="2322">
                  <c:v>2024.01.26. 11:52</c:v>
                </c:pt>
                <c:pt idx="2323">
                  <c:v>2024.01.26. 11:57</c:v>
                </c:pt>
                <c:pt idx="2324">
                  <c:v>2024.01.26. 12:00</c:v>
                </c:pt>
                <c:pt idx="2325">
                  <c:v>2024.01.26. 12:01</c:v>
                </c:pt>
                <c:pt idx="2326">
                  <c:v>2024.01.26. 12:02</c:v>
                </c:pt>
                <c:pt idx="2327">
                  <c:v>2024.01.26. 12:03</c:v>
                </c:pt>
                <c:pt idx="2328">
                  <c:v>2024.01.26. 12:04</c:v>
                </c:pt>
                <c:pt idx="2329">
                  <c:v>2024.01.26. 12:05</c:v>
                </c:pt>
                <c:pt idx="2330">
                  <c:v>2024.01.26. 12:06</c:v>
                </c:pt>
                <c:pt idx="2331">
                  <c:v>2024.01.26. 12:07</c:v>
                </c:pt>
                <c:pt idx="2332">
                  <c:v>2024.01.26. 12:08</c:v>
                </c:pt>
                <c:pt idx="2333">
                  <c:v>2024.01.26. 12:09</c:v>
                </c:pt>
                <c:pt idx="2334">
                  <c:v>2024.01.26. 12:10</c:v>
                </c:pt>
                <c:pt idx="2335">
                  <c:v>2024.01.26. 12:11</c:v>
                </c:pt>
                <c:pt idx="2336">
                  <c:v>2024.01.26. 12:12</c:v>
                </c:pt>
                <c:pt idx="2337">
                  <c:v>2024.01.26. 12:13</c:v>
                </c:pt>
                <c:pt idx="2338">
                  <c:v>2024.01.26. 12:14</c:v>
                </c:pt>
                <c:pt idx="2339">
                  <c:v>2024.01.26. 12:15</c:v>
                </c:pt>
                <c:pt idx="2340">
                  <c:v>2024.01.26. 12:16</c:v>
                </c:pt>
                <c:pt idx="2341">
                  <c:v>2024.01.26. 12:17</c:v>
                </c:pt>
                <c:pt idx="2342">
                  <c:v>2024.01.26. 12:18</c:v>
                </c:pt>
                <c:pt idx="2343">
                  <c:v>2024.01.26. 12:19</c:v>
                </c:pt>
                <c:pt idx="2344">
                  <c:v>2024.01.26. 12:20</c:v>
                </c:pt>
                <c:pt idx="2345">
                  <c:v>2024.01.26. 12:21</c:v>
                </c:pt>
                <c:pt idx="2346">
                  <c:v>2024.01.26. 12:22</c:v>
                </c:pt>
                <c:pt idx="2347">
                  <c:v>2024.01.26. 12:23</c:v>
                </c:pt>
                <c:pt idx="2348">
                  <c:v>2024.01.26. 12:24</c:v>
                </c:pt>
                <c:pt idx="2349">
                  <c:v>2024.01.26. 12:25</c:v>
                </c:pt>
                <c:pt idx="2350">
                  <c:v>2024.01.26. 12:26</c:v>
                </c:pt>
                <c:pt idx="2351">
                  <c:v>2024.01.26. 12:27</c:v>
                </c:pt>
                <c:pt idx="2352">
                  <c:v>2024.01.26. 12:28</c:v>
                </c:pt>
                <c:pt idx="2353">
                  <c:v>2024.01.26. 12:29</c:v>
                </c:pt>
                <c:pt idx="2354">
                  <c:v>2024.01.26. 12:30</c:v>
                </c:pt>
                <c:pt idx="2355">
                  <c:v>2024.01.26. 12:31</c:v>
                </c:pt>
                <c:pt idx="2356">
                  <c:v>2024.01.26. 12:32</c:v>
                </c:pt>
                <c:pt idx="2357">
                  <c:v>2024.01.26. 12:33</c:v>
                </c:pt>
                <c:pt idx="2358">
                  <c:v>2024.01.26. 12:34</c:v>
                </c:pt>
                <c:pt idx="2359">
                  <c:v>2024.01.26. 12:35</c:v>
                </c:pt>
                <c:pt idx="2360">
                  <c:v>2024.01.26. 12:36</c:v>
                </c:pt>
                <c:pt idx="2361">
                  <c:v>2024.01.26. 12:37</c:v>
                </c:pt>
                <c:pt idx="2362">
                  <c:v>2024.01.26. 12:38</c:v>
                </c:pt>
                <c:pt idx="2363">
                  <c:v>2024.01.26. 12:39</c:v>
                </c:pt>
                <c:pt idx="2364">
                  <c:v>2024.01.26. 12:40</c:v>
                </c:pt>
                <c:pt idx="2365">
                  <c:v>2024.01.26. 12:41</c:v>
                </c:pt>
                <c:pt idx="2366">
                  <c:v>2024.01.26. 12:42</c:v>
                </c:pt>
                <c:pt idx="2367">
                  <c:v>2024.01.26. 12:43</c:v>
                </c:pt>
                <c:pt idx="2368">
                  <c:v>2024.01.26. 12:46</c:v>
                </c:pt>
                <c:pt idx="2369">
                  <c:v>2024.01.26. 12:47</c:v>
                </c:pt>
                <c:pt idx="2370">
                  <c:v>2024.01.26. 12:48</c:v>
                </c:pt>
                <c:pt idx="2371">
                  <c:v>2024.01.26. 12:49</c:v>
                </c:pt>
                <c:pt idx="2372">
                  <c:v>2024.01.26. 12:53</c:v>
                </c:pt>
                <c:pt idx="2373">
                  <c:v>2024.01.26. 12:54</c:v>
                </c:pt>
                <c:pt idx="2374">
                  <c:v>2024.01.26. 12:56</c:v>
                </c:pt>
                <c:pt idx="2375">
                  <c:v>2024.01.26. 12:58</c:v>
                </c:pt>
                <c:pt idx="2376">
                  <c:v>2024.01.26. 13:00</c:v>
                </c:pt>
                <c:pt idx="2377">
                  <c:v>2024.01.26. 13:01</c:v>
                </c:pt>
                <c:pt idx="2378">
                  <c:v>2024.01.26. 13:02</c:v>
                </c:pt>
                <c:pt idx="2379">
                  <c:v>2024.01.26. 13:03</c:v>
                </c:pt>
                <c:pt idx="2380">
                  <c:v>2024.01.26. 13:04</c:v>
                </c:pt>
                <c:pt idx="2381">
                  <c:v>2024.01.26. 13:05</c:v>
                </c:pt>
                <c:pt idx="2382">
                  <c:v>2024.01.26. 13:06</c:v>
                </c:pt>
                <c:pt idx="2383">
                  <c:v>2024.01.26. 13:07</c:v>
                </c:pt>
                <c:pt idx="2384">
                  <c:v>2024.01.26. 13:08</c:v>
                </c:pt>
                <c:pt idx="2385">
                  <c:v>2024.01.26. 13:09</c:v>
                </c:pt>
                <c:pt idx="2386">
                  <c:v>2024.01.26. 13:10</c:v>
                </c:pt>
                <c:pt idx="2387">
                  <c:v>2024.01.26. 13:11</c:v>
                </c:pt>
                <c:pt idx="2388">
                  <c:v>2024.01.26. 13:12</c:v>
                </c:pt>
                <c:pt idx="2389">
                  <c:v>2024.01.26. 13:13</c:v>
                </c:pt>
                <c:pt idx="2390">
                  <c:v>2024.01.26. 13:14</c:v>
                </c:pt>
                <c:pt idx="2391">
                  <c:v>2024.01.26. 13:15</c:v>
                </c:pt>
                <c:pt idx="2392">
                  <c:v>2024.01.26. 13:16</c:v>
                </c:pt>
                <c:pt idx="2393">
                  <c:v>2024.01.26. 13:17</c:v>
                </c:pt>
                <c:pt idx="2394">
                  <c:v>2024.01.26. 13:18</c:v>
                </c:pt>
                <c:pt idx="2395">
                  <c:v>2024.01.26. 13:19</c:v>
                </c:pt>
                <c:pt idx="2396">
                  <c:v>2024.01.26. 13:20</c:v>
                </c:pt>
                <c:pt idx="2397">
                  <c:v>2024.01.26. 13:21</c:v>
                </c:pt>
                <c:pt idx="2398">
                  <c:v>2024.01.26. 13:22</c:v>
                </c:pt>
                <c:pt idx="2399">
                  <c:v>2024.01.26. 13:23</c:v>
                </c:pt>
                <c:pt idx="2400">
                  <c:v>2024.01.26. 13:24</c:v>
                </c:pt>
                <c:pt idx="2401">
                  <c:v>2024.01.26. 13:25</c:v>
                </c:pt>
                <c:pt idx="2402">
                  <c:v>2024.01.26. 13:26</c:v>
                </c:pt>
                <c:pt idx="2403">
                  <c:v>2024.01.26. 13:27</c:v>
                </c:pt>
                <c:pt idx="2404">
                  <c:v>2024.01.26. 13:28</c:v>
                </c:pt>
                <c:pt idx="2405">
                  <c:v>2024.01.26. 13:29</c:v>
                </c:pt>
                <c:pt idx="2406">
                  <c:v>2024.01.26. 13:30</c:v>
                </c:pt>
                <c:pt idx="2407">
                  <c:v>2024.01.26. 13:31</c:v>
                </c:pt>
                <c:pt idx="2408">
                  <c:v>2024.01.26. 13:32</c:v>
                </c:pt>
                <c:pt idx="2409">
                  <c:v>2024.01.26. 13:33</c:v>
                </c:pt>
                <c:pt idx="2410">
                  <c:v>2024.01.26. 13:34</c:v>
                </c:pt>
                <c:pt idx="2411">
                  <c:v>2024.01.26. 13:35</c:v>
                </c:pt>
                <c:pt idx="2412">
                  <c:v>2024.01.26. 13:36</c:v>
                </c:pt>
                <c:pt idx="2413">
                  <c:v>2024.01.26. 13:37</c:v>
                </c:pt>
                <c:pt idx="2414">
                  <c:v>2024.01.26. 13:38</c:v>
                </c:pt>
                <c:pt idx="2415">
                  <c:v>2024.01.26. 13:39</c:v>
                </c:pt>
                <c:pt idx="2416">
                  <c:v>2024.01.26. 13:40</c:v>
                </c:pt>
                <c:pt idx="2417">
                  <c:v>2024.01.26. 13:41</c:v>
                </c:pt>
                <c:pt idx="2418">
                  <c:v>2024.01.26. 13:42</c:v>
                </c:pt>
                <c:pt idx="2419">
                  <c:v>2024.01.26. 13:43</c:v>
                </c:pt>
                <c:pt idx="2420">
                  <c:v>2024.01.26. 13:44</c:v>
                </c:pt>
                <c:pt idx="2421">
                  <c:v>2024.01.26. 13:45</c:v>
                </c:pt>
                <c:pt idx="2422">
                  <c:v>2024.01.26. 13:46</c:v>
                </c:pt>
                <c:pt idx="2423">
                  <c:v>2024.01.26. 13:47</c:v>
                </c:pt>
                <c:pt idx="2424">
                  <c:v>2024.01.26. 13:48</c:v>
                </c:pt>
                <c:pt idx="2425">
                  <c:v>2024.01.26. 13:49</c:v>
                </c:pt>
                <c:pt idx="2426">
                  <c:v>2024.01.26. 13:50</c:v>
                </c:pt>
                <c:pt idx="2427">
                  <c:v>2024.01.26. 13:51</c:v>
                </c:pt>
                <c:pt idx="2428">
                  <c:v>2024.01.26. 13:52</c:v>
                </c:pt>
                <c:pt idx="2429">
                  <c:v>2024.01.26. 13:53</c:v>
                </c:pt>
                <c:pt idx="2430">
                  <c:v>2024.01.26. 13:54</c:v>
                </c:pt>
                <c:pt idx="2431">
                  <c:v>2024.01.26. 13:55</c:v>
                </c:pt>
                <c:pt idx="2432">
                  <c:v>2024.01.26. 13:56</c:v>
                </c:pt>
                <c:pt idx="2433">
                  <c:v>2024.01.26. 13:57</c:v>
                </c:pt>
                <c:pt idx="2434">
                  <c:v>2024.01.26. 13:58</c:v>
                </c:pt>
                <c:pt idx="2435">
                  <c:v>2024.01.26. 13:59</c:v>
                </c:pt>
                <c:pt idx="2436">
                  <c:v>2024.01.26. 14:00</c:v>
                </c:pt>
                <c:pt idx="2437">
                  <c:v>2024.01.26. 14:01</c:v>
                </c:pt>
                <c:pt idx="2438">
                  <c:v>2024.01.26. 14:02</c:v>
                </c:pt>
                <c:pt idx="2439">
                  <c:v>2024.01.26. 14:03</c:v>
                </c:pt>
                <c:pt idx="2440">
                  <c:v>2024.01.26. 14:05</c:v>
                </c:pt>
                <c:pt idx="2441">
                  <c:v>2024.01.26. 14:06</c:v>
                </c:pt>
                <c:pt idx="2442">
                  <c:v>2024.01.26. 14:07</c:v>
                </c:pt>
                <c:pt idx="2443">
                  <c:v>2024.01.26. 14:08</c:v>
                </c:pt>
                <c:pt idx="2444">
                  <c:v>2024.01.26. 14:09</c:v>
                </c:pt>
                <c:pt idx="2445">
                  <c:v>2024.01.26. 14:10</c:v>
                </c:pt>
                <c:pt idx="2446">
                  <c:v>2024.01.26. 14:11</c:v>
                </c:pt>
                <c:pt idx="2447">
                  <c:v>2024.01.26. 14:12</c:v>
                </c:pt>
                <c:pt idx="2448">
                  <c:v>2024.01.26. 14:13</c:v>
                </c:pt>
                <c:pt idx="2449">
                  <c:v>2024.01.26. 14:14</c:v>
                </c:pt>
                <c:pt idx="2450">
                  <c:v>2024.01.26. 14:15</c:v>
                </c:pt>
                <c:pt idx="2451">
                  <c:v>2024.01.26. 14:16</c:v>
                </c:pt>
                <c:pt idx="2452">
                  <c:v>2024.01.26. 14:17</c:v>
                </c:pt>
                <c:pt idx="2453">
                  <c:v>2024.01.26. 14:18</c:v>
                </c:pt>
                <c:pt idx="2454">
                  <c:v>2024.01.26. 14:19</c:v>
                </c:pt>
                <c:pt idx="2455">
                  <c:v>2024.01.26. 14:20</c:v>
                </c:pt>
                <c:pt idx="2456">
                  <c:v>2024.01.26. 14:21</c:v>
                </c:pt>
                <c:pt idx="2457">
                  <c:v>2024.01.26. 14:22</c:v>
                </c:pt>
                <c:pt idx="2458">
                  <c:v>2024.01.26. 14:23</c:v>
                </c:pt>
                <c:pt idx="2459">
                  <c:v>2024.01.26. 14:24</c:v>
                </c:pt>
                <c:pt idx="2460">
                  <c:v>2024.01.26. 14:25</c:v>
                </c:pt>
                <c:pt idx="2461">
                  <c:v>2024.01.26. 14:26</c:v>
                </c:pt>
                <c:pt idx="2462">
                  <c:v>2024.01.26. 14:27</c:v>
                </c:pt>
                <c:pt idx="2463">
                  <c:v>2024.01.26. 14:28</c:v>
                </c:pt>
                <c:pt idx="2464">
                  <c:v>2024.01.26. 14:30</c:v>
                </c:pt>
                <c:pt idx="2465">
                  <c:v>2024.01.26. 14:31</c:v>
                </c:pt>
                <c:pt idx="2466">
                  <c:v>2024.01.26. 14:32</c:v>
                </c:pt>
                <c:pt idx="2467">
                  <c:v>2024.01.26. 14:33</c:v>
                </c:pt>
                <c:pt idx="2468">
                  <c:v>2024.01.26. 14:34</c:v>
                </c:pt>
                <c:pt idx="2469">
                  <c:v>2024.01.26. 14:35</c:v>
                </c:pt>
                <c:pt idx="2470">
                  <c:v>2024.01.26. 14:36</c:v>
                </c:pt>
                <c:pt idx="2471">
                  <c:v>2024.01.26. 14:38</c:v>
                </c:pt>
                <c:pt idx="2472">
                  <c:v>2024.01.26. 14:39</c:v>
                </c:pt>
                <c:pt idx="2473">
                  <c:v>2024.01.26. 14:40</c:v>
                </c:pt>
                <c:pt idx="2474">
                  <c:v>2024.01.26. 14:41</c:v>
                </c:pt>
                <c:pt idx="2475">
                  <c:v>2024.01.26. 14:42</c:v>
                </c:pt>
                <c:pt idx="2476">
                  <c:v>2024.01.26. 14:43</c:v>
                </c:pt>
                <c:pt idx="2477">
                  <c:v>2024.01.26. 14:44</c:v>
                </c:pt>
                <c:pt idx="2478">
                  <c:v>2024.01.26. 14:45</c:v>
                </c:pt>
                <c:pt idx="2479">
                  <c:v>2024.01.26. 14:46</c:v>
                </c:pt>
                <c:pt idx="2480">
                  <c:v>2024.01.26. 14:47</c:v>
                </c:pt>
                <c:pt idx="2481">
                  <c:v>2024.01.26. 14:48</c:v>
                </c:pt>
                <c:pt idx="2482">
                  <c:v>2024.01.26. 14:49</c:v>
                </c:pt>
                <c:pt idx="2483">
                  <c:v>2024.01.26. 14:50</c:v>
                </c:pt>
                <c:pt idx="2484">
                  <c:v>2024.01.26. 14:51</c:v>
                </c:pt>
                <c:pt idx="2485">
                  <c:v>2024.01.26. 14:52</c:v>
                </c:pt>
                <c:pt idx="2486">
                  <c:v>2024.01.26. 14:53</c:v>
                </c:pt>
                <c:pt idx="2487">
                  <c:v>2024.01.26. 14:54</c:v>
                </c:pt>
                <c:pt idx="2488">
                  <c:v>2024.01.26. 14:55</c:v>
                </c:pt>
                <c:pt idx="2489">
                  <c:v>2024.01.26. 14:56</c:v>
                </c:pt>
                <c:pt idx="2490">
                  <c:v>2024.01.26. 14:57</c:v>
                </c:pt>
                <c:pt idx="2491">
                  <c:v>2024.01.26. 14:58</c:v>
                </c:pt>
                <c:pt idx="2492">
                  <c:v>2024.01.26. 14:59</c:v>
                </c:pt>
                <c:pt idx="2493">
                  <c:v>2024.01.26. 15:00</c:v>
                </c:pt>
                <c:pt idx="2494">
                  <c:v>2024.01.26. 15:01</c:v>
                </c:pt>
                <c:pt idx="2495">
                  <c:v>2024.01.26. 15:02</c:v>
                </c:pt>
                <c:pt idx="2496">
                  <c:v>2024.01.26. 15:03</c:v>
                </c:pt>
                <c:pt idx="2497">
                  <c:v>2024.01.26. 15:04</c:v>
                </c:pt>
                <c:pt idx="2498">
                  <c:v>2024.01.26. 15:05</c:v>
                </c:pt>
                <c:pt idx="2499">
                  <c:v>2024.01.26. 15:06</c:v>
                </c:pt>
                <c:pt idx="2500">
                  <c:v>2024.01.26. 15:07</c:v>
                </c:pt>
                <c:pt idx="2501">
                  <c:v>2024.01.26. 15:08</c:v>
                </c:pt>
                <c:pt idx="2502">
                  <c:v>2024.01.26. 15:09</c:v>
                </c:pt>
                <c:pt idx="2503">
                  <c:v>2024.01.26. 15:12</c:v>
                </c:pt>
                <c:pt idx="2504">
                  <c:v>2024.01.26. 15:13</c:v>
                </c:pt>
                <c:pt idx="2505">
                  <c:v>2024.01.26. 15:14</c:v>
                </c:pt>
                <c:pt idx="2506">
                  <c:v>2024.01.26. 15:15</c:v>
                </c:pt>
                <c:pt idx="2507">
                  <c:v>2024.01.26. 15:16</c:v>
                </c:pt>
                <c:pt idx="2508">
                  <c:v>2024.01.26. 15:17</c:v>
                </c:pt>
                <c:pt idx="2509">
                  <c:v>2024.01.26. 15:18</c:v>
                </c:pt>
                <c:pt idx="2510">
                  <c:v>2024.01.26. 15:19</c:v>
                </c:pt>
                <c:pt idx="2511">
                  <c:v>2024.01.26. 15:20</c:v>
                </c:pt>
                <c:pt idx="2512">
                  <c:v>2024.01.26. 15:21</c:v>
                </c:pt>
                <c:pt idx="2513">
                  <c:v>2024.01.26. 15:22</c:v>
                </c:pt>
                <c:pt idx="2514">
                  <c:v>2024.01.26. 15:23</c:v>
                </c:pt>
                <c:pt idx="2515">
                  <c:v>2024.01.26. 15:24</c:v>
                </c:pt>
                <c:pt idx="2516">
                  <c:v>2024.01.26. 15:25</c:v>
                </c:pt>
                <c:pt idx="2517">
                  <c:v>2024.01.26. 15:26</c:v>
                </c:pt>
                <c:pt idx="2518">
                  <c:v>2024.01.26. 15:27</c:v>
                </c:pt>
                <c:pt idx="2519">
                  <c:v>2024.01.26. 15:28</c:v>
                </c:pt>
                <c:pt idx="2520">
                  <c:v>2024.01.26. 15:29</c:v>
                </c:pt>
                <c:pt idx="2521">
                  <c:v>2024.01.26. 15:30</c:v>
                </c:pt>
                <c:pt idx="2522">
                  <c:v>2024.01.26. 15:31</c:v>
                </c:pt>
                <c:pt idx="2523">
                  <c:v>2024.01.26. 15:32</c:v>
                </c:pt>
                <c:pt idx="2524">
                  <c:v>2024.01.26. 15:33</c:v>
                </c:pt>
                <c:pt idx="2525">
                  <c:v>2024.01.26. 15:35</c:v>
                </c:pt>
                <c:pt idx="2526">
                  <c:v>2024.01.26. 15:36</c:v>
                </c:pt>
                <c:pt idx="2527">
                  <c:v>2024.01.26. 15:37</c:v>
                </c:pt>
                <c:pt idx="2528">
                  <c:v>2024.01.26. 15:38</c:v>
                </c:pt>
                <c:pt idx="2529">
                  <c:v>2024.01.26. 15:39</c:v>
                </c:pt>
                <c:pt idx="2530">
                  <c:v>2024.01.26. 15:40</c:v>
                </c:pt>
                <c:pt idx="2531">
                  <c:v>2024.01.26. 15:41</c:v>
                </c:pt>
                <c:pt idx="2532">
                  <c:v>2024.01.26. 15:42</c:v>
                </c:pt>
                <c:pt idx="2533">
                  <c:v>2024.01.26. 15:43</c:v>
                </c:pt>
                <c:pt idx="2534">
                  <c:v>2024.01.26. 15:44</c:v>
                </c:pt>
                <c:pt idx="2535">
                  <c:v>2024.01.26. 15:45</c:v>
                </c:pt>
                <c:pt idx="2536">
                  <c:v>2024.01.26. 15:46</c:v>
                </c:pt>
                <c:pt idx="2537">
                  <c:v>2024.01.26. 15:47</c:v>
                </c:pt>
                <c:pt idx="2538">
                  <c:v>2024.01.26. 15:48</c:v>
                </c:pt>
                <c:pt idx="2539">
                  <c:v>2024.01.26. 15:49</c:v>
                </c:pt>
                <c:pt idx="2540">
                  <c:v>2024.01.26. 15:50</c:v>
                </c:pt>
                <c:pt idx="2541">
                  <c:v>2024.01.26. 15:51</c:v>
                </c:pt>
                <c:pt idx="2542">
                  <c:v>2024.01.26. 15:52</c:v>
                </c:pt>
                <c:pt idx="2543">
                  <c:v>2024.01.26. 15:53</c:v>
                </c:pt>
                <c:pt idx="2544">
                  <c:v>2024.01.26. 15:54</c:v>
                </c:pt>
                <c:pt idx="2545">
                  <c:v>2024.01.26. 15:55</c:v>
                </c:pt>
                <c:pt idx="2546">
                  <c:v>2024.01.26. 15:56</c:v>
                </c:pt>
                <c:pt idx="2547">
                  <c:v>2024.01.26. 15:57</c:v>
                </c:pt>
                <c:pt idx="2548">
                  <c:v>2024.01.26. 15:58</c:v>
                </c:pt>
                <c:pt idx="2549">
                  <c:v>2024.01.26. 15:59</c:v>
                </c:pt>
                <c:pt idx="2550">
                  <c:v>2024.01.26. 16:00</c:v>
                </c:pt>
                <c:pt idx="2551">
                  <c:v>2024.01.26. 16:01</c:v>
                </c:pt>
                <c:pt idx="2552">
                  <c:v>2024.01.26. 16:02</c:v>
                </c:pt>
                <c:pt idx="2553">
                  <c:v>2024.01.26. 16:03</c:v>
                </c:pt>
                <c:pt idx="2554">
                  <c:v>2024.01.26. 16:04</c:v>
                </c:pt>
                <c:pt idx="2555">
                  <c:v>2024.01.26. 16:05</c:v>
                </c:pt>
                <c:pt idx="2556">
                  <c:v>2024.01.26. 16:06</c:v>
                </c:pt>
                <c:pt idx="2557">
                  <c:v>2024.01.26. 16:07</c:v>
                </c:pt>
                <c:pt idx="2558">
                  <c:v>2024.01.26. 16:08</c:v>
                </c:pt>
                <c:pt idx="2559">
                  <c:v>2024.01.26. 16:09</c:v>
                </c:pt>
                <c:pt idx="2560">
                  <c:v>2024.01.26. 16:10</c:v>
                </c:pt>
                <c:pt idx="2561">
                  <c:v>2024.01.26. 16:11</c:v>
                </c:pt>
                <c:pt idx="2562">
                  <c:v>2024.01.26. 16:12</c:v>
                </c:pt>
                <c:pt idx="2563">
                  <c:v>2024.01.26. 16:13</c:v>
                </c:pt>
                <c:pt idx="2564">
                  <c:v>2024.01.26. 16:14</c:v>
                </c:pt>
                <c:pt idx="2565">
                  <c:v>2024.01.26. 16:15</c:v>
                </c:pt>
                <c:pt idx="2566">
                  <c:v>2024.01.26. 16:16</c:v>
                </c:pt>
                <c:pt idx="2567">
                  <c:v>2024.01.26. 16:17</c:v>
                </c:pt>
                <c:pt idx="2568">
                  <c:v>2024.01.26. 16:18</c:v>
                </c:pt>
                <c:pt idx="2569">
                  <c:v>2024.01.26. 16:19</c:v>
                </c:pt>
                <c:pt idx="2570">
                  <c:v>2024.01.26. 16:20</c:v>
                </c:pt>
                <c:pt idx="2571">
                  <c:v>2024.01.26. 16:21</c:v>
                </c:pt>
                <c:pt idx="2572">
                  <c:v>2024.01.26. 16:22</c:v>
                </c:pt>
                <c:pt idx="2573">
                  <c:v>2024.01.26. 16:23</c:v>
                </c:pt>
                <c:pt idx="2574">
                  <c:v>2024.01.26. 16:24</c:v>
                </c:pt>
                <c:pt idx="2575">
                  <c:v>2024.01.26. 16:25</c:v>
                </c:pt>
                <c:pt idx="2576">
                  <c:v>2024.01.26. 16:26</c:v>
                </c:pt>
                <c:pt idx="2577">
                  <c:v>2024.01.26. 16:27</c:v>
                </c:pt>
                <c:pt idx="2578">
                  <c:v>2024.01.26. 16:28</c:v>
                </c:pt>
                <c:pt idx="2579">
                  <c:v>2024.01.26. 16:29</c:v>
                </c:pt>
                <c:pt idx="2580">
                  <c:v>2024.01.26. 16:30</c:v>
                </c:pt>
                <c:pt idx="2581">
                  <c:v>2024.01.26. 16:31</c:v>
                </c:pt>
                <c:pt idx="2582">
                  <c:v>2024.01.26. 16:32</c:v>
                </c:pt>
                <c:pt idx="2583">
                  <c:v>2024.01.26. 16:33</c:v>
                </c:pt>
                <c:pt idx="2584">
                  <c:v>2024.01.26. 16:36</c:v>
                </c:pt>
                <c:pt idx="2585">
                  <c:v>2024.01.26. 16:38</c:v>
                </c:pt>
                <c:pt idx="2586">
                  <c:v>2024.01.26. 16:39</c:v>
                </c:pt>
                <c:pt idx="2587">
                  <c:v>2024.01.26. 16:40</c:v>
                </c:pt>
                <c:pt idx="2588">
                  <c:v>2024.01.26. 16:41</c:v>
                </c:pt>
                <c:pt idx="2589">
                  <c:v>2024.01.26. 16:42</c:v>
                </c:pt>
                <c:pt idx="2590">
                  <c:v>2024.01.26. 16:43</c:v>
                </c:pt>
                <c:pt idx="2591">
                  <c:v>2024.01.26. 16:44</c:v>
                </c:pt>
                <c:pt idx="2592">
                  <c:v>2024.01.26. 16:45</c:v>
                </c:pt>
                <c:pt idx="2593">
                  <c:v>2024.01.26. 16:46</c:v>
                </c:pt>
                <c:pt idx="2594">
                  <c:v>2024.01.26. 16:51</c:v>
                </c:pt>
                <c:pt idx="2595">
                  <c:v>2024.01.26. 16:52</c:v>
                </c:pt>
                <c:pt idx="2596">
                  <c:v>2024.01.26. 16:55</c:v>
                </c:pt>
                <c:pt idx="2597">
                  <c:v>2024.01.26. 16:56</c:v>
                </c:pt>
                <c:pt idx="2598">
                  <c:v>2024.01.26. 16:57</c:v>
                </c:pt>
                <c:pt idx="2599">
                  <c:v>2024.01.26. 16:58</c:v>
                </c:pt>
                <c:pt idx="2600">
                  <c:v>2024.01.26. 16:59</c:v>
                </c:pt>
                <c:pt idx="2601">
                  <c:v>2024.01.26. 17:00</c:v>
                </c:pt>
                <c:pt idx="2602">
                  <c:v>2024.01.26. 17:01</c:v>
                </c:pt>
                <c:pt idx="2603">
                  <c:v>2024.01.26. 17:02</c:v>
                </c:pt>
                <c:pt idx="2604">
                  <c:v>2024.01.26. 17:03</c:v>
                </c:pt>
                <c:pt idx="2605">
                  <c:v>2024.01.26. 17:04</c:v>
                </c:pt>
                <c:pt idx="2606">
                  <c:v>2024.01.26. 17:05</c:v>
                </c:pt>
                <c:pt idx="2607">
                  <c:v>2024.01.26. 17:06</c:v>
                </c:pt>
                <c:pt idx="2608">
                  <c:v>2024.01.26. 17:07</c:v>
                </c:pt>
                <c:pt idx="2609">
                  <c:v>2024.01.26. 17:08</c:v>
                </c:pt>
                <c:pt idx="2610">
                  <c:v>2024.01.26. 17:09</c:v>
                </c:pt>
                <c:pt idx="2611">
                  <c:v>2024.01.26. 17:10</c:v>
                </c:pt>
                <c:pt idx="2612">
                  <c:v>2024.01.26. 17:11</c:v>
                </c:pt>
                <c:pt idx="2613">
                  <c:v>2024.01.26. 17:12</c:v>
                </c:pt>
                <c:pt idx="2614">
                  <c:v>2024.01.26. 17:13</c:v>
                </c:pt>
                <c:pt idx="2615">
                  <c:v>2024.01.26. 17:15</c:v>
                </c:pt>
                <c:pt idx="2616">
                  <c:v>2024.01.26. 17:16</c:v>
                </c:pt>
                <c:pt idx="2617">
                  <c:v>2024.01.26. 17:18</c:v>
                </c:pt>
                <c:pt idx="2618">
                  <c:v>2024.01.26. 17:19</c:v>
                </c:pt>
                <c:pt idx="2619">
                  <c:v>2024.01.26. 17:20</c:v>
                </c:pt>
                <c:pt idx="2620">
                  <c:v>2024.01.26. 17:21</c:v>
                </c:pt>
                <c:pt idx="2621">
                  <c:v>2024.01.26. 17:24</c:v>
                </c:pt>
                <c:pt idx="2622">
                  <c:v>2024.01.26. 17:25</c:v>
                </c:pt>
                <c:pt idx="2623">
                  <c:v>2024.01.26. 17:26</c:v>
                </c:pt>
                <c:pt idx="2624">
                  <c:v>2024.01.26. 17:27</c:v>
                </c:pt>
                <c:pt idx="2625">
                  <c:v>2024.01.26. 17:28</c:v>
                </c:pt>
                <c:pt idx="2626">
                  <c:v>2024.01.26. 17:29</c:v>
                </c:pt>
                <c:pt idx="2627">
                  <c:v>2024.01.26. 17:30</c:v>
                </c:pt>
                <c:pt idx="2628">
                  <c:v>2024.01.26. 17:31</c:v>
                </c:pt>
                <c:pt idx="2629">
                  <c:v>2024.01.26. 17:32</c:v>
                </c:pt>
                <c:pt idx="2630">
                  <c:v>2024.01.26. 17:33</c:v>
                </c:pt>
                <c:pt idx="2631">
                  <c:v>2024.01.26. 17:34</c:v>
                </c:pt>
                <c:pt idx="2632">
                  <c:v>2024.01.26. 17:35</c:v>
                </c:pt>
                <c:pt idx="2633">
                  <c:v>2024.01.26. 17:37</c:v>
                </c:pt>
                <c:pt idx="2634">
                  <c:v>2024.01.26. 17:38</c:v>
                </c:pt>
                <c:pt idx="2635">
                  <c:v>2024.01.26. 17:39</c:v>
                </c:pt>
                <c:pt idx="2636">
                  <c:v>2024.01.26. 17:40</c:v>
                </c:pt>
                <c:pt idx="2637">
                  <c:v>2024.01.26. 17:41</c:v>
                </c:pt>
                <c:pt idx="2638">
                  <c:v>2024.01.26. 17:44</c:v>
                </c:pt>
                <c:pt idx="2639">
                  <c:v>2024.01.26. 17:45</c:v>
                </c:pt>
                <c:pt idx="2640">
                  <c:v>2024.01.26. 17:48</c:v>
                </c:pt>
                <c:pt idx="2641">
                  <c:v>2024.01.26. 17:49</c:v>
                </c:pt>
                <c:pt idx="2642">
                  <c:v>2024.01.26. 17:51</c:v>
                </c:pt>
                <c:pt idx="2643">
                  <c:v>2024.01.26. 17:52</c:v>
                </c:pt>
                <c:pt idx="2644">
                  <c:v>2024.01.26. 17:55</c:v>
                </c:pt>
                <c:pt idx="2645">
                  <c:v>2024.01.26. 17:56</c:v>
                </c:pt>
                <c:pt idx="2646">
                  <c:v>2024.01.26. 17:57</c:v>
                </c:pt>
                <c:pt idx="2647">
                  <c:v>2024.01.26. 17:58</c:v>
                </c:pt>
                <c:pt idx="2648">
                  <c:v>2024.01.26. 17:59</c:v>
                </c:pt>
                <c:pt idx="2649">
                  <c:v>2024.01.26. 18:00</c:v>
                </c:pt>
                <c:pt idx="2650">
                  <c:v>2024.01.26. 18:02</c:v>
                </c:pt>
                <c:pt idx="2651">
                  <c:v>2024.01.26. 18:03</c:v>
                </c:pt>
                <c:pt idx="2652">
                  <c:v>2024.01.26. 18:06</c:v>
                </c:pt>
                <c:pt idx="2653">
                  <c:v>2024.01.26. 18:07</c:v>
                </c:pt>
                <c:pt idx="2654">
                  <c:v>2024.01.26. 18:08</c:v>
                </c:pt>
                <c:pt idx="2655">
                  <c:v>2024.01.26. 18:09</c:v>
                </c:pt>
                <c:pt idx="2656">
                  <c:v>2024.01.26. 18:20</c:v>
                </c:pt>
                <c:pt idx="2657">
                  <c:v>2024.01.26. 18:22</c:v>
                </c:pt>
                <c:pt idx="2658">
                  <c:v>2024.01.26. 18:23</c:v>
                </c:pt>
                <c:pt idx="2659">
                  <c:v>2024.01.26. 18:24</c:v>
                </c:pt>
                <c:pt idx="2660">
                  <c:v>2024.01.26. 18:26</c:v>
                </c:pt>
                <c:pt idx="2661">
                  <c:v>2024.01.26. 18:29</c:v>
                </c:pt>
                <c:pt idx="2662">
                  <c:v>2024.01.26. 18:31</c:v>
                </c:pt>
                <c:pt idx="2663">
                  <c:v>2024.01.26. 18:32</c:v>
                </c:pt>
                <c:pt idx="2664">
                  <c:v>2024.01.26. 18:34</c:v>
                </c:pt>
                <c:pt idx="2665">
                  <c:v>2024.01.26. 18:35</c:v>
                </c:pt>
                <c:pt idx="2666">
                  <c:v>2024.01.26. 18:36</c:v>
                </c:pt>
                <c:pt idx="2667">
                  <c:v>2024.01.26. 18:37</c:v>
                </c:pt>
                <c:pt idx="2668">
                  <c:v>2024.01.26. 18:42</c:v>
                </c:pt>
                <c:pt idx="2669">
                  <c:v>2024.01.26. 18:45</c:v>
                </c:pt>
                <c:pt idx="2670">
                  <c:v>2024.01.26. 18:46</c:v>
                </c:pt>
                <c:pt idx="2671">
                  <c:v>2024.01.26. 18:47</c:v>
                </c:pt>
                <c:pt idx="2672">
                  <c:v>2024.01.26. 18:48</c:v>
                </c:pt>
                <c:pt idx="2673">
                  <c:v>2024.01.26. 18:49</c:v>
                </c:pt>
                <c:pt idx="2674">
                  <c:v>2024.01.26. 18:50</c:v>
                </c:pt>
                <c:pt idx="2675">
                  <c:v>2024.01.26. 18:51</c:v>
                </c:pt>
                <c:pt idx="2676">
                  <c:v>2024.01.26. 18:52</c:v>
                </c:pt>
                <c:pt idx="2677">
                  <c:v>2024.01.26. 18:53</c:v>
                </c:pt>
                <c:pt idx="2678">
                  <c:v>2024.01.26. 18:55</c:v>
                </c:pt>
                <c:pt idx="2679">
                  <c:v>2024.01.26. 18:57</c:v>
                </c:pt>
                <c:pt idx="2680">
                  <c:v>2024.01.26. 19:00</c:v>
                </c:pt>
                <c:pt idx="2681">
                  <c:v>2024.01.26. 19:01</c:v>
                </c:pt>
                <c:pt idx="2682">
                  <c:v>2024.01.26. 19:04</c:v>
                </c:pt>
                <c:pt idx="2683">
                  <c:v>2024.01.26. 19:10</c:v>
                </c:pt>
                <c:pt idx="2684">
                  <c:v>2024.01.26. 19:11</c:v>
                </c:pt>
                <c:pt idx="2685">
                  <c:v>2024.01.26. 19:13</c:v>
                </c:pt>
                <c:pt idx="2686">
                  <c:v>2024.01.26. 19:14</c:v>
                </c:pt>
                <c:pt idx="2687">
                  <c:v>2024.01.26. 19:17</c:v>
                </c:pt>
                <c:pt idx="2688">
                  <c:v>2024.01.26. 19:19</c:v>
                </c:pt>
                <c:pt idx="2689">
                  <c:v>2024.01.26. 19:20</c:v>
                </c:pt>
                <c:pt idx="2690">
                  <c:v>2024.01.26. 19:21</c:v>
                </c:pt>
                <c:pt idx="2691">
                  <c:v>2024.01.26. 19:22</c:v>
                </c:pt>
                <c:pt idx="2692">
                  <c:v>2024.01.26. 19:23</c:v>
                </c:pt>
                <c:pt idx="2693">
                  <c:v>2024.01.26. 19:24</c:v>
                </c:pt>
                <c:pt idx="2694">
                  <c:v>2024.01.26. 19:29</c:v>
                </c:pt>
                <c:pt idx="2695">
                  <c:v>2024.01.26. 19:31</c:v>
                </c:pt>
                <c:pt idx="2696">
                  <c:v>2024.01.26. 19:34</c:v>
                </c:pt>
                <c:pt idx="2697">
                  <c:v>2024.01.26. 19:37</c:v>
                </c:pt>
                <c:pt idx="2698">
                  <c:v>2024.01.26. 19:40</c:v>
                </c:pt>
                <c:pt idx="2699">
                  <c:v>2024.01.26. 19:44</c:v>
                </c:pt>
                <c:pt idx="2700">
                  <c:v>2024.01.26. 19:46</c:v>
                </c:pt>
                <c:pt idx="2701">
                  <c:v>2024.01.26. 19:48</c:v>
                </c:pt>
                <c:pt idx="2702">
                  <c:v>2024.01.26. 19:55</c:v>
                </c:pt>
                <c:pt idx="2703">
                  <c:v>2024.01.26. 19:57</c:v>
                </c:pt>
                <c:pt idx="2704">
                  <c:v>2024.01.26. 2:00</c:v>
                </c:pt>
                <c:pt idx="2705">
                  <c:v>2024.01.26. 2:01</c:v>
                </c:pt>
                <c:pt idx="2706">
                  <c:v>2024.01.26. 2:04</c:v>
                </c:pt>
                <c:pt idx="2707">
                  <c:v>2024.01.26. 20:00</c:v>
                </c:pt>
                <c:pt idx="2708">
                  <c:v>2024.01.26. 20:05</c:v>
                </c:pt>
                <c:pt idx="2709">
                  <c:v>2024.01.26. 20:06</c:v>
                </c:pt>
                <c:pt idx="2710">
                  <c:v>2024.01.26. 20:08</c:v>
                </c:pt>
                <c:pt idx="2711">
                  <c:v>2024.01.26. 20:10</c:v>
                </c:pt>
                <c:pt idx="2712">
                  <c:v>2024.01.26. 20:12</c:v>
                </c:pt>
                <c:pt idx="2713">
                  <c:v>2024.01.26. 20:13</c:v>
                </c:pt>
                <c:pt idx="2714">
                  <c:v>2024.01.26. 20:14</c:v>
                </c:pt>
                <c:pt idx="2715">
                  <c:v>2024.01.26. 20:15</c:v>
                </c:pt>
                <c:pt idx="2716">
                  <c:v>2024.01.26. 20:16</c:v>
                </c:pt>
                <c:pt idx="2717">
                  <c:v>2024.01.26. 20:17</c:v>
                </c:pt>
                <c:pt idx="2718">
                  <c:v>2024.01.26. 20:18</c:v>
                </c:pt>
                <c:pt idx="2719">
                  <c:v>2024.01.26. 20:20</c:v>
                </c:pt>
                <c:pt idx="2720">
                  <c:v>2024.01.26. 20:21</c:v>
                </c:pt>
                <c:pt idx="2721">
                  <c:v>2024.01.26. 20:22</c:v>
                </c:pt>
                <c:pt idx="2722">
                  <c:v>2024.01.26. 20:24</c:v>
                </c:pt>
                <c:pt idx="2723">
                  <c:v>2024.01.26. 20:26</c:v>
                </c:pt>
                <c:pt idx="2724">
                  <c:v>2024.01.26. 20:27</c:v>
                </c:pt>
                <c:pt idx="2725">
                  <c:v>2024.01.26. 20:28</c:v>
                </c:pt>
                <c:pt idx="2726">
                  <c:v>2024.01.26. 20:30</c:v>
                </c:pt>
                <c:pt idx="2727">
                  <c:v>2024.01.26. 20:32</c:v>
                </c:pt>
                <c:pt idx="2728">
                  <c:v>2024.01.26. 20:33</c:v>
                </c:pt>
                <c:pt idx="2729">
                  <c:v>2024.01.26. 20:34</c:v>
                </c:pt>
                <c:pt idx="2730">
                  <c:v>2024.01.26. 20:35</c:v>
                </c:pt>
                <c:pt idx="2731">
                  <c:v>2024.01.26. 20:36</c:v>
                </c:pt>
                <c:pt idx="2732">
                  <c:v>2024.01.26. 20:37</c:v>
                </c:pt>
                <c:pt idx="2733">
                  <c:v>2024.01.26. 20:39</c:v>
                </c:pt>
                <c:pt idx="2734">
                  <c:v>2024.01.26. 20:41</c:v>
                </c:pt>
                <c:pt idx="2735">
                  <c:v>2024.01.26. 20:42</c:v>
                </c:pt>
                <c:pt idx="2736">
                  <c:v>2024.01.26. 20:43</c:v>
                </c:pt>
                <c:pt idx="2737">
                  <c:v>2024.01.26. 20:44</c:v>
                </c:pt>
                <c:pt idx="2738">
                  <c:v>2024.01.26. 20:45</c:v>
                </c:pt>
                <c:pt idx="2739">
                  <c:v>2024.01.26. 20:46</c:v>
                </c:pt>
                <c:pt idx="2740">
                  <c:v>2024.01.26. 20:47</c:v>
                </c:pt>
                <c:pt idx="2741">
                  <c:v>2024.01.26. 20:49</c:v>
                </c:pt>
                <c:pt idx="2742">
                  <c:v>2024.01.26. 20:50</c:v>
                </c:pt>
                <c:pt idx="2743">
                  <c:v>2024.01.26. 20:51</c:v>
                </c:pt>
                <c:pt idx="2744">
                  <c:v>2024.01.26. 20:52</c:v>
                </c:pt>
                <c:pt idx="2745">
                  <c:v>2024.01.26. 20:53</c:v>
                </c:pt>
                <c:pt idx="2746">
                  <c:v>2024.01.26. 20:54</c:v>
                </c:pt>
                <c:pt idx="2747">
                  <c:v>2024.01.26. 20:55</c:v>
                </c:pt>
                <c:pt idx="2748">
                  <c:v>2024.01.26. 20:58</c:v>
                </c:pt>
                <c:pt idx="2749">
                  <c:v>2024.01.26. 21:01</c:v>
                </c:pt>
                <c:pt idx="2750">
                  <c:v>2024.01.26. 21:02</c:v>
                </c:pt>
                <c:pt idx="2751">
                  <c:v>2024.01.26. 21:04</c:v>
                </c:pt>
                <c:pt idx="2752">
                  <c:v>2024.01.26. 21:05</c:v>
                </c:pt>
                <c:pt idx="2753">
                  <c:v>2024.01.26. 21:06</c:v>
                </c:pt>
                <c:pt idx="2754">
                  <c:v>2024.01.26. 21:07</c:v>
                </c:pt>
                <c:pt idx="2755">
                  <c:v>2024.01.26. 21:08</c:v>
                </c:pt>
                <c:pt idx="2756">
                  <c:v>2024.01.26. 21:09</c:v>
                </c:pt>
                <c:pt idx="2757">
                  <c:v>2024.01.26. 21:10</c:v>
                </c:pt>
                <c:pt idx="2758">
                  <c:v>2024.01.26. 21:11</c:v>
                </c:pt>
                <c:pt idx="2759">
                  <c:v>2024.01.26. 21:12</c:v>
                </c:pt>
                <c:pt idx="2760">
                  <c:v>2024.01.26. 21:13</c:v>
                </c:pt>
                <c:pt idx="2761">
                  <c:v>2024.01.26. 21:16</c:v>
                </c:pt>
                <c:pt idx="2762">
                  <c:v>2024.01.26. 21:17</c:v>
                </c:pt>
                <c:pt idx="2763">
                  <c:v>2024.01.26. 21:18</c:v>
                </c:pt>
                <c:pt idx="2764">
                  <c:v>2024.01.26. 21:19</c:v>
                </c:pt>
                <c:pt idx="2765">
                  <c:v>2024.01.26. 21:20</c:v>
                </c:pt>
                <c:pt idx="2766">
                  <c:v>2024.01.26. 21:23</c:v>
                </c:pt>
                <c:pt idx="2767">
                  <c:v>2024.01.26. 21:25</c:v>
                </c:pt>
                <c:pt idx="2768">
                  <c:v>2024.01.26. 21:26</c:v>
                </c:pt>
                <c:pt idx="2769">
                  <c:v>2024.01.26. 21:28</c:v>
                </c:pt>
                <c:pt idx="2770">
                  <c:v>2024.01.26. 21:33</c:v>
                </c:pt>
                <c:pt idx="2771">
                  <c:v>2024.01.26. 21:34</c:v>
                </c:pt>
                <c:pt idx="2772">
                  <c:v>2024.01.26. 21:35</c:v>
                </c:pt>
                <c:pt idx="2773">
                  <c:v>2024.01.26. 21:36</c:v>
                </c:pt>
                <c:pt idx="2774">
                  <c:v>2024.01.26. 21:37</c:v>
                </c:pt>
                <c:pt idx="2775">
                  <c:v>2024.01.26. 21:38</c:v>
                </c:pt>
                <c:pt idx="2776">
                  <c:v>2024.01.26. 21:39</c:v>
                </c:pt>
                <c:pt idx="2777">
                  <c:v>2024.01.26. 21:42</c:v>
                </c:pt>
                <c:pt idx="2778">
                  <c:v>2024.01.26. 21:46</c:v>
                </c:pt>
                <c:pt idx="2779">
                  <c:v>2024.01.26. 21:47</c:v>
                </c:pt>
                <c:pt idx="2780">
                  <c:v>2024.01.26. 21:50</c:v>
                </c:pt>
                <c:pt idx="2781">
                  <c:v>2024.01.26. 21:51</c:v>
                </c:pt>
                <c:pt idx="2782">
                  <c:v>2024.01.26. 21:53</c:v>
                </c:pt>
                <c:pt idx="2783">
                  <c:v>2024.01.26. 21:55</c:v>
                </c:pt>
                <c:pt idx="2784">
                  <c:v>2024.01.26. 21:58</c:v>
                </c:pt>
                <c:pt idx="2785">
                  <c:v>2024.01.26. 21:59</c:v>
                </c:pt>
                <c:pt idx="2786">
                  <c:v>2024.01.26. 22:00</c:v>
                </c:pt>
                <c:pt idx="2787">
                  <c:v>2024.01.26. 22:01</c:v>
                </c:pt>
                <c:pt idx="2788">
                  <c:v>2024.01.26. 22:02</c:v>
                </c:pt>
                <c:pt idx="2789">
                  <c:v>2024.01.26. 22:03</c:v>
                </c:pt>
                <c:pt idx="2790">
                  <c:v>2024.01.26. 22:04</c:v>
                </c:pt>
                <c:pt idx="2791">
                  <c:v>2024.01.26. 22:07</c:v>
                </c:pt>
                <c:pt idx="2792">
                  <c:v>2024.01.26. 22:08</c:v>
                </c:pt>
                <c:pt idx="2793">
                  <c:v>2024.01.26. 22:09</c:v>
                </c:pt>
                <c:pt idx="2794">
                  <c:v>2024.01.26. 22:10</c:v>
                </c:pt>
                <c:pt idx="2795">
                  <c:v>2024.01.26. 22:11</c:v>
                </c:pt>
                <c:pt idx="2796">
                  <c:v>2024.01.26. 22:12</c:v>
                </c:pt>
                <c:pt idx="2797">
                  <c:v>2024.01.26. 22:13</c:v>
                </c:pt>
                <c:pt idx="2798">
                  <c:v>2024.01.26. 22:14</c:v>
                </c:pt>
                <c:pt idx="2799">
                  <c:v>2024.01.26. 22:18</c:v>
                </c:pt>
                <c:pt idx="2800">
                  <c:v>2024.01.26. 22:28</c:v>
                </c:pt>
                <c:pt idx="2801">
                  <c:v>2024.01.26. 22:29</c:v>
                </c:pt>
                <c:pt idx="2802">
                  <c:v>2024.01.26. 22:32</c:v>
                </c:pt>
                <c:pt idx="2803">
                  <c:v>2024.01.26. 22:35</c:v>
                </c:pt>
                <c:pt idx="2804">
                  <c:v>2024.01.26. 22:39</c:v>
                </c:pt>
                <c:pt idx="2805">
                  <c:v>2024.01.26. 22:41</c:v>
                </c:pt>
                <c:pt idx="2806">
                  <c:v>2024.01.26. 22:42</c:v>
                </c:pt>
                <c:pt idx="2807">
                  <c:v>2024.01.26. 22:44</c:v>
                </c:pt>
                <c:pt idx="2808">
                  <c:v>2024.01.26. 22:45</c:v>
                </c:pt>
                <c:pt idx="2809">
                  <c:v>2024.01.26. 22:46</c:v>
                </c:pt>
                <c:pt idx="2810">
                  <c:v>2024.01.26. 22:49</c:v>
                </c:pt>
                <c:pt idx="2811">
                  <c:v>2024.01.26. 22:54</c:v>
                </c:pt>
                <c:pt idx="2812">
                  <c:v>2024.01.26. 22:55</c:v>
                </c:pt>
                <c:pt idx="2813">
                  <c:v>2024.01.26. 22:56</c:v>
                </c:pt>
                <c:pt idx="2814">
                  <c:v>2024.01.26. 22:57</c:v>
                </c:pt>
                <c:pt idx="2815">
                  <c:v>2024.01.26. 22:59</c:v>
                </c:pt>
                <c:pt idx="2816">
                  <c:v>2024.01.26. 23:01</c:v>
                </c:pt>
                <c:pt idx="2817">
                  <c:v>2024.01.26. 23:03</c:v>
                </c:pt>
                <c:pt idx="2818">
                  <c:v>2024.01.26. 23:04</c:v>
                </c:pt>
                <c:pt idx="2819">
                  <c:v>2024.01.26. 23:06</c:v>
                </c:pt>
                <c:pt idx="2820">
                  <c:v>2024.01.26. 23:09</c:v>
                </c:pt>
                <c:pt idx="2821">
                  <c:v>2024.01.26. 23:10</c:v>
                </c:pt>
                <c:pt idx="2822">
                  <c:v>2024.01.26. 23:11</c:v>
                </c:pt>
                <c:pt idx="2823">
                  <c:v>2024.01.26. 23:12</c:v>
                </c:pt>
                <c:pt idx="2824">
                  <c:v>2024.01.26. 23:13</c:v>
                </c:pt>
                <c:pt idx="2825">
                  <c:v>2024.01.26. 23:14</c:v>
                </c:pt>
                <c:pt idx="2826">
                  <c:v>2024.01.26. 23:18</c:v>
                </c:pt>
                <c:pt idx="2827">
                  <c:v>2024.01.26. 23:19</c:v>
                </c:pt>
                <c:pt idx="2828">
                  <c:v>2024.01.26. 23:21</c:v>
                </c:pt>
                <c:pt idx="2829">
                  <c:v>2024.01.26. 23:22</c:v>
                </c:pt>
                <c:pt idx="2830">
                  <c:v>2024.01.26. 23:23</c:v>
                </c:pt>
                <c:pt idx="2831">
                  <c:v>2024.01.26. 23:24</c:v>
                </c:pt>
                <c:pt idx="2832">
                  <c:v>2024.01.26. 23:25</c:v>
                </c:pt>
                <c:pt idx="2833">
                  <c:v>2024.01.26. 23:30</c:v>
                </c:pt>
                <c:pt idx="2834">
                  <c:v>2024.01.26. 23:31</c:v>
                </c:pt>
                <c:pt idx="2835">
                  <c:v>2024.01.26. 23:32</c:v>
                </c:pt>
                <c:pt idx="2836">
                  <c:v>2024.01.26. 23:35</c:v>
                </c:pt>
                <c:pt idx="2837">
                  <c:v>2024.01.26. 23:36</c:v>
                </c:pt>
                <c:pt idx="2838">
                  <c:v>2024.01.26. 23:41</c:v>
                </c:pt>
                <c:pt idx="2839">
                  <c:v>2024.01.26. 23:42</c:v>
                </c:pt>
                <c:pt idx="2840">
                  <c:v>2024.01.26. 23:43</c:v>
                </c:pt>
                <c:pt idx="2841">
                  <c:v>2024.01.26. 23:44</c:v>
                </c:pt>
                <c:pt idx="2842">
                  <c:v>2024.01.26. 23:49</c:v>
                </c:pt>
                <c:pt idx="2843">
                  <c:v>2024.01.26. 23:50</c:v>
                </c:pt>
                <c:pt idx="2844">
                  <c:v>2024.01.26. 23:57</c:v>
                </c:pt>
                <c:pt idx="2845">
                  <c:v>2024.01.26. 23:58</c:v>
                </c:pt>
                <c:pt idx="2846">
                  <c:v>2024.01.26. 3:27</c:v>
                </c:pt>
                <c:pt idx="2847">
                  <c:v>2024.01.26. 4:05</c:v>
                </c:pt>
                <c:pt idx="2848">
                  <c:v>2024.01.26. 4:33</c:v>
                </c:pt>
                <c:pt idx="2849">
                  <c:v>2024.01.26. 5:24</c:v>
                </c:pt>
                <c:pt idx="2850">
                  <c:v>2024.01.26. 5:37</c:v>
                </c:pt>
                <c:pt idx="2851">
                  <c:v>2024.01.26. 5:38</c:v>
                </c:pt>
                <c:pt idx="2852">
                  <c:v>2024.01.26. 5:50</c:v>
                </c:pt>
                <c:pt idx="2853">
                  <c:v>2024.01.26. 6:17</c:v>
                </c:pt>
                <c:pt idx="2854">
                  <c:v>2024.01.26. 6:46</c:v>
                </c:pt>
                <c:pt idx="2855">
                  <c:v>2024.01.26. 6:57</c:v>
                </c:pt>
                <c:pt idx="2856">
                  <c:v>2024.01.26. 7:11</c:v>
                </c:pt>
                <c:pt idx="2857">
                  <c:v>2024.01.26. 7:14</c:v>
                </c:pt>
                <c:pt idx="2858">
                  <c:v>2024.01.26. 7:35</c:v>
                </c:pt>
                <c:pt idx="2859">
                  <c:v>2024.01.26. 7:38</c:v>
                </c:pt>
                <c:pt idx="2860">
                  <c:v>2024.01.26. 7:48</c:v>
                </c:pt>
                <c:pt idx="2861">
                  <c:v>2024.01.26. 7:49</c:v>
                </c:pt>
                <c:pt idx="2862">
                  <c:v>2024.01.26. 7:50</c:v>
                </c:pt>
                <c:pt idx="2863">
                  <c:v>2024.01.26. 7:51</c:v>
                </c:pt>
                <c:pt idx="2864">
                  <c:v>2024.01.26. 7:55</c:v>
                </c:pt>
                <c:pt idx="2865">
                  <c:v>2024.01.26. 7:56</c:v>
                </c:pt>
                <c:pt idx="2866">
                  <c:v>2024.01.26. 7:57</c:v>
                </c:pt>
                <c:pt idx="2867">
                  <c:v>2024.01.26. 9:14</c:v>
                </c:pt>
                <c:pt idx="2868">
                  <c:v>2024.01.26. 9:18</c:v>
                </c:pt>
                <c:pt idx="2869">
                  <c:v>2024.01.26. 9:19</c:v>
                </c:pt>
                <c:pt idx="2870">
                  <c:v>2024.01.26. 9:24</c:v>
                </c:pt>
                <c:pt idx="2871">
                  <c:v>2024.01.26. 9:25</c:v>
                </c:pt>
                <c:pt idx="2872">
                  <c:v>2024.01.26. 9:26</c:v>
                </c:pt>
                <c:pt idx="2873">
                  <c:v>2024.01.26. 9:27</c:v>
                </c:pt>
              </c:strCache>
            </c:strRef>
          </c:cat>
          <c:val>
            <c:numRef>
              <c:f>Munka2!$B$4:$B$2878</c:f>
              <c:numCache>
                <c:formatCode>General</c:formatCode>
                <c:ptCount val="2874"/>
                <c:pt idx="0">
                  <c:v>75</c:v>
                </c:pt>
                <c:pt idx="1">
                  <c:v>180</c:v>
                </c:pt>
                <c:pt idx="2">
                  <c:v>215</c:v>
                </c:pt>
                <c:pt idx="3">
                  <c:v>198</c:v>
                </c:pt>
                <c:pt idx="4">
                  <c:v>275</c:v>
                </c:pt>
                <c:pt idx="5">
                  <c:v>141</c:v>
                </c:pt>
                <c:pt idx="6">
                  <c:v>91</c:v>
                </c:pt>
                <c:pt idx="7">
                  <c:v>94</c:v>
                </c:pt>
                <c:pt idx="8">
                  <c:v>53</c:v>
                </c:pt>
                <c:pt idx="9">
                  <c:v>52</c:v>
                </c:pt>
                <c:pt idx="10">
                  <c:v>59</c:v>
                </c:pt>
                <c:pt idx="11">
                  <c:v>49</c:v>
                </c:pt>
                <c:pt idx="12">
                  <c:v>43</c:v>
                </c:pt>
                <c:pt idx="13">
                  <c:v>37</c:v>
                </c:pt>
                <c:pt idx="14">
                  <c:v>24</c:v>
                </c:pt>
                <c:pt idx="15">
                  <c:v>25</c:v>
                </c:pt>
                <c:pt idx="16">
                  <c:v>31</c:v>
                </c:pt>
                <c:pt idx="17">
                  <c:v>22</c:v>
                </c:pt>
                <c:pt idx="18">
                  <c:v>17</c:v>
                </c:pt>
                <c:pt idx="19">
                  <c:v>20</c:v>
                </c:pt>
                <c:pt idx="20">
                  <c:v>12</c:v>
                </c:pt>
                <c:pt idx="21">
                  <c:v>17</c:v>
                </c:pt>
                <c:pt idx="22">
                  <c:v>15</c:v>
                </c:pt>
                <c:pt idx="23">
                  <c:v>9</c:v>
                </c:pt>
                <c:pt idx="24">
                  <c:v>18</c:v>
                </c:pt>
                <c:pt idx="25">
                  <c:v>28</c:v>
                </c:pt>
                <c:pt idx="26">
                  <c:v>18</c:v>
                </c:pt>
                <c:pt idx="27">
                  <c:v>10</c:v>
                </c:pt>
                <c:pt idx="28">
                  <c:v>7</c:v>
                </c:pt>
                <c:pt idx="29">
                  <c:v>7</c:v>
                </c:pt>
                <c:pt idx="30">
                  <c:v>3</c:v>
                </c:pt>
                <c:pt idx="31">
                  <c:v>6</c:v>
                </c:pt>
                <c:pt idx="32">
                  <c:v>1</c:v>
                </c:pt>
                <c:pt idx="33">
                  <c:v>3</c:v>
                </c:pt>
                <c:pt idx="34">
                  <c:v>6</c:v>
                </c:pt>
                <c:pt idx="35">
                  <c:v>4</c:v>
                </c:pt>
                <c:pt idx="36">
                  <c:v>4</c:v>
                </c:pt>
                <c:pt idx="37">
                  <c:v>4</c:v>
                </c:pt>
                <c:pt idx="38">
                  <c:v>5</c:v>
                </c:pt>
                <c:pt idx="39">
                  <c:v>2</c:v>
                </c:pt>
                <c:pt idx="40">
                  <c:v>2</c:v>
                </c:pt>
                <c:pt idx="41">
                  <c:v>2</c:v>
                </c:pt>
                <c:pt idx="42">
                  <c:v>2</c:v>
                </c:pt>
                <c:pt idx="43">
                  <c:v>2</c:v>
                </c:pt>
                <c:pt idx="44">
                  <c:v>3</c:v>
                </c:pt>
                <c:pt idx="45">
                  <c:v>2</c:v>
                </c:pt>
                <c:pt idx="46">
                  <c:v>1</c:v>
                </c:pt>
                <c:pt idx="47">
                  <c:v>2</c:v>
                </c:pt>
                <c:pt idx="48">
                  <c:v>2</c:v>
                </c:pt>
                <c:pt idx="49">
                  <c:v>3</c:v>
                </c:pt>
                <c:pt idx="50">
                  <c:v>3</c:v>
                </c:pt>
                <c:pt idx="51">
                  <c:v>2</c:v>
                </c:pt>
                <c:pt idx="52">
                  <c:v>2</c:v>
                </c:pt>
                <c:pt idx="53">
                  <c:v>2</c:v>
                </c:pt>
                <c:pt idx="54">
                  <c:v>2</c:v>
                </c:pt>
                <c:pt idx="55">
                  <c:v>1</c:v>
                </c:pt>
                <c:pt idx="56">
                  <c:v>76</c:v>
                </c:pt>
                <c:pt idx="57">
                  <c:v>186</c:v>
                </c:pt>
                <c:pt idx="58">
                  <c:v>158</c:v>
                </c:pt>
                <c:pt idx="59">
                  <c:v>157</c:v>
                </c:pt>
                <c:pt idx="60">
                  <c:v>249</c:v>
                </c:pt>
                <c:pt idx="61">
                  <c:v>197</c:v>
                </c:pt>
                <c:pt idx="62">
                  <c:v>116</c:v>
                </c:pt>
                <c:pt idx="63">
                  <c:v>98</c:v>
                </c:pt>
                <c:pt idx="64">
                  <c:v>93</c:v>
                </c:pt>
                <c:pt idx="65">
                  <c:v>90</c:v>
                </c:pt>
                <c:pt idx="66">
                  <c:v>83</c:v>
                </c:pt>
                <c:pt idx="67">
                  <c:v>90</c:v>
                </c:pt>
                <c:pt idx="68">
                  <c:v>92</c:v>
                </c:pt>
                <c:pt idx="69">
                  <c:v>94</c:v>
                </c:pt>
                <c:pt idx="70">
                  <c:v>74</c:v>
                </c:pt>
                <c:pt idx="71">
                  <c:v>69</c:v>
                </c:pt>
                <c:pt idx="72">
                  <c:v>69</c:v>
                </c:pt>
                <c:pt idx="73">
                  <c:v>35</c:v>
                </c:pt>
                <c:pt idx="74">
                  <c:v>33</c:v>
                </c:pt>
                <c:pt idx="75">
                  <c:v>28</c:v>
                </c:pt>
                <c:pt idx="76">
                  <c:v>39</c:v>
                </c:pt>
                <c:pt idx="77">
                  <c:v>23</c:v>
                </c:pt>
                <c:pt idx="78">
                  <c:v>39</c:v>
                </c:pt>
                <c:pt idx="79">
                  <c:v>38</c:v>
                </c:pt>
                <c:pt idx="80">
                  <c:v>28</c:v>
                </c:pt>
                <c:pt idx="81">
                  <c:v>31</c:v>
                </c:pt>
                <c:pt idx="82">
                  <c:v>27</c:v>
                </c:pt>
                <c:pt idx="83">
                  <c:v>22</c:v>
                </c:pt>
                <c:pt idx="84">
                  <c:v>34</c:v>
                </c:pt>
                <c:pt idx="85">
                  <c:v>21</c:v>
                </c:pt>
                <c:pt idx="86">
                  <c:v>19</c:v>
                </c:pt>
                <c:pt idx="87">
                  <c:v>16</c:v>
                </c:pt>
                <c:pt idx="88">
                  <c:v>16</c:v>
                </c:pt>
                <c:pt idx="89">
                  <c:v>25</c:v>
                </c:pt>
                <c:pt idx="90">
                  <c:v>22</c:v>
                </c:pt>
                <c:pt idx="91">
                  <c:v>15</c:v>
                </c:pt>
                <c:pt idx="92">
                  <c:v>15</c:v>
                </c:pt>
                <c:pt idx="93">
                  <c:v>11</c:v>
                </c:pt>
                <c:pt idx="94">
                  <c:v>11</c:v>
                </c:pt>
                <c:pt idx="95">
                  <c:v>8</c:v>
                </c:pt>
                <c:pt idx="96">
                  <c:v>12</c:v>
                </c:pt>
                <c:pt idx="97">
                  <c:v>9</c:v>
                </c:pt>
                <c:pt idx="98">
                  <c:v>11</c:v>
                </c:pt>
                <c:pt idx="99">
                  <c:v>15</c:v>
                </c:pt>
                <c:pt idx="100">
                  <c:v>16</c:v>
                </c:pt>
                <c:pt idx="101">
                  <c:v>23</c:v>
                </c:pt>
                <c:pt idx="102">
                  <c:v>26</c:v>
                </c:pt>
                <c:pt idx="103">
                  <c:v>12</c:v>
                </c:pt>
                <c:pt idx="104">
                  <c:v>6</c:v>
                </c:pt>
                <c:pt idx="105">
                  <c:v>11</c:v>
                </c:pt>
                <c:pt idx="106">
                  <c:v>11</c:v>
                </c:pt>
                <c:pt idx="107">
                  <c:v>4</c:v>
                </c:pt>
                <c:pt idx="108">
                  <c:v>3</c:v>
                </c:pt>
                <c:pt idx="109">
                  <c:v>6</c:v>
                </c:pt>
                <c:pt idx="110">
                  <c:v>5</c:v>
                </c:pt>
                <c:pt idx="111">
                  <c:v>6</c:v>
                </c:pt>
                <c:pt idx="112">
                  <c:v>11</c:v>
                </c:pt>
                <c:pt idx="113">
                  <c:v>8</c:v>
                </c:pt>
                <c:pt idx="114">
                  <c:v>3</c:v>
                </c:pt>
                <c:pt idx="115">
                  <c:v>3</c:v>
                </c:pt>
                <c:pt idx="116">
                  <c:v>6</c:v>
                </c:pt>
                <c:pt idx="117">
                  <c:v>5</c:v>
                </c:pt>
                <c:pt idx="118">
                  <c:v>3</c:v>
                </c:pt>
                <c:pt idx="119">
                  <c:v>5</c:v>
                </c:pt>
                <c:pt idx="120">
                  <c:v>14</c:v>
                </c:pt>
                <c:pt idx="121">
                  <c:v>8</c:v>
                </c:pt>
                <c:pt idx="122">
                  <c:v>4</c:v>
                </c:pt>
                <c:pt idx="123">
                  <c:v>5</c:v>
                </c:pt>
                <c:pt idx="124">
                  <c:v>5</c:v>
                </c:pt>
                <c:pt idx="125">
                  <c:v>3</c:v>
                </c:pt>
                <c:pt idx="126">
                  <c:v>6</c:v>
                </c:pt>
                <c:pt idx="127">
                  <c:v>5</c:v>
                </c:pt>
                <c:pt idx="128">
                  <c:v>4</c:v>
                </c:pt>
                <c:pt idx="129">
                  <c:v>7</c:v>
                </c:pt>
                <c:pt idx="130">
                  <c:v>7</c:v>
                </c:pt>
                <c:pt idx="131">
                  <c:v>5</c:v>
                </c:pt>
                <c:pt idx="132">
                  <c:v>2</c:v>
                </c:pt>
                <c:pt idx="133">
                  <c:v>8</c:v>
                </c:pt>
                <c:pt idx="134">
                  <c:v>8</c:v>
                </c:pt>
                <c:pt idx="135">
                  <c:v>2</c:v>
                </c:pt>
                <c:pt idx="136">
                  <c:v>6</c:v>
                </c:pt>
                <c:pt idx="137">
                  <c:v>3</c:v>
                </c:pt>
                <c:pt idx="138">
                  <c:v>2</c:v>
                </c:pt>
                <c:pt idx="139">
                  <c:v>9</c:v>
                </c:pt>
                <c:pt idx="140">
                  <c:v>9</c:v>
                </c:pt>
                <c:pt idx="141">
                  <c:v>5</c:v>
                </c:pt>
                <c:pt idx="142">
                  <c:v>4</c:v>
                </c:pt>
                <c:pt idx="143">
                  <c:v>3</c:v>
                </c:pt>
                <c:pt idx="144">
                  <c:v>7</c:v>
                </c:pt>
                <c:pt idx="145">
                  <c:v>6</c:v>
                </c:pt>
                <c:pt idx="146">
                  <c:v>5</c:v>
                </c:pt>
                <c:pt idx="147">
                  <c:v>5</c:v>
                </c:pt>
                <c:pt idx="148">
                  <c:v>2</c:v>
                </c:pt>
                <c:pt idx="149">
                  <c:v>2</c:v>
                </c:pt>
                <c:pt idx="150">
                  <c:v>1</c:v>
                </c:pt>
                <c:pt idx="151">
                  <c:v>8</c:v>
                </c:pt>
                <c:pt idx="152">
                  <c:v>5</c:v>
                </c:pt>
                <c:pt idx="153">
                  <c:v>3</c:v>
                </c:pt>
                <c:pt idx="154">
                  <c:v>4</c:v>
                </c:pt>
                <c:pt idx="155">
                  <c:v>3</c:v>
                </c:pt>
                <c:pt idx="156">
                  <c:v>4</c:v>
                </c:pt>
                <c:pt idx="157">
                  <c:v>7</c:v>
                </c:pt>
                <c:pt idx="158">
                  <c:v>2</c:v>
                </c:pt>
                <c:pt idx="159">
                  <c:v>5</c:v>
                </c:pt>
                <c:pt idx="160">
                  <c:v>4</c:v>
                </c:pt>
                <c:pt idx="161">
                  <c:v>6</c:v>
                </c:pt>
                <c:pt idx="162">
                  <c:v>2</c:v>
                </c:pt>
                <c:pt idx="163">
                  <c:v>3</c:v>
                </c:pt>
                <c:pt idx="164">
                  <c:v>5</c:v>
                </c:pt>
                <c:pt idx="165">
                  <c:v>2</c:v>
                </c:pt>
                <c:pt idx="166">
                  <c:v>6</c:v>
                </c:pt>
                <c:pt idx="167">
                  <c:v>4</c:v>
                </c:pt>
                <c:pt idx="168">
                  <c:v>1</c:v>
                </c:pt>
                <c:pt idx="169">
                  <c:v>5</c:v>
                </c:pt>
                <c:pt idx="170">
                  <c:v>2</c:v>
                </c:pt>
                <c:pt idx="171">
                  <c:v>1</c:v>
                </c:pt>
                <c:pt idx="172">
                  <c:v>3</c:v>
                </c:pt>
                <c:pt idx="173">
                  <c:v>3</c:v>
                </c:pt>
                <c:pt idx="174">
                  <c:v>2</c:v>
                </c:pt>
                <c:pt idx="175">
                  <c:v>5</c:v>
                </c:pt>
                <c:pt idx="176">
                  <c:v>7</c:v>
                </c:pt>
                <c:pt idx="177">
                  <c:v>4</c:v>
                </c:pt>
                <c:pt idx="178">
                  <c:v>10</c:v>
                </c:pt>
                <c:pt idx="179">
                  <c:v>3</c:v>
                </c:pt>
                <c:pt idx="180">
                  <c:v>7</c:v>
                </c:pt>
                <c:pt idx="181">
                  <c:v>3</c:v>
                </c:pt>
                <c:pt idx="182">
                  <c:v>6</c:v>
                </c:pt>
                <c:pt idx="183">
                  <c:v>6</c:v>
                </c:pt>
                <c:pt idx="184">
                  <c:v>1</c:v>
                </c:pt>
                <c:pt idx="185">
                  <c:v>4</c:v>
                </c:pt>
                <c:pt idx="186">
                  <c:v>1</c:v>
                </c:pt>
                <c:pt idx="187">
                  <c:v>3</c:v>
                </c:pt>
                <c:pt idx="188">
                  <c:v>2</c:v>
                </c:pt>
                <c:pt idx="189">
                  <c:v>2</c:v>
                </c:pt>
                <c:pt idx="190">
                  <c:v>4</c:v>
                </c:pt>
                <c:pt idx="191">
                  <c:v>2</c:v>
                </c:pt>
                <c:pt idx="192">
                  <c:v>1</c:v>
                </c:pt>
                <c:pt idx="193">
                  <c:v>2</c:v>
                </c:pt>
                <c:pt idx="194">
                  <c:v>2</c:v>
                </c:pt>
                <c:pt idx="195">
                  <c:v>3</c:v>
                </c:pt>
                <c:pt idx="196">
                  <c:v>1</c:v>
                </c:pt>
                <c:pt idx="197">
                  <c:v>4</c:v>
                </c:pt>
                <c:pt idx="198">
                  <c:v>3</c:v>
                </c:pt>
                <c:pt idx="199">
                  <c:v>2</c:v>
                </c:pt>
                <c:pt idx="200">
                  <c:v>1</c:v>
                </c:pt>
                <c:pt idx="201">
                  <c:v>1</c:v>
                </c:pt>
                <c:pt idx="202">
                  <c:v>1</c:v>
                </c:pt>
                <c:pt idx="203">
                  <c:v>2</c:v>
                </c:pt>
                <c:pt idx="204">
                  <c:v>1</c:v>
                </c:pt>
                <c:pt idx="205">
                  <c:v>2</c:v>
                </c:pt>
                <c:pt idx="206">
                  <c:v>1</c:v>
                </c:pt>
                <c:pt idx="207">
                  <c:v>1</c:v>
                </c:pt>
                <c:pt idx="208">
                  <c:v>2</c:v>
                </c:pt>
                <c:pt idx="209">
                  <c:v>1</c:v>
                </c:pt>
                <c:pt idx="210">
                  <c:v>1</c:v>
                </c:pt>
                <c:pt idx="211">
                  <c:v>5</c:v>
                </c:pt>
                <c:pt idx="212">
                  <c:v>2</c:v>
                </c:pt>
                <c:pt idx="213">
                  <c:v>3</c:v>
                </c:pt>
                <c:pt idx="214">
                  <c:v>3</c:v>
                </c:pt>
                <c:pt idx="215">
                  <c:v>1</c:v>
                </c:pt>
                <c:pt idx="216">
                  <c:v>3</c:v>
                </c:pt>
                <c:pt idx="217">
                  <c:v>2</c:v>
                </c:pt>
                <c:pt idx="218">
                  <c:v>4</c:v>
                </c:pt>
                <c:pt idx="219">
                  <c:v>3</c:v>
                </c:pt>
                <c:pt idx="220">
                  <c:v>2</c:v>
                </c:pt>
                <c:pt idx="221">
                  <c:v>2</c:v>
                </c:pt>
                <c:pt idx="222">
                  <c:v>1</c:v>
                </c:pt>
                <c:pt idx="223">
                  <c:v>1</c:v>
                </c:pt>
                <c:pt idx="224">
                  <c:v>1</c:v>
                </c:pt>
                <c:pt idx="225">
                  <c:v>1</c:v>
                </c:pt>
                <c:pt idx="226">
                  <c:v>1</c:v>
                </c:pt>
                <c:pt idx="227">
                  <c:v>1</c:v>
                </c:pt>
                <c:pt idx="228">
                  <c:v>2</c:v>
                </c:pt>
                <c:pt idx="229">
                  <c:v>1</c:v>
                </c:pt>
                <c:pt idx="230">
                  <c:v>2</c:v>
                </c:pt>
                <c:pt idx="231">
                  <c:v>1</c:v>
                </c:pt>
                <c:pt idx="232">
                  <c:v>2</c:v>
                </c:pt>
                <c:pt idx="233">
                  <c:v>1</c:v>
                </c:pt>
                <c:pt idx="234">
                  <c:v>1</c:v>
                </c:pt>
                <c:pt idx="235">
                  <c:v>1</c:v>
                </c:pt>
                <c:pt idx="236">
                  <c:v>1</c:v>
                </c:pt>
                <c:pt idx="237">
                  <c:v>1</c:v>
                </c:pt>
                <c:pt idx="238">
                  <c:v>4</c:v>
                </c:pt>
                <c:pt idx="239">
                  <c:v>5</c:v>
                </c:pt>
                <c:pt idx="240">
                  <c:v>3</c:v>
                </c:pt>
                <c:pt idx="241">
                  <c:v>7</c:v>
                </c:pt>
                <c:pt idx="242">
                  <c:v>5</c:v>
                </c:pt>
                <c:pt idx="243">
                  <c:v>2</c:v>
                </c:pt>
                <c:pt idx="244">
                  <c:v>3</c:v>
                </c:pt>
                <c:pt idx="245">
                  <c:v>4</c:v>
                </c:pt>
                <c:pt idx="246">
                  <c:v>3</c:v>
                </c:pt>
                <c:pt idx="247">
                  <c:v>2</c:v>
                </c:pt>
                <c:pt idx="248">
                  <c:v>1</c:v>
                </c:pt>
                <c:pt idx="249">
                  <c:v>4</c:v>
                </c:pt>
                <c:pt idx="250">
                  <c:v>3</c:v>
                </c:pt>
                <c:pt idx="251">
                  <c:v>1</c:v>
                </c:pt>
                <c:pt idx="252">
                  <c:v>2</c:v>
                </c:pt>
                <c:pt idx="253">
                  <c:v>3</c:v>
                </c:pt>
                <c:pt idx="254">
                  <c:v>1</c:v>
                </c:pt>
                <c:pt idx="255">
                  <c:v>2</c:v>
                </c:pt>
                <c:pt idx="256">
                  <c:v>1</c:v>
                </c:pt>
                <c:pt idx="257">
                  <c:v>2</c:v>
                </c:pt>
                <c:pt idx="258">
                  <c:v>3</c:v>
                </c:pt>
                <c:pt idx="259">
                  <c:v>4</c:v>
                </c:pt>
                <c:pt idx="260">
                  <c:v>4</c:v>
                </c:pt>
                <c:pt idx="261">
                  <c:v>5</c:v>
                </c:pt>
                <c:pt idx="262">
                  <c:v>2</c:v>
                </c:pt>
                <c:pt idx="263">
                  <c:v>1</c:v>
                </c:pt>
                <c:pt idx="264">
                  <c:v>1</c:v>
                </c:pt>
                <c:pt idx="265">
                  <c:v>1</c:v>
                </c:pt>
                <c:pt idx="266">
                  <c:v>1</c:v>
                </c:pt>
                <c:pt idx="267">
                  <c:v>1</c:v>
                </c:pt>
                <c:pt idx="268">
                  <c:v>2</c:v>
                </c:pt>
                <c:pt idx="269">
                  <c:v>1</c:v>
                </c:pt>
                <c:pt idx="270">
                  <c:v>2</c:v>
                </c:pt>
                <c:pt idx="271">
                  <c:v>4</c:v>
                </c:pt>
                <c:pt idx="272">
                  <c:v>1</c:v>
                </c:pt>
                <c:pt idx="273">
                  <c:v>1</c:v>
                </c:pt>
                <c:pt idx="274">
                  <c:v>1</c:v>
                </c:pt>
                <c:pt idx="275">
                  <c:v>2</c:v>
                </c:pt>
                <c:pt idx="276">
                  <c:v>1</c:v>
                </c:pt>
                <c:pt idx="277">
                  <c:v>3</c:v>
                </c:pt>
                <c:pt idx="278">
                  <c:v>1</c:v>
                </c:pt>
                <c:pt idx="279">
                  <c:v>1</c:v>
                </c:pt>
                <c:pt idx="280">
                  <c:v>3</c:v>
                </c:pt>
                <c:pt idx="281">
                  <c:v>1</c:v>
                </c:pt>
                <c:pt idx="282">
                  <c:v>1</c:v>
                </c:pt>
                <c:pt idx="283">
                  <c:v>2</c:v>
                </c:pt>
                <c:pt idx="284">
                  <c:v>3</c:v>
                </c:pt>
                <c:pt idx="285">
                  <c:v>3</c:v>
                </c:pt>
                <c:pt idx="286">
                  <c:v>3</c:v>
                </c:pt>
                <c:pt idx="287">
                  <c:v>1</c:v>
                </c:pt>
                <c:pt idx="288">
                  <c:v>2</c:v>
                </c:pt>
                <c:pt idx="289">
                  <c:v>2</c:v>
                </c:pt>
                <c:pt idx="290">
                  <c:v>2</c:v>
                </c:pt>
                <c:pt idx="291">
                  <c:v>1</c:v>
                </c:pt>
                <c:pt idx="292">
                  <c:v>2</c:v>
                </c:pt>
                <c:pt idx="293">
                  <c:v>4</c:v>
                </c:pt>
                <c:pt idx="294">
                  <c:v>1</c:v>
                </c:pt>
                <c:pt idx="295">
                  <c:v>1</c:v>
                </c:pt>
                <c:pt idx="296">
                  <c:v>3</c:v>
                </c:pt>
                <c:pt idx="297">
                  <c:v>7</c:v>
                </c:pt>
                <c:pt idx="298">
                  <c:v>1</c:v>
                </c:pt>
                <c:pt idx="299">
                  <c:v>2</c:v>
                </c:pt>
                <c:pt idx="300">
                  <c:v>1</c:v>
                </c:pt>
                <c:pt idx="301">
                  <c:v>1</c:v>
                </c:pt>
                <c:pt idx="302">
                  <c:v>2</c:v>
                </c:pt>
                <c:pt idx="303">
                  <c:v>3</c:v>
                </c:pt>
                <c:pt idx="304">
                  <c:v>2</c:v>
                </c:pt>
                <c:pt idx="305">
                  <c:v>2</c:v>
                </c:pt>
                <c:pt idx="306">
                  <c:v>1</c:v>
                </c:pt>
                <c:pt idx="307">
                  <c:v>1</c:v>
                </c:pt>
                <c:pt idx="308">
                  <c:v>1</c:v>
                </c:pt>
                <c:pt idx="309">
                  <c:v>1</c:v>
                </c:pt>
                <c:pt idx="310">
                  <c:v>2</c:v>
                </c:pt>
                <c:pt idx="311">
                  <c:v>2</c:v>
                </c:pt>
                <c:pt idx="312">
                  <c:v>2</c:v>
                </c:pt>
                <c:pt idx="313">
                  <c:v>2</c:v>
                </c:pt>
                <c:pt idx="314">
                  <c:v>2</c:v>
                </c:pt>
                <c:pt idx="315">
                  <c:v>1</c:v>
                </c:pt>
                <c:pt idx="316">
                  <c:v>1</c:v>
                </c:pt>
                <c:pt idx="317">
                  <c:v>2</c:v>
                </c:pt>
                <c:pt idx="318">
                  <c:v>3</c:v>
                </c:pt>
                <c:pt idx="319">
                  <c:v>1</c:v>
                </c:pt>
                <c:pt idx="320">
                  <c:v>2</c:v>
                </c:pt>
                <c:pt idx="321">
                  <c:v>2</c:v>
                </c:pt>
                <c:pt idx="322">
                  <c:v>1</c:v>
                </c:pt>
                <c:pt idx="323">
                  <c:v>2</c:v>
                </c:pt>
                <c:pt idx="324">
                  <c:v>4</c:v>
                </c:pt>
                <c:pt idx="325">
                  <c:v>4</c:v>
                </c:pt>
                <c:pt idx="326">
                  <c:v>1</c:v>
                </c:pt>
                <c:pt idx="327">
                  <c:v>1</c:v>
                </c:pt>
                <c:pt idx="328">
                  <c:v>1</c:v>
                </c:pt>
                <c:pt idx="329">
                  <c:v>3</c:v>
                </c:pt>
                <c:pt idx="330">
                  <c:v>2</c:v>
                </c:pt>
                <c:pt idx="331">
                  <c:v>2</c:v>
                </c:pt>
                <c:pt idx="332">
                  <c:v>2</c:v>
                </c:pt>
                <c:pt idx="333">
                  <c:v>1</c:v>
                </c:pt>
                <c:pt idx="334">
                  <c:v>1</c:v>
                </c:pt>
                <c:pt idx="335">
                  <c:v>1</c:v>
                </c:pt>
                <c:pt idx="336">
                  <c:v>3</c:v>
                </c:pt>
                <c:pt idx="337">
                  <c:v>2</c:v>
                </c:pt>
                <c:pt idx="338">
                  <c:v>2</c:v>
                </c:pt>
                <c:pt idx="339">
                  <c:v>2</c:v>
                </c:pt>
                <c:pt idx="340">
                  <c:v>1</c:v>
                </c:pt>
                <c:pt idx="341">
                  <c:v>1</c:v>
                </c:pt>
                <c:pt idx="342">
                  <c:v>1</c:v>
                </c:pt>
                <c:pt idx="343">
                  <c:v>1</c:v>
                </c:pt>
                <c:pt idx="344">
                  <c:v>1</c:v>
                </c:pt>
                <c:pt idx="345">
                  <c:v>2</c:v>
                </c:pt>
                <c:pt idx="346">
                  <c:v>3</c:v>
                </c:pt>
                <c:pt idx="347">
                  <c:v>2</c:v>
                </c:pt>
                <c:pt idx="348">
                  <c:v>1</c:v>
                </c:pt>
                <c:pt idx="349">
                  <c:v>2</c:v>
                </c:pt>
                <c:pt idx="350">
                  <c:v>1</c:v>
                </c:pt>
                <c:pt idx="351">
                  <c:v>3</c:v>
                </c:pt>
                <c:pt idx="352">
                  <c:v>2</c:v>
                </c:pt>
                <c:pt idx="353">
                  <c:v>2</c:v>
                </c:pt>
                <c:pt idx="354">
                  <c:v>1</c:v>
                </c:pt>
                <c:pt idx="355">
                  <c:v>1</c:v>
                </c:pt>
                <c:pt idx="356">
                  <c:v>2</c:v>
                </c:pt>
                <c:pt idx="357">
                  <c:v>3</c:v>
                </c:pt>
                <c:pt idx="358">
                  <c:v>1</c:v>
                </c:pt>
                <c:pt idx="359">
                  <c:v>1</c:v>
                </c:pt>
                <c:pt idx="360">
                  <c:v>1</c:v>
                </c:pt>
                <c:pt idx="361">
                  <c:v>5</c:v>
                </c:pt>
                <c:pt idx="362">
                  <c:v>4</c:v>
                </c:pt>
                <c:pt idx="363">
                  <c:v>1</c:v>
                </c:pt>
                <c:pt idx="364">
                  <c:v>1</c:v>
                </c:pt>
                <c:pt idx="365">
                  <c:v>3</c:v>
                </c:pt>
                <c:pt idx="366">
                  <c:v>2</c:v>
                </c:pt>
                <c:pt idx="367">
                  <c:v>4</c:v>
                </c:pt>
                <c:pt idx="368">
                  <c:v>1</c:v>
                </c:pt>
                <c:pt idx="369">
                  <c:v>2</c:v>
                </c:pt>
                <c:pt idx="370">
                  <c:v>2</c:v>
                </c:pt>
                <c:pt idx="371">
                  <c:v>2</c:v>
                </c:pt>
                <c:pt idx="372">
                  <c:v>5</c:v>
                </c:pt>
                <c:pt idx="373">
                  <c:v>2</c:v>
                </c:pt>
                <c:pt idx="374">
                  <c:v>1</c:v>
                </c:pt>
                <c:pt idx="375">
                  <c:v>3</c:v>
                </c:pt>
                <c:pt idx="376">
                  <c:v>3</c:v>
                </c:pt>
                <c:pt idx="377">
                  <c:v>1</c:v>
                </c:pt>
                <c:pt idx="378">
                  <c:v>3</c:v>
                </c:pt>
                <c:pt idx="379">
                  <c:v>2</c:v>
                </c:pt>
                <c:pt idx="380">
                  <c:v>1</c:v>
                </c:pt>
                <c:pt idx="381">
                  <c:v>2</c:v>
                </c:pt>
                <c:pt idx="382">
                  <c:v>2</c:v>
                </c:pt>
                <c:pt idx="383">
                  <c:v>1</c:v>
                </c:pt>
                <c:pt idx="384">
                  <c:v>2</c:v>
                </c:pt>
                <c:pt idx="385">
                  <c:v>1</c:v>
                </c:pt>
                <c:pt idx="386">
                  <c:v>2</c:v>
                </c:pt>
                <c:pt idx="387">
                  <c:v>1</c:v>
                </c:pt>
                <c:pt idx="388">
                  <c:v>8</c:v>
                </c:pt>
                <c:pt idx="389">
                  <c:v>5</c:v>
                </c:pt>
                <c:pt idx="390">
                  <c:v>3</c:v>
                </c:pt>
                <c:pt idx="391">
                  <c:v>1</c:v>
                </c:pt>
                <c:pt idx="392">
                  <c:v>2</c:v>
                </c:pt>
                <c:pt idx="393">
                  <c:v>1</c:v>
                </c:pt>
                <c:pt idx="394">
                  <c:v>2</c:v>
                </c:pt>
                <c:pt idx="395">
                  <c:v>1</c:v>
                </c:pt>
                <c:pt idx="396">
                  <c:v>2</c:v>
                </c:pt>
                <c:pt idx="397">
                  <c:v>4</c:v>
                </c:pt>
                <c:pt idx="398">
                  <c:v>1</c:v>
                </c:pt>
                <c:pt idx="399">
                  <c:v>1</c:v>
                </c:pt>
                <c:pt idx="400">
                  <c:v>1</c:v>
                </c:pt>
                <c:pt idx="401">
                  <c:v>1</c:v>
                </c:pt>
                <c:pt idx="402">
                  <c:v>1</c:v>
                </c:pt>
                <c:pt idx="403">
                  <c:v>1</c:v>
                </c:pt>
                <c:pt idx="404">
                  <c:v>2</c:v>
                </c:pt>
                <c:pt idx="405">
                  <c:v>1</c:v>
                </c:pt>
                <c:pt idx="406">
                  <c:v>2</c:v>
                </c:pt>
                <c:pt idx="407">
                  <c:v>1</c:v>
                </c:pt>
                <c:pt idx="408">
                  <c:v>1</c:v>
                </c:pt>
                <c:pt idx="409">
                  <c:v>1</c:v>
                </c:pt>
                <c:pt idx="410">
                  <c:v>1</c:v>
                </c:pt>
                <c:pt idx="411">
                  <c:v>2</c:v>
                </c:pt>
                <c:pt idx="412">
                  <c:v>2</c:v>
                </c:pt>
                <c:pt idx="413">
                  <c:v>1</c:v>
                </c:pt>
                <c:pt idx="414">
                  <c:v>1</c:v>
                </c:pt>
                <c:pt idx="415">
                  <c:v>2</c:v>
                </c:pt>
                <c:pt idx="416">
                  <c:v>3</c:v>
                </c:pt>
                <c:pt idx="417">
                  <c:v>4</c:v>
                </c:pt>
                <c:pt idx="418">
                  <c:v>1</c:v>
                </c:pt>
                <c:pt idx="419">
                  <c:v>1</c:v>
                </c:pt>
                <c:pt idx="420">
                  <c:v>1</c:v>
                </c:pt>
                <c:pt idx="421">
                  <c:v>2</c:v>
                </c:pt>
                <c:pt idx="422">
                  <c:v>1</c:v>
                </c:pt>
                <c:pt idx="423">
                  <c:v>2</c:v>
                </c:pt>
                <c:pt idx="424">
                  <c:v>1</c:v>
                </c:pt>
                <c:pt idx="425">
                  <c:v>1</c:v>
                </c:pt>
                <c:pt idx="426">
                  <c:v>1</c:v>
                </c:pt>
                <c:pt idx="427">
                  <c:v>3</c:v>
                </c:pt>
                <c:pt idx="428">
                  <c:v>2</c:v>
                </c:pt>
                <c:pt idx="429">
                  <c:v>1</c:v>
                </c:pt>
                <c:pt idx="430">
                  <c:v>3</c:v>
                </c:pt>
                <c:pt idx="431">
                  <c:v>1</c:v>
                </c:pt>
                <c:pt idx="432">
                  <c:v>1</c:v>
                </c:pt>
                <c:pt idx="433">
                  <c:v>1</c:v>
                </c:pt>
                <c:pt idx="434">
                  <c:v>7</c:v>
                </c:pt>
                <c:pt idx="435">
                  <c:v>4</c:v>
                </c:pt>
                <c:pt idx="436">
                  <c:v>1</c:v>
                </c:pt>
                <c:pt idx="437">
                  <c:v>2</c:v>
                </c:pt>
                <c:pt idx="438">
                  <c:v>2</c:v>
                </c:pt>
                <c:pt idx="439">
                  <c:v>1</c:v>
                </c:pt>
                <c:pt idx="440">
                  <c:v>1</c:v>
                </c:pt>
                <c:pt idx="441">
                  <c:v>1</c:v>
                </c:pt>
                <c:pt idx="442">
                  <c:v>1</c:v>
                </c:pt>
                <c:pt idx="443">
                  <c:v>1</c:v>
                </c:pt>
                <c:pt idx="444">
                  <c:v>2</c:v>
                </c:pt>
                <c:pt idx="445">
                  <c:v>2</c:v>
                </c:pt>
                <c:pt idx="446">
                  <c:v>2</c:v>
                </c:pt>
                <c:pt idx="447">
                  <c:v>1</c:v>
                </c:pt>
                <c:pt idx="448">
                  <c:v>1</c:v>
                </c:pt>
                <c:pt idx="449">
                  <c:v>1</c:v>
                </c:pt>
                <c:pt idx="450">
                  <c:v>1</c:v>
                </c:pt>
                <c:pt idx="451">
                  <c:v>1</c:v>
                </c:pt>
                <c:pt idx="452">
                  <c:v>1</c:v>
                </c:pt>
                <c:pt idx="453">
                  <c:v>1</c:v>
                </c:pt>
                <c:pt idx="454">
                  <c:v>1</c:v>
                </c:pt>
                <c:pt idx="455">
                  <c:v>1</c:v>
                </c:pt>
                <c:pt idx="456">
                  <c:v>1</c:v>
                </c:pt>
                <c:pt idx="457">
                  <c:v>1</c:v>
                </c:pt>
                <c:pt idx="458">
                  <c:v>1</c:v>
                </c:pt>
                <c:pt idx="459">
                  <c:v>1</c:v>
                </c:pt>
                <c:pt idx="460">
                  <c:v>2</c:v>
                </c:pt>
                <c:pt idx="461">
                  <c:v>1</c:v>
                </c:pt>
                <c:pt idx="462">
                  <c:v>1</c:v>
                </c:pt>
                <c:pt idx="463">
                  <c:v>1</c:v>
                </c:pt>
                <c:pt idx="464">
                  <c:v>1</c:v>
                </c:pt>
                <c:pt idx="465">
                  <c:v>1</c:v>
                </c:pt>
                <c:pt idx="466">
                  <c:v>1</c:v>
                </c:pt>
                <c:pt idx="467">
                  <c:v>1</c:v>
                </c:pt>
                <c:pt idx="468">
                  <c:v>1</c:v>
                </c:pt>
                <c:pt idx="469">
                  <c:v>1</c:v>
                </c:pt>
                <c:pt idx="470">
                  <c:v>2</c:v>
                </c:pt>
                <c:pt idx="471">
                  <c:v>1</c:v>
                </c:pt>
                <c:pt idx="472">
                  <c:v>1</c:v>
                </c:pt>
                <c:pt idx="473">
                  <c:v>1</c:v>
                </c:pt>
                <c:pt idx="474">
                  <c:v>2</c:v>
                </c:pt>
                <c:pt idx="475">
                  <c:v>1</c:v>
                </c:pt>
                <c:pt idx="476">
                  <c:v>1</c:v>
                </c:pt>
                <c:pt idx="477">
                  <c:v>1</c:v>
                </c:pt>
                <c:pt idx="478">
                  <c:v>1</c:v>
                </c:pt>
                <c:pt idx="479">
                  <c:v>4</c:v>
                </c:pt>
                <c:pt idx="480">
                  <c:v>3</c:v>
                </c:pt>
                <c:pt idx="481">
                  <c:v>1</c:v>
                </c:pt>
                <c:pt idx="482">
                  <c:v>1</c:v>
                </c:pt>
                <c:pt idx="483">
                  <c:v>1</c:v>
                </c:pt>
                <c:pt idx="484">
                  <c:v>1</c:v>
                </c:pt>
                <c:pt idx="485">
                  <c:v>1</c:v>
                </c:pt>
                <c:pt idx="486">
                  <c:v>1</c:v>
                </c:pt>
                <c:pt idx="487">
                  <c:v>1</c:v>
                </c:pt>
                <c:pt idx="488">
                  <c:v>1</c:v>
                </c:pt>
                <c:pt idx="489">
                  <c:v>1</c:v>
                </c:pt>
                <c:pt idx="490">
                  <c:v>1</c:v>
                </c:pt>
                <c:pt idx="491">
                  <c:v>1</c:v>
                </c:pt>
                <c:pt idx="492">
                  <c:v>1</c:v>
                </c:pt>
                <c:pt idx="493">
                  <c:v>1</c:v>
                </c:pt>
                <c:pt idx="494">
                  <c:v>1</c:v>
                </c:pt>
                <c:pt idx="495">
                  <c:v>2</c:v>
                </c:pt>
                <c:pt idx="496">
                  <c:v>2</c:v>
                </c:pt>
                <c:pt idx="497">
                  <c:v>1</c:v>
                </c:pt>
                <c:pt idx="498">
                  <c:v>1</c:v>
                </c:pt>
                <c:pt idx="499">
                  <c:v>1</c:v>
                </c:pt>
                <c:pt idx="500">
                  <c:v>1</c:v>
                </c:pt>
                <c:pt idx="501">
                  <c:v>1</c:v>
                </c:pt>
                <c:pt idx="502">
                  <c:v>1</c:v>
                </c:pt>
                <c:pt idx="503">
                  <c:v>1</c:v>
                </c:pt>
                <c:pt idx="504">
                  <c:v>1</c:v>
                </c:pt>
                <c:pt idx="505">
                  <c:v>1</c:v>
                </c:pt>
                <c:pt idx="506">
                  <c:v>1</c:v>
                </c:pt>
                <c:pt idx="507">
                  <c:v>1</c:v>
                </c:pt>
                <c:pt idx="508">
                  <c:v>279</c:v>
                </c:pt>
                <c:pt idx="509">
                  <c:v>511</c:v>
                </c:pt>
                <c:pt idx="510">
                  <c:v>246</c:v>
                </c:pt>
                <c:pt idx="511">
                  <c:v>118</c:v>
                </c:pt>
                <c:pt idx="512">
                  <c:v>117</c:v>
                </c:pt>
                <c:pt idx="513">
                  <c:v>82</c:v>
                </c:pt>
                <c:pt idx="514">
                  <c:v>94</c:v>
                </c:pt>
                <c:pt idx="515">
                  <c:v>128</c:v>
                </c:pt>
                <c:pt idx="516">
                  <c:v>83</c:v>
                </c:pt>
                <c:pt idx="517">
                  <c:v>52</c:v>
                </c:pt>
                <c:pt idx="518">
                  <c:v>64</c:v>
                </c:pt>
                <c:pt idx="519">
                  <c:v>56</c:v>
                </c:pt>
                <c:pt idx="520">
                  <c:v>53</c:v>
                </c:pt>
                <c:pt idx="521">
                  <c:v>60</c:v>
                </c:pt>
                <c:pt idx="522">
                  <c:v>45</c:v>
                </c:pt>
                <c:pt idx="523">
                  <c:v>29</c:v>
                </c:pt>
                <c:pt idx="524">
                  <c:v>44</c:v>
                </c:pt>
                <c:pt idx="525">
                  <c:v>41</c:v>
                </c:pt>
                <c:pt idx="526">
                  <c:v>22</c:v>
                </c:pt>
                <c:pt idx="527">
                  <c:v>47</c:v>
                </c:pt>
                <c:pt idx="528">
                  <c:v>43</c:v>
                </c:pt>
                <c:pt idx="529">
                  <c:v>45</c:v>
                </c:pt>
                <c:pt idx="530">
                  <c:v>42</c:v>
                </c:pt>
                <c:pt idx="531">
                  <c:v>31</c:v>
                </c:pt>
                <c:pt idx="532">
                  <c:v>34</c:v>
                </c:pt>
                <c:pt idx="533">
                  <c:v>25</c:v>
                </c:pt>
                <c:pt idx="534">
                  <c:v>32</c:v>
                </c:pt>
                <c:pt idx="535">
                  <c:v>28</c:v>
                </c:pt>
                <c:pt idx="536">
                  <c:v>19</c:v>
                </c:pt>
                <c:pt idx="537">
                  <c:v>46</c:v>
                </c:pt>
                <c:pt idx="538">
                  <c:v>29</c:v>
                </c:pt>
                <c:pt idx="539">
                  <c:v>31</c:v>
                </c:pt>
                <c:pt idx="540">
                  <c:v>32</c:v>
                </c:pt>
                <c:pt idx="541">
                  <c:v>32</c:v>
                </c:pt>
                <c:pt idx="542">
                  <c:v>25</c:v>
                </c:pt>
                <c:pt idx="543">
                  <c:v>27</c:v>
                </c:pt>
                <c:pt idx="544">
                  <c:v>35</c:v>
                </c:pt>
                <c:pt idx="545">
                  <c:v>20</c:v>
                </c:pt>
                <c:pt idx="546">
                  <c:v>24</c:v>
                </c:pt>
                <c:pt idx="547">
                  <c:v>25</c:v>
                </c:pt>
                <c:pt idx="548">
                  <c:v>22</c:v>
                </c:pt>
                <c:pt idx="549">
                  <c:v>20</c:v>
                </c:pt>
                <c:pt idx="550">
                  <c:v>14</c:v>
                </c:pt>
                <c:pt idx="551">
                  <c:v>7</c:v>
                </c:pt>
                <c:pt idx="552">
                  <c:v>13</c:v>
                </c:pt>
                <c:pt idx="553">
                  <c:v>11</c:v>
                </c:pt>
                <c:pt idx="554">
                  <c:v>11</c:v>
                </c:pt>
                <c:pt idx="555">
                  <c:v>5</c:v>
                </c:pt>
                <c:pt idx="556">
                  <c:v>11</c:v>
                </c:pt>
                <c:pt idx="557">
                  <c:v>2</c:v>
                </c:pt>
                <c:pt idx="558">
                  <c:v>17</c:v>
                </c:pt>
                <c:pt idx="559">
                  <c:v>8</c:v>
                </c:pt>
                <c:pt idx="560">
                  <c:v>9</c:v>
                </c:pt>
                <c:pt idx="561">
                  <c:v>1</c:v>
                </c:pt>
                <c:pt idx="562">
                  <c:v>3</c:v>
                </c:pt>
                <c:pt idx="563">
                  <c:v>4</c:v>
                </c:pt>
                <c:pt idx="564">
                  <c:v>4</c:v>
                </c:pt>
                <c:pt idx="565">
                  <c:v>5</c:v>
                </c:pt>
                <c:pt idx="566">
                  <c:v>4</c:v>
                </c:pt>
                <c:pt idx="567">
                  <c:v>4</c:v>
                </c:pt>
                <c:pt idx="568">
                  <c:v>220</c:v>
                </c:pt>
                <c:pt idx="569">
                  <c:v>301</c:v>
                </c:pt>
                <c:pt idx="570">
                  <c:v>214</c:v>
                </c:pt>
                <c:pt idx="571">
                  <c:v>162</c:v>
                </c:pt>
                <c:pt idx="572">
                  <c:v>129</c:v>
                </c:pt>
                <c:pt idx="573">
                  <c:v>119</c:v>
                </c:pt>
                <c:pt idx="574">
                  <c:v>104</c:v>
                </c:pt>
                <c:pt idx="575">
                  <c:v>77</c:v>
                </c:pt>
                <c:pt idx="576">
                  <c:v>75</c:v>
                </c:pt>
                <c:pt idx="577">
                  <c:v>59</c:v>
                </c:pt>
                <c:pt idx="578">
                  <c:v>34</c:v>
                </c:pt>
                <c:pt idx="579">
                  <c:v>59</c:v>
                </c:pt>
                <c:pt idx="580">
                  <c:v>55</c:v>
                </c:pt>
                <c:pt idx="581">
                  <c:v>43</c:v>
                </c:pt>
                <c:pt idx="582">
                  <c:v>43</c:v>
                </c:pt>
                <c:pt idx="583">
                  <c:v>46</c:v>
                </c:pt>
                <c:pt idx="584">
                  <c:v>41</c:v>
                </c:pt>
                <c:pt idx="585">
                  <c:v>28</c:v>
                </c:pt>
                <c:pt idx="586">
                  <c:v>38</c:v>
                </c:pt>
                <c:pt idx="587">
                  <c:v>28</c:v>
                </c:pt>
                <c:pt idx="588">
                  <c:v>25</c:v>
                </c:pt>
                <c:pt idx="589">
                  <c:v>35</c:v>
                </c:pt>
                <c:pt idx="590">
                  <c:v>34</c:v>
                </c:pt>
                <c:pt idx="591">
                  <c:v>22</c:v>
                </c:pt>
                <c:pt idx="592">
                  <c:v>24</c:v>
                </c:pt>
                <c:pt idx="593">
                  <c:v>26</c:v>
                </c:pt>
                <c:pt idx="594">
                  <c:v>19</c:v>
                </c:pt>
                <c:pt idx="595">
                  <c:v>21</c:v>
                </c:pt>
                <c:pt idx="596">
                  <c:v>15</c:v>
                </c:pt>
                <c:pt idx="597">
                  <c:v>14</c:v>
                </c:pt>
                <c:pt idx="598">
                  <c:v>13</c:v>
                </c:pt>
                <c:pt idx="599">
                  <c:v>13</c:v>
                </c:pt>
                <c:pt idx="600">
                  <c:v>14</c:v>
                </c:pt>
                <c:pt idx="601">
                  <c:v>10</c:v>
                </c:pt>
                <c:pt idx="602">
                  <c:v>14</c:v>
                </c:pt>
                <c:pt idx="603">
                  <c:v>17</c:v>
                </c:pt>
                <c:pt idx="604">
                  <c:v>17</c:v>
                </c:pt>
                <c:pt idx="605">
                  <c:v>19</c:v>
                </c:pt>
                <c:pt idx="606">
                  <c:v>10</c:v>
                </c:pt>
                <c:pt idx="607">
                  <c:v>9</c:v>
                </c:pt>
                <c:pt idx="608">
                  <c:v>17</c:v>
                </c:pt>
                <c:pt idx="609">
                  <c:v>2</c:v>
                </c:pt>
                <c:pt idx="610">
                  <c:v>7</c:v>
                </c:pt>
                <c:pt idx="611">
                  <c:v>13</c:v>
                </c:pt>
                <c:pt idx="612">
                  <c:v>16</c:v>
                </c:pt>
                <c:pt idx="613">
                  <c:v>5</c:v>
                </c:pt>
                <c:pt idx="614">
                  <c:v>8</c:v>
                </c:pt>
                <c:pt idx="615">
                  <c:v>12</c:v>
                </c:pt>
                <c:pt idx="616">
                  <c:v>9</c:v>
                </c:pt>
                <c:pt idx="617">
                  <c:v>7</c:v>
                </c:pt>
                <c:pt idx="618">
                  <c:v>9</c:v>
                </c:pt>
                <c:pt idx="619">
                  <c:v>3</c:v>
                </c:pt>
                <c:pt idx="620">
                  <c:v>8</c:v>
                </c:pt>
                <c:pt idx="621">
                  <c:v>4</c:v>
                </c:pt>
                <c:pt idx="622">
                  <c:v>7</c:v>
                </c:pt>
                <c:pt idx="623">
                  <c:v>6</c:v>
                </c:pt>
                <c:pt idx="624">
                  <c:v>8</c:v>
                </c:pt>
                <c:pt idx="625">
                  <c:v>9</c:v>
                </c:pt>
                <c:pt idx="626">
                  <c:v>9</c:v>
                </c:pt>
                <c:pt idx="627">
                  <c:v>6</c:v>
                </c:pt>
                <c:pt idx="628">
                  <c:v>2</c:v>
                </c:pt>
                <c:pt idx="629">
                  <c:v>9</c:v>
                </c:pt>
                <c:pt idx="630">
                  <c:v>9</c:v>
                </c:pt>
                <c:pt idx="631">
                  <c:v>4</c:v>
                </c:pt>
                <c:pt idx="632">
                  <c:v>8</c:v>
                </c:pt>
                <c:pt idx="633">
                  <c:v>4</c:v>
                </c:pt>
                <c:pt idx="634">
                  <c:v>5</c:v>
                </c:pt>
                <c:pt idx="635">
                  <c:v>10</c:v>
                </c:pt>
                <c:pt idx="636">
                  <c:v>5</c:v>
                </c:pt>
                <c:pt idx="637">
                  <c:v>6</c:v>
                </c:pt>
                <c:pt idx="638">
                  <c:v>5</c:v>
                </c:pt>
                <c:pt idx="639">
                  <c:v>3</c:v>
                </c:pt>
                <c:pt idx="640">
                  <c:v>8</c:v>
                </c:pt>
                <c:pt idx="641">
                  <c:v>15</c:v>
                </c:pt>
                <c:pt idx="642">
                  <c:v>3</c:v>
                </c:pt>
                <c:pt idx="643">
                  <c:v>11</c:v>
                </c:pt>
                <c:pt idx="644">
                  <c:v>4</c:v>
                </c:pt>
                <c:pt idx="645">
                  <c:v>4</c:v>
                </c:pt>
                <c:pt idx="646">
                  <c:v>4</c:v>
                </c:pt>
                <c:pt idx="647">
                  <c:v>3</c:v>
                </c:pt>
                <c:pt idx="648">
                  <c:v>5</c:v>
                </c:pt>
                <c:pt idx="649">
                  <c:v>8</c:v>
                </c:pt>
                <c:pt idx="650">
                  <c:v>8</c:v>
                </c:pt>
                <c:pt idx="651">
                  <c:v>7</c:v>
                </c:pt>
                <c:pt idx="652">
                  <c:v>8</c:v>
                </c:pt>
                <c:pt idx="653">
                  <c:v>2</c:v>
                </c:pt>
                <c:pt idx="654">
                  <c:v>6</c:v>
                </c:pt>
                <c:pt idx="655">
                  <c:v>6</c:v>
                </c:pt>
                <c:pt idx="656">
                  <c:v>4</c:v>
                </c:pt>
                <c:pt idx="657">
                  <c:v>4</c:v>
                </c:pt>
                <c:pt idx="658">
                  <c:v>4</c:v>
                </c:pt>
                <c:pt idx="659">
                  <c:v>1</c:v>
                </c:pt>
                <c:pt idx="660">
                  <c:v>3</c:v>
                </c:pt>
                <c:pt idx="661">
                  <c:v>6</c:v>
                </c:pt>
                <c:pt idx="662">
                  <c:v>1</c:v>
                </c:pt>
                <c:pt idx="663">
                  <c:v>1</c:v>
                </c:pt>
                <c:pt idx="664">
                  <c:v>2</c:v>
                </c:pt>
                <c:pt idx="665">
                  <c:v>1</c:v>
                </c:pt>
                <c:pt idx="666">
                  <c:v>1</c:v>
                </c:pt>
                <c:pt idx="667">
                  <c:v>1</c:v>
                </c:pt>
                <c:pt idx="668">
                  <c:v>2</c:v>
                </c:pt>
                <c:pt idx="669">
                  <c:v>1</c:v>
                </c:pt>
                <c:pt idx="670">
                  <c:v>3</c:v>
                </c:pt>
                <c:pt idx="671">
                  <c:v>1</c:v>
                </c:pt>
                <c:pt idx="672">
                  <c:v>4</c:v>
                </c:pt>
                <c:pt idx="673">
                  <c:v>5</c:v>
                </c:pt>
                <c:pt idx="674">
                  <c:v>1</c:v>
                </c:pt>
                <c:pt idx="675">
                  <c:v>1</c:v>
                </c:pt>
                <c:pt idx="676">
                  <c:v>1</c:v>
                </c:pt>
                <c:pt idx="677">
                  <c:v>3</c:v>
                </c:pt>
                <c:pt idx="678">
                  <c:v>2</c:v>
                </c:pt>
                <c:pt idx="679">
                  <c:v>1</c:v>
                </c:pt>
                <c:pt idx="680">
                  <c:v>5</c:v>
                </c:pt>
                <c:pt idx="681">
                  <c:v>4</c:v>
                </c:pt>
                <c:pt idx="682">
                  <c:v>4</c:v>
                </c:pt>
                <c:pt idx="683">
                  <c:v>4</c:v>
                </c:pt>
                <c:pt idx="684">
                  <c:v>10</c:v>
                </c:pt>
                <c:pt idx="685">
                  <c:v>3</c:v>
                </c:pt>
                <c:pt idx="686">
                  <c:v>1</c:v>
                </c:pt>
                <c:pt idx="687">
                  <c:v>2</c:v>
                </c:pt>
                <c:pt idx="688">
                  <c:v>2</c:v>
                </c:pt>
                <c:pt idx="689">
                  <c:v>3</c:v>
                </c:pt>
                <c:pt idx="690">
                  <c:v>3</c:v>
                </c:pt>
                <c:pt idx="691">
                  <c:v>2</c:v>
                </c:pt>
                <c:pt idx="692">
                  <c:v>4</c:v>
                </c:pt>
                <c:pt idx="693">
                  <c:v>5</c:v>
                </c:pt>
                <c:pt idx="694">
                  <c:v>5</c:v>
                </c:pt>
                <c:pt idx="695">
                  <c:v>2</c:v>
                </c:pt>
                <c:pt idx="696">
                  <c:v>2</c:v>
                </c:pt>
                <c:pt idx="697">
                  <c:v>2</c:v>
                </c:pt>
                <c:pt idx="698">
                  <c:v>3</c:v>
                </c:pt>
                <c:pt idx="699">
                  <c:v>3</c:v>
                </c:pt>
                <c:pt idx="700">
                  <c:v>2</c:v>
                </c:pt>
                <c:pt idx="701">
                  <c:v>3</c:v>
                </c:pt>
                <c:pt idx="702">
                  <c:v>1</c:v>
                </c:pt>
                <c:pt idx="703">
                  <c:v>2</c:v>
                </c:pt>
                <c:pt idx="704">
                  <c:v>4</c:v>
                </c:pt>
                <c:pt idx="705">
                  <c:v>5</c:v>
                </c:pt>
                <c:pt idx="706">
                  <c:v>7</c:v>
                </c:pt>
                <c:pt idx="707">
                  <c:v>4</c:v>
                </c:pt>
                <c:pt idx="708">
                  <c:v>7</c:v>
                </c:pt>
                <c:pt idx="709">
                  <c:v>2</c:v>
                </c:pt>
                <c:pt idx="710">
                  <c:v>2</c:v>
                </c:pt>
                <c:pt idx="711">
                  <c:v>5</c:v>
                </c:pt>
                <c:pt idx="712">
                  <c:v>3</c:v>
                </c:pt>
                <c:pt idx="713">
                  <c:v>3</c:v>
                </c:pt>
                <c:pt idx="714">
                  <c:v>7</c:v>
                </c:pt>
                <c:pt idx="715">
                  <c:v>9</c:v>
                </c:pt>
                <c:pt idx="716">
                  <c:v>6</c:v>
                </c:pt>
                <c:pt idx="717">
                  <c:v>3</c:v>
                </c:pt>
                <c:pt idx="718">
                  <c:v>4</c:v>
                </c:pt>
                <c:pt idx="719">
                  <c:v>8</c:v>
                </c:pt>
                <c:pt idx="720">
                  <c:v>4</c:v>
                </c:pt>
                <c:pt idx="721">
                  <c:v>4</c:v>
                </c:pt>
                <c:pt idx="722">
                  <c:v>5</c:v>
                </c:pt>
                <c:pt idx="723">
                  <c:v>1</c:v>
                </c:pt>
                <c:pt idx="724">
                  <c:v>1</c:v>
                </c:pt>
                <c:pt idx="725">
                  <c:v>1</c:v>
                </c:pt>
                <c:pt idx="726">
                  <c:v>8</c:v>
                </c:pt>
                <c:pt idx="727">
                  <c:v>2</c:v>
                </c:pt>
                <c:pt idx="728">
                  <c:v>2</c:v>
                </c:pt>
                <c:pt idx="729">
                  <c:v>3</c:v>
                </c:pt>
                <c:pt idx="730">
                  <c:v>1</c:v>
                </c:pt>
                <c:pt idx="731">
                  <c:v>3</c:v>
                </c:pt>
                <c:pt idx="732">
                  <c:v>2</c:v>
                </c:pt>
                <c:pt idx="733">
                  <c:v>2</c:v>
                </c:pt>
                <c:pt idx="734">
                  <c:v>5</c:v>
                </c:pt>
                <c:pt idx="735">
                  <c:v>4</c:v>
                </c:pt>
                <c:pt idx="736">
                  <c:v>4</c:v>
                </c:pt>
                <c:pt idx="737">
                  <c:v>1</c:v>
                </c:pt>
                <c:pt idx="738">
                  <c:v>1</c:v>
                </c:pt>
                <c:pt idx="739">
                  <c:v>2</c:v>
                </c:pt>
                <c:pt idx="740">
                  <c:v>5</c:v>
                </c:pt>
                <c:pt idx="741">
                  <c:v>4</c:v>
                </c:pt>
                <c:pt idx="742">
                  <c:v>2</c:v>
                </c:pt>
                <c:pt idx="743">
                  <c:v>3</c:v>
                </c:pt>
                <c:pt idx="744">
                  <c:v>2</c:v>
                </c:pt>
                <c:pt idx="745">
                  <c:v>1</c:v>
                </c:pt>
                <c:pt idx="746">
                  <c:v>2</c:v>
                </c:pt>
                <c:pt idx="747">
                  <c:v>3</c:v>
                </c:pt>
                <c:pt idx="748">
                  <c:v>1</c:v>
                </c:pt>
                <c:pt idx="749">
                  <c:v>4</c:v>
                </c:pt>
                <c:pt idx="750">
                  <c:v>1</c:v>
                </c:pt>
                <c:pt idx="751">
                  <c:v>1</c:v>
                </c:pt>
                <c:pt idx="752">
                  <c:v>1</c:v>
                </c:pt>
                <c:pt idx="753">
                  <c:v>2</c:v>
                </c:pt>
                <c:pt idx="754">
                  <c:v>3</c:v>
                </c:pt>
                <c:pt idx="755">
                  <c:v>2</c:v>
                </c:pt>
                <c:pt idx="756">
                  <c:v>1</c:v>
                </c:pt>
                <c:pt idx="757">
                  <c:v>2</c:v>
                </c:pt>
                <c:pt idx="758">
                  <c:v>4</c:v>
                </c:pt>
                <c:pt idx="759">
                  <c:v>3</c:v>
                </c:pt>
                <c:pt idx="760">
                  <c:v>3</c:v>
                </c:pt>
                <c:pt idx="761">
                  <c:v>3</c:v>
                </c:pt>
                <c:pt idx="762">
                  <c:v>1</c:v>
                </c:pt>
                <c:pt idx="763">
                  <c:v>5</c:v>
                </c:pt>
                <c:pt idx="764">
                  <c:v>3</c:v>
                </c:pt>
                <c:pt idx="765">
                  <c:v>2</c:v>
                </c:pt>
                <c:pt idx="766">
                  <c:v>3</c:v>
                </c:pt>
                <c:pt idx="767">
                  <c:v>1</c:v>
                </c:pt>
                <c:pt idx="768">
                  <c:v>2</c:v>
                </c:pt>
                <c:pt idx="769">
                  <c:v>4</c:v>
                </c:pt>
                <c:pt idx="770">
                  <c:v>3</c:v>
                </c:pt>
                <c:pt idx="771">
                  <c:v>1</c:v>
                </c:pt>
                <c:pt idx="772">
                  <c:v>1</c:v>
                </c:pt>
                <c:pt idx="773">
                  <c:v>1</c:v>
                </c:pt>
                <c:pt idx="774">
                  <c:v>1</c:v>
                </c:pt>
                <c:pt idx="775">
                  <c:v>1</c:v>
                </c:pt>
                <c:pt idx="776">
                  <c:v>1</c:v>
                </c:pt>
                <c:pt idx="777">
                  <c:v>1</c:v>
                </c:pt>
                <c:pt idx="778">
                  <c:v>4</c:v>
                </c:pt>
                <c:pt idx="779">
                  <c:v>4</c:v>
                </c:pt>
                <c:pt idx="780">
                  <c:v>5</c:v>
                </c:pt>
                <c:pt idx="781">
                  <c:v>4</c:v>
                </c:pt>
                <c:pt idx="782">
                  <c:v>1</c:v>
                </c:pt>
                <c:pt idx="783">
                  <c:v>3</c:v>
                </c:pt>
                <c:pt idx="784">
                  <c:v>4</c:v>
                </c:pt>
                <c:pt idx="785">
                  <c:v>3</c:v>
                </c:pt>
                <c:pt idx="786">
                  <c:v>1</c:v>
                </c:pt>
                <c:pt idx="787">
                  <c:v>3</c:v>
                </c:pt>
                <c:pt idx="788">
                  <c:v>3</c:v>
                </c:pt>
                <c:pt idx="789">
                  <c:v>4</c:v>
                </c:pt>
                <c:pt idx="790">
                  <c:v>1</c:v>
                </c:pt>
                <c:pt idx="791">
                  <c:v>5</c:v>
                </c:pt>
                <c:pt idx="792">
                  <c:v>5</c:v>
                </c:pt>
                <c:pt idx="793">
                  <c:v>4</c:v>
                </c:pt>
                <c:pt idx="794">
                  <c:v>3</c:v>
                </c:pt>
                <c:pt idx="795">
                  <c:v>2</c:v>
                </c:pt>
                <c:pt idx="796">
                  <c:v>2</c:v>
                </c:pt>
                <c:pt idx="797">
                  <c:v>2</c:v>
                </c:pt>
                <c:pt idx="798">
                  <c:v>2</c:v>
                </c:pt>
                <c:pt idx="799">
                  <c:v>1</c:v>
                </c:pt>
                <c:pt idx="800">
                  <c:v>5</c:v>
                </c:pt>
                <c:pt idx="801">
                  <c:v>1</c:v>
                </c:pt>
                <c:pt idx="802">
                  <c:v>3</c:v>
                </c:pt>
                <c:pt idx="803">
                  <c:v>1</c:v>
                </c:pt>
                <c:pt idx="804">
                  <c:v>1</c:v>
                </c:pt>
                <c:pt idx="805">
                  <c:v>1</c:v>
                </c:pt>
                <c:pt idx="806">
                  <c:v>3</c:v>
                </c:pt>
                <c:pt idx="807">
                  <c:v>2</c:v>
                </c:pt>
                <c:pt idx="808">
                  <c:v>1</c:v>
                </c:pt>
                <c:pt idx="809">
                  <c:v>1</c:v>
                </c:pt>
                <c:pt idx="810">
                  <c:v>2</c:v>
                </c:pt>
                <c:pt idx="811">
                  <c:v>1</c:v>
                </c:pt>
                <c:pt idx="812">
                  <c:v>2</c:v>
                </c:pt>
                <c:pt idx="813">
                  <c:v>4</c:v>
                </c:pt>
                <c:pt idx="814">
                  <c:v>2</c:v>
                </c:pt>
                <c:pt idx="815">
                  <c:v>5</c:v>
                </c:pt>
                <c:pt idx="816">
                  <c:v>3</c:v>
                </c:pt>
                <c:pt idx="817">
                  <c:v>2</c:v>
                </c:pt>
                <c:pt idx="818">
                  <c:v>2</c:v>
                </c:pt>
                <c:pt idx="819">
                  <c:v>5</c:v>
                </c:pt>
                <c:pt idx="820">
                  <c:v>2</c:v>
                </c:pt>
                <c:pt idx="821">
                  <c:v>6</c:v>
                </c:pt>
                <c:pt idx="822">
                  <c:v>2</c:v>
                </c:pt>
                <c:pt idx="823">
                  <c:v>5</c:v>
                </c:pt>
                <c:pt idx="824">
                  <c:v>2</c:v>
                </c:pt>
                <c:pt idx="825">
                  <c:v>1</c:v>
                </c:pt>
                <c:pt idx="826">
                  <c:v>1</c:v>
                </c:pt>
                <c:pt idx="827">
                  <c:v>2</c:v>
                </c:pt>
                <c:pt idx="828">
                  <c:v>1</c:v>
                </c:pt>
                <c:pt idx="829">
                  <c:v>2</c:v>
                </c:pt>
                <c:pt idx="830">
                  <c:v>1</c:v>
                </c:pt>
                <c:pt idx="831">
                  <c:v>2</c:v>
                </c:pt>
                <c:pt idx="832">
                  <c:v>1</c:v>
                </c:pt>
                <c:pt idx="833">
                  <c:v>1</c:v>
                </c:pt>
                <c:pt idx="834">
                  <c:v>1</c:v>
                </c:pt>
                <c:pt idx="835">
                  <c:v>1</c:v>
                </c:pt>
                <c:pt idx="836">
                  <c:v>2</c:v>
                </c:pt>
                <c:pt idx="837">
                  <c:v>1</c:v>
                </c:pt>
                <c:pt idx="838">
                  <c:v>2</c:v>
                </c:pt>
                <c:pt idx="839">
                  <c:v>1</c:v>
                </c:pt>
                <c:pt idx="840">
                  <c:v>1</c:v>
                </c:pt>
                <c:pt idx="841">
                  <c:v>1</c:v>
                </c:pt>
                <c:pt idx="842">
                  <c:v>1</c:v>
                </c:pt>
                <c:pt idx="843">
                  <c:v>1</c:v>
                </c:pt>
                <c:pt idx="844">
                  <c:v>1</c:v>
                </c:pt>
                <c:pt idx="845">
                  <c:v>2</c:v>
                </c:pt>
                <c:pt idx="846">
                  <c:v>2</c:v>
                </c:pt>
                <c:pt idx="847">
                  <c:v>1</c:v>
                </c:pt>
                <c:pt idx="848">
                  <c:v>3</c:v>
                </c:pt>
                <c:pt idx="849">
                  <c:v>1</c:v>
                </c:pt>
                <c:pt idx="850">
                  <c:v>1</c:v>
                </c:pt>
                <c:pt idx="851">
                  <c:v>1</c:v>
                </c:pt>
                <c:pt idx="852">
                  <c:v>2</c:v>
                </c:pt>
                <c:pt idx="853">
                  <c:v>1</c:v>
                </c:pt>
                <c:pt idx="854">
                  <c:v>1</c:v>
                </c:pt>
                <c:pt idx="855">
                  <c:v>1</c:v>
                </c:pt>
                <c:pt idx="856">
                  <c:v>2</c:v>
                </c:pt>
                <c:pt idx="857">
                  <c:v>1</c:v>
                </c:pt>
                <c:pt idx="858">
                  <c:v>3</c:v>
                </c:pt>
                <c:pt idx="859">
                  <c:v>1</c:v>
                </c:pt>
                <c:pt idx="860">
                  <c:v>1</c:v>
                </c:pt>
                <c:pt idx="861">
                  <c:v>1</c:v>
                </c:pt>
                <c:pt idx="862">
                  <c:v>1</c:v>
                </c:pt>
                <c:pt idx="863">
                  <c:v>2</c:v>
                </c:pt>
                <c:pt idx="864">
                  <c:v>1</c:v>
                </c:pt>
                <c:pt idx="865">
                  <c:v>1</c:v>
                </c:pt>
                <c:pt idx="866">
                  <c:v>3</c:v>
                </c:pt>
                <c:pt idx="867">
                  <c:v>3</c:v>
                </c:pt>
                <c:pt idx="868">
                  <c:v>2</c:v>
                </c:pt>
                <c:pt idx="869">
                  <c:v>2</c:v>
                </c:pt>
                <c:pt idx="870">
                  <c:v>1</c:v>
                </c:pt>
                <c:pt idx="871">
                  <c:v>2</c:v>
                </c:pt>
                <c:pt idx="872">
                  <c:v>1</c:v>
                </c:pt>
                <c:pt idx="873">
                  <c:v>1</c:v>
                </c:pt>
                <c:pt idx="874">
                  <c:v>1</c:v>
                </c:pt>
                <c:pt idx="875">
                  <c:v>1</c:v>
                </c:pt>
                <c:pt idx="876">
                  <c:v>1</c:v>
                </c:pt>
                <c:pt idx="877">
                  <c:v>1</c:v>
                </c:pt>
                <c:pt idx="878">
                  <c:v>1</c:v>
                </c:pt>
                <c:pt idx="879">
                  <c:v>1</c:v>
                </c:pt>
                <c:pt idx="880">
                  <c:v>1</c:v>
                </c:pt>
                <c:pt idx="881">
                  <c:v>1</c:v>
                </c:pt>
                <c:pt idx="882">
                  <c:v>1</c:v>
                </c:pt>
                <c:pt idx="883">
                  <c:v>1</c:v>
                </c:pt>
                <c:pt idx="884">
                  <c:v>2</c:v>
                </c:pt>
                <c:pt idx="885">
                  <c:v>1</c:v>
                </c:pt>
                <c:pt idx="886">
                  <c:v>3</c:v>
                </c:pt>
                <c:pt idx="887">
                  <c:v>1</c:v>
                </c:pt>
                <c:pt idx="888">
                  <c:v>6</c:v>
                </c:pt>
                <c:pt idx="889">
                  <c:v>1</c:v>
                </c:pt>
                <c:pt idx="890">
                  <c:v>1</c:v>
                </c:pt>
                <c:pt idx="891">
                  <c:v>2</c:v>
                </c:pt>
                <c:pt idx="892">
                  <c:v>1</c:v>
                </c:pt>
                <c:pt idx="893">
                  <c:v>1</c:v>
                </c:pt>
                <c:pt idx="894">
                  <c:v>1</c:v>
                </c:pt>
                <c:pt idx="895">
                  <c:v>3</c:v>
                </c:pt>
                <c:pt idx="896">
                  <c:v>3</c:v>
                </c:pt>
                <c:pt idx="897">
                  <c:v>1</c:v>
                </c:pt>
                <c:pt idx="898">
                  <c:v>1</c:v>
                </c:pt>
                <c:pt idx="899">
                  <c:v>1</c:v>
                </c:pt>
                <c:pt idx="900">
                  <c:v>1</c:v>
                </c:pt>
                <c:pt idx="901">
                  <c:v>1</c:v>
                </c:pt>
                <c:pt idx="902">
                  <c:v>1</c:v>
                </c:pt>
                <c:pt idx="903">
                  <c:v>4</c:v>
                </c:pt>
                <c:pt idx="904">
                  <c:v>2</c:v>
                </c:pt>
                <c:pt idx="905">
                  <c:v>1</c:v>
                </c:pt>
                <c:pt idx="906">
                  <c:v>1</c:v>
                </c:pt>
                <c:pt idx="907">
                  <c:v>1</c:v>
                </c:pt>
                <c:pt idx="908">
                  <c:v>6</c:v>
                </c:pt>
                <c:pt idx="909">
                  <c:v>5</c:v>
                </c:pt>
                <c:pt idx="910">
                  <c:v>2</c:v>
                </c:pt>
                <c:pt idx="911">
                  <c:v>1</c:v>
                </c:pt>
                <c:pt idx="912">
                  <c:v>1</c:v>
                </c:pt>
                <c:pt idx="913">
                  <c:v>2</c:v>
                </c:pt>
                <c:pt idx="914">
                  <c:v>1</c:v>
                </c:pt>
                <c:pt idx="915">
                  <c:v>1</c:v>
                </c:pt>
                <c:pt idx="916">
                  <c:v>2</c:v>
                </c:pt>
                <c:pt idx="917">
                  <c:v>2</c:v>
                </c:pt>
                <c:pt idx="918">
                  <c:v>2</c:v>
                </c:pt>
                <c:pt idx="919">
                  <c:v>2</c:v>
                </c:pt>
                <c:pt idx="920">
                  <c:v>2</c:v>
                </c:pt>
                <c:pt idx="921">
                  <c:v>2</c:v>
                </c:pt>
                <c:pt idx="922">
                  <c:v>1</c:v>
                </c:pt>
                <c:pt idx="923">
                  <c:v>1</c:v>
                </c:pt>
                <c:pt idx="924">
                  <c:v>1</c:v>
                </c:pt>
                <c:pt idx="925">
                  <c:v>1</c:v>
                </c:pt>
                <c:pt idx="926">
                  <c:v>1</c:v>
                </c:pt>
                <c:pt idx="927">
                  <c:v>1</c:v>
                </c:pt>
                <c:pt idx="928">
                  <c:v>3</c:v>
                </c:pt>
                <c:pt idx="929">
                  <c:v>4</c:v>
                </c:pt>
                <c:pt idx="930">
                  <c:v>1</c:v>
                </c:pt>
                <c:pt idx="931">
                  <c:v>1</c:v>
                </c:pt>
                <c:pt idx="932">
                  <c:v>3</c:v>
                </c:pt>
                <c:pt idx="933">
                  <c:v>4</c:v>
                </c:pt>
                <c:pt idx="934">
                  <c:v>1</c:v>
                </c:pt>
                <c:pt idx="935">
                  <c:v>1</c:v>
                </c:pt>
                <c:pt idx="936">
                  <c:v>1</c:v>
                </c:pt>
                <c:pt idx="937">
                  <c:v>2</c:v>
                </c:pt>
                <c:pt idx="938">
                  <c:v>1</c:v>
                </c:pt>
                <c:pt idx="939">
                  <c:v>1</c:v>
                </c:pt>
                <c:pt idx="940">
                  <c:v>1</c:v>
                </c:pt>
                <c:pt idx="941">
                  <c:v>1</c:v>
                </c:pt>
                <c:pt idx="942">
                  <c:v>2</c:v>
                </c:pt>
                <c:pt idx="943">
                  <c:v>1</c:v>
                </c:pt>
                <c:pt idx="944">
                  <c:v>1</c:v>
                </c:pt>
                <c:pt idx="945">
                  <c:v>1</c:v>
                </c:pt>
                <c:pt idx="946">
                  <c:v>1</c:v>
                </c:pt>
                <c:pt idx="947">
                  <c:v>1</c:v>
                </c:pt>
                <c:pt idx="948">
                  <c:v>1</c:v>
                </c:pt>
                <c:pt idx="949">
                  <c:v>2</c:v>
                </c:pt>
                <c:pt idx="950">
                  <c:v>1</c:v>
                </c:pt>
                <c:pt idx="951">
                  <c:v>4</c:v>
                </c:pt>
                <c:pt idx="952">
                  <c:v>2</c:v>
                </c:pt>
                <c:pt idx="953">
                  <c:v>1</c:v>
                </c:pt>
                <c:pt idx="954">
                  <c:v>1</c:v>
                </c:pt>
                <c:pt idx="955">
                  <c:v>1</c:v>
                </c:pt>
                <c:pt idx="956">
                  <c:v>1</c:v>
                </c:pt>
                <c:pt idx="957">
                  <c:v>3</c:v>
                </c:pt>
                <c:pt idx="958">
                  <c:v>2</c:v>
                </c:pt>
                <c:pt idx="959">
                  <c:v>1</c:v>
                </c:pt>
                <c:pt idx="960">
                  <c:v>2</c:v>
                </c:pt>
                <c:pt idx="961">
                  <c:v>1</c:v>
                </c:pt>
                <c:pt idx="962">
                  <c:v>1</c:v>
                </c:pt>
                <c:pt idx="963">
                  <c:v>1</c:v>
                </c:pt>
                <c:pt idx="964">
                  <c:v>3</c:v>
                </c:pt>
                <c:pt idx="965">
                  <c:v>2</c:v>
                </c:pt>
                <c:pt idx="966">
                  <c:v>3</c:v>
                </c:pt>
                <c:pt idx="967">
                  <c:v>1</c:v>
                </c:pt>
                <c:pt idx="968">
                  <c:v>1</c:v>
                </c:pt>
                <c:pt idx="969">
                  <c:v>1</c:v>
                </c:pt>
                <c:pt idx="970">
                  <c:v>1</c:v>
                </c:pt>
                <c:pt idx="971">
                  <c:v>3</c:v>
                </c:pt>
                <c:pt idx="972">
                  <c:v>1</c:v>
                </c:pt>
                <c:pt idx="973">
                  <c:v>1</c:v>
                </c:pt>
                <c:pt idx="974">
                  <c:v>2</c:v>
                </c:pt>
                <c:pt idx="975">
                  <c:v>1</c:v>
                </c:pt>
                <c:pt idx="976">
                  <c:v>1</c:v>
                </c:pt>
                <c:pt idx="977">
                  <c:v>3</c:v>
                </c:pt>
                <c:pt idx="978">
                  <c:v>1</c:v>
                </c:pt>
                <c:pt idx="979">
                  <c:v>1</c:v>
                </c:pt>
                <c:pt idx="980">
                  <c:v>1</c:v>
                </c:pt>
                <c:pt idx="981">
                  <c:v>2</c:v>
                </c:pt>
                <c:pt idx="982">
                  <c:v>1</c:v>
                </c:pt>
                <c:pt idx="983">
                  <c:v>1</c:v>
                </c:pt>
                <c:pt idx="984">
                  <c:v>2</c:v>
                </c:pt>
                <c:pt idx="985">
                  <c:v>1</c:v>
                </c:pt>
                <c:pt idx="986">
                  <c:v>3</c:v>
                </c:pt>
                <c:pt idx="987">
                  <c:v>2</c:v>
                </c:pt>
                <c:pt idx="988">
                  <c:v>2</c:v>
                </c:pt>
                <c:pt idx="989">
                  <c:v>3</c:v>
                </c:pt>
                <c:pt idx="990">
                  <c:v>1</c:v>
                </c:pt>
                <c:pt idx="991">
                  <c:v>1</c:v>
                </c:pt>
                <c:pt idx="992">
                  <c:v>1</c:v>
                </c:pt>
                <c:pt idx="993">
                  <c:v>1</c:v>
                </c:pt>
                <c:pt idx="994">
                  <c:v>2</c:v>
                </c:pt>
                <c:pt idx="995">
                  <c:v>1</c:v>
                </c:pt>
                <c:pt idx="996">
                  <c:v>1</c:v>
                </c:pt>
                <c:pt idx="997">
                  <c:v>1</c:v>
                </c:pt>
                <c:pt idx="998">
                  <c:v>1</c:v>
                </c:pt>
                <c:pt idx="999">
                  <c:v>2</c:v>
                </c:pt>
                <c:pt idx="1000">
                  <c:v>2</c:v>
                </c:pt>
                <c:pt idx="1001">
                  <c:v>2</c:v>
                </c:pt>
                <c:pt idx="1002">
                  <c:v>1</c:v>
                </c:pt>
                <c:pt idx="1003">
                  <c:v>3</c:v>
                </c:pt>
                <c:pt idx="1004">
                  <c:v>1</c:v>
                </c:pt>
                <c:pt idx="1005">
                  <c:v>3</c:v>
                </c:pt>
                <c:pt idx="1006">
                  <c:v>1</c:v>
                </c:pt>
                <c:pt idx="1007">
                  <c:v>1</c:v>
                </c:pt>
                <c:pt idx="1008">
                  <c:v>1</c:v>
                </c:pt>
                <c:pt idx="1009">
                  <c:v>1</c:v>
                </c:pt>
                <c:pt idx="1010">
                  <c:v>1</c:v>
                </c:pt>
                <c:pt idx="1011">
                  <c:v>1</c:v>
                </c:pt>
                <c:pt idx="1012">
                  <c:v>1</c:v>
                </c:pt>
                <c:pt idx="1013">
                  <c:v>1</c:v>
                </c:pt>
                <c:pt idx="1014">
                  <c:v>1</c:v>
                </c:pt>
                <c:pt idx="1015">
                  <c:v>1</c:v>
                </c:pt>
                <c:pt idx="1016">
                  <c:v>2</c:v>
                </c:pt>
                <c:pt idx="1017">
                  <c:v>1</c:v>
                </c:pt>
                <c:pt idx="1018">
                  <c:v>1</c:v>
                </c:pt>
                <c:pt idx="1019">
                  <c:v>1</c:v>
                </c:pt>
                <c:pt idx="1020">
                  <c:v>1</c:v>
                </c:pt>
                <c:pt idx="1021">
                  <c:v>1</c:v>
                </c:pt>
                <c:pt idx="1022">
                  <c:v>1</c:v>
                </c:pt>
                <c:pt idx="1023">
                  <c:v>1</c:v>
                </c:pt>
                <c:pt idx="1024">
                  <c:v>1</c:v>
                </c:pt>
                <c:pt idx="1025">
                  <c:v>1</c:v>
                </c:pt>
                <c:pt idx="1026">
                  <c:v>1</c:v>
                </c:pt>
                <c:pt idx="1027">
                  <c:v>1</c:v>
                </c:pt>
                <c:pt idx="1028">
                  <c:v>1</c:v>
                </c:pt>
                <c:pt idx="1029">
                  <c:v>1</c:v>
                </c:pt>
                <c:pt idx="1030">
                  <c:v>3</c:v>
                </c:pt>
                <c:pt idx="1031">
                  <c:v>2</c:v>
                </c:pt>
                <c:pt idx="1032">
                  <c:v>2</c:v>
                </c:pt>
                <c:pt idx="1033">
                  <c:v>1</c:v>
                </c:pt>
                <c:pt idx="1034">
                  <c:v>5</c:v>
                </c:pt>
                <c:pt idx="1035">
                  <c:v>8</c:v>
                </c:pt>
                <c:pt idx="1036">
                  <c:v>2</c:v>
                </c:pt>
                <c:pt idx="1037">
                  <c:v>1</c:v>
                </c:pt>
                <c:pt idx="1038">
                  <c:v>2</c:v>
                </c:pt>
                <c:pt idx="1039">
                  <c:v>4</c:v>
                </c:pt>
                <c:pt idx="1040">
                  <c:v>1</c:v>
                </c:pt>
                <c:pt idx="1041">
                  <c:v>1</c:v>
                </c:pt>
                <c:pt idx="1042">
                  <c:v>1</c:v>
                </c:pt>
                <c:pt idx="1043">
                  <c:v>3</c:v>
                </c:pt>
                <c:pt idx="1044">
                  <c:v>2</c:v>
                </c:pt>
                <c:pt idx="1045">
                  <c:v>7</c:v>
                </c:pt>
                <c:pt idx="1046">
                  <c:v>4</c:v>
                </c:pt>
                <c:pt idx="1047">
                  <c:v>1</c:v>
                </c:pt>
                <c:pt idx="1048">
                  <c:v>2</c:v>
                </c:pt>
                <c:pt idx="1049">
                  <c:v>1</c:v>
                </c:pt>
                <c:pt idx="1050">
                  <c:v>2</c:v>
                </c:pt>
                <c:pt idx="1051">
                  <c:v>1</c:v>
                </c:pt>
                <c:pt idx="1052">
                  <c:v>3</c:v>
                </c:pt>
                <c:pt idx="1053">
                  <c:v>3</c:v>
                </c:pt>
                <c:pt idx="1054">
                  <c:v>1</c:v>
                </c:pt>
                <c:pt idx="1055">
                  <c:v>4</c:v>
                </c:pt>
                <c:pt idx="1056">
                  <c:v>3</c:v>
                </c:pt>
                <c:pt idx="1057">
                  <c:v>3</c:v>
                </c:pt>
                <c:pt idx="1058">
                  <c:v>1</c:v>
                </c:pt>
                <c:pt idx="1059">
                  <c:v>2</c:v>
                </c:pt>
                <c:pt idx="1060">
                  <c:v>3</c:v>
                </c:pt>
                <c:pt idx="1061">
                  <c:v>2</c:v>
                </c:pt>
                <c:pt idx="1062">
                  <c:v>4</c:v>
                </c:pt>
                <c:pt idx="1063">
                  <c:v>2</c:v>
                </c:pt>
                <c:pt idx="1064">
                  <c:v>1</c:v>
                </c:pt>
                <c:pt idx="1065">
                  <c:v>1</c:v>
                </c:pt>
                <c:pt idx="1066">
                  <c:v>1</c:v>
                </c:pt>
                <c:pt idx="1067">
                  <c:v>1</c:v>
                </c:pt>
                <c:pt idx="1068">
                  <c:v>1</c:v>
                </c:pt>
                <c:pt idx="1069">
                  <c:v>1</c:v>
                </c:pt>
                <c:pt idx="1070">
                  <c:v>1</c:v>
                </c:pt>
                <c:pt idx="1071">
                  <c:v>2</c:v>
                </c:pt>
                <c:pt idx="1072">
                  <c:v>1</c:v>
                </c:pt>
                <c:pt idx="1073">
                  <c:v>1</c:v>
                </c:pt>
                <c:pt idx="1074">
                  <c:v>1</c:v>
                </c:pt>
                <c:pt idx="1075">
                  <c:v>1</c:v>
                </c:pt>
                <c:pt idx="1076">
                  <c:v>1</c:v>
                </c:pt>
                <c:pt idx="1077">
                  <c:v>1</c:v>
                </c:pt>
                <c:pt idx="1078">
                  <c:v>1</c:v>
                </c:pt>
                <c:pt idx="1079">
                  <c:v>1</c:v>
                </c:pt>
                <c:pt idx="1080">
                  <c:v>1</c:v>
                </c:pt>
                <c:pt idx="1081">
                  <c:v>2</c:v>
                </c:pt>
                <c:pt idx="1082">
                  <c:v>1</c:v>
                </c:pt>
                <c:pt idx="1083">
                  <c:v>1</c:v>
                </c:pt>
                <c:pt idx="1084">
                  <c:v>1</c:v>
                </c:pt>
                <c:pt idx="1085">
                  <c:v>1</c:v>
                </c:pt>
                <c:pt idx="1086">
                  <c:v>1</c:v>
                </c:pt>
                <c:pt idx="1087">
                  <c:v>1</c:v>
                </c:pt>
                <c:pt idx="1088">
                  <c:v>1</c:v>
                </c:pt>
                <c:pt idx="1089">
                  <c:v>1</c:v>
                </c:pt>
                <c:pt idx="1090">
                  <c:v>1</c:v>
                </c:pt>
                <c:pt idx="1091">
                  <c:v>1</c:v>
                </c:pt>
                <c:pt idx="1092">
                  <c:v>1</c:v>
                </c:pt>
                <c:pt idx="1093">
                  <c:v>2</c:v>
                </c:pt>
                <c:pt idx="1094">
                  <c:v>1</c:v>
                </c:pt>
                <c:pt idx="1095">
                  <c:v>2</c:v>
                </c:pt>
                <c:pt idx="1096">
                  <c:v>1</c:v>
                </c:pt>
                <c:pt idx="1097">
                  <c:v>1</c:v>
                </c:pt>
                <c:pt idx="1098">
                  <c:v>2</c:v>
                </c:pt>
                <c:pt idx="1099">
                  <c:v>2</c:v>
                </c:pt>
                <c:pt idx="1100">
                  <c:v>1</c:v>
                </c:pt>
                <c:pt idx="1101">
                  <c:v>1</c:v>
                </c:pt>
                <c:pt idx="1102">
                  <c:v>1</c:v>
                </c:pt>
                <c:pt idx="1103">
                  <c:v>2</c:v>
                </c:pt>
                <c:pt idx="1104">
                  <c:v>362</c:v>
                </c:pt>
                <c:pt idx="1105">
                  <c:v>293</c:v>
                </c:pt>
                <c:pt idx="1106">
                  <c:v>219</c:v>
                </c:pt>
                <c:pt idx="1107">
                  <c:v>262</c:v>
                </c:pt>
                <c:pt idx="1108">
                  <c:v>184</c:v>
                </c:pt>
                <c:pt idx="1109">
                  <c:v>133</c:v>
                </c:pt>
                <c:pt idx="1110">
                  <c:v>98</c:v>
                </c:pt>
                <c:pt idx="1111">
                  <c:v>95</c:v>
                </c:pt>
                <c:pt idx="1112">
                  <c:v>85</c:v>
                </c:pt>
                <c:pt idx="1113">
                  <c:v>68</c:v>
                </c:pt>
                <c:pt idx="1114">
                  <c:v>43</c:v>
                </c:pt>
                <c:pt idx="1115">
                  <c:v>39</c:v>
                </c:pt>
                <c:pt idx="1116">
                  <c:v>37</c:v>
                </c:pt>
                <c:pt idx="1117">
                  <c:v>27</c:v>
                </c:pt>
                <c:pt idx="1118">
                  <c:v>20</c:v>
                </c:pt>
                <c:pt idx="1119">
                  <c:v>22</c:v>
                </c:pt>
                <c:pt idx="1120">
                  <c:v>21</c:v>
                </c:pt>
                <c:pt idx="1121">
                  <c:v>8</c:v>
                </c:pt>
                <c:pt idx="1122">
                  <c:v>11</c:v>
                </c:pt>
                <c:pt idx="1123">
                  <c:v>12</c:v>
                </c:pt>
                <c:pt idx="1124">
                  <c:v>9</c:v>
                </c:pt>
                <c:pt idx="1125">
                  <c:v>10</c:v>
                </c:pt>
                <c:pt idx="1126">
                  <c:v>5</c:v>
                </c:pt>
                <c:pt idx="1127">
                  <c:v>13</c:v>
                </c:pt>
                <c:pt idx="1128">
                  <c:v>6</c:v>
                </c:pt>
                <c:pt idx="1129">
                  <c:v>5</c:v>
                </c:pt>
                <c:pt idx="1130">
                  <c:v>9</c:v>
                </c:pt>
                <c:pt idx="1131">
                  <c:v>6</c:v>
                </c:pt>
                <c:pt idx="1132">
                  <c:v>3</c:v>
                </c:pt>
                <c:pt idx="1133">
                  <c:v>8</c:v>
                </c:pt>
                <c:pt idx="1134">
                  <c:v>8</c:v>
                </c:pt>
                <c:pt idx="1135">
                  <c:v>4</c:v>
                </c:pt>
                <c:pt idx="1136">
                  <c:v>2</c:v>
                </c:pt>
                <c:pt idx="1137">
                  <c:v>5</c:v>
                </c:pt>
                <c:pt idx="1138">
                  <c:v>6</c:v>
                </c:pt>
                <c:pt idx="1139">
                  <c:v>7</c:v>
                </c:pt>
                <c:pt idx="1140">
                  <c:v>3</c:v>
                </c:pt>
                <c:pt idx="1141">
                  <c:v>3</c:v>
                </c:pt>
                <c:pt idx="1142">
                  <c:v>4</c:v>
                </c:pt>
                <c:pt idx="1143">
                  <c:v>3</c:v>
                </c:pt>
                <c:pt idx="1144">
                  <c:v>3</c:v>
                </c:pt>
                <c:pt idx="1145">
                  <c:v>3</c:v>
                </c:pt>
                <c:pt idx="1146">
                  <c:v>1</c:v>
                </c:pt>
                <c:pt idx="1147">
                  <c:v>1</c:v>
                </c:pt>
                <c:pt idx="1148">
                  <c:v>1</c:v>
                </c:pt>
                <c:pt idx="1149">
                  <c:v>1</c:v>
                </c:pt>
                <c:pt idx="1150">
                  <c:v>3</c:v>
                </c:pt>
                <c:pt idx="1151">
                  <c:v>2</c:v>
                </c:pt>
                <c:pt idx="1152">
                  <c:v>2</c:v>
                </c:pt>
                <c:pt idx="1153">
                  <c:v>2</c:v>
                </c:pt>
                <c:pt idx="1154">
                  <c:v>2</c:v>
                </c:pt>
                <c:pt idx="1155">
                  <c:v>291</c:v>
                </c:pt>
                <c:pt idx="1156">
                  <c:v>431</c:v>
                </c:pt>
                <c:pt idx="1157">
                  <c:v>153</c:v>
                </c:pt>
                <c:pt idx="1158">
                  <c:v>127</c:v>
                </c:pt>
                <c:pt idx="1159">
                  <c:v>219</c:v>
                </c:pt>
                <c:pt idx="1160">
                  <c:v>160</c:v>
                </c:pt>
                <c:pt idx="1161">
                  <c:v>153</c:v>
                </c:pt>
                <c:pt idx="1162">
                  <c:v>108</c:v>
                </c:pt>
                <c:pt idx="1163">
                  <c:v>106</c:v>
                </c:pt>
                <c:pt idx="1164">
                  <c:v>96</c:v>
                </c:pt>
                <c:pt idx="1165">
                  <c:v>94</c:v>
                </c:pt>
                <c:pt idx="1166">
                  <c:v>78</c:v>
                </c:pt>
                <c:pt idx="1167">
                  <c:v>94</c:v>
                </c:pt>
                <c:pt idx="1168">
                  <c:v>69</c:v>
                </c:pt>
                <c:pt idx="1169">
                  <c:v>94</c:v>
                </c:pt>
                <c:pt idx="1170">
                  <c:v>106</c:v>
                </c:pt>
                <c:pt idx="1171">
                  <c:v>79</c:v>
                </c:pt>
                <c:pt idx="1172">
                  <c:v>79</c:v>
                </c:pt>
                <c:pt idx="1173">
                  <c:v>62</c:v>
                </c:pt>
                <c:pt idx="1174">
                  <c:v>61</c:v>
                </c:pt>
                <c:pt idx="1175">
                  <c:v>46</c:v>
                </c:pt>
                <c:pt idx="1176">
                  <c:v>44</c:v>
                </c:pt>
                <c:pt idx="1177">
                  <c:v>43</c:v>
                </c:pt>
                <c:pt idx="1178">
                  <c:v>50</c:v>
                </c:pt>
                <c:pt idx="1179">
                  <c:v>32</c:v>
                </c:pt>
                <c:pt idx="1180">
                  <c:v>47</c:v>
                </c:pt>
                <c:pt idx="1181">
                  <c:v>34</c:v>
                </c:pt>
                <c:pt idx="1182">
                  <c:v>40</c:v>
                </c:pt>
                <c:pt idx="1183">
                  <c:v>20</c:v>
                </c:pt>
                <c:pt idx="1184">
                  <c:v>15</c:v>
                </c:pt>
                <c:pt idx="1185">
                  <c:v>16</c:v>
                </c:pt>
                <c:pt idx="1186">
                  <c:v>22</c:v>
                </c:pt>
                <c:pt idx="1187">
                  <c:v>17</c:v>
                </c:pt>
                <c:pt idx="1188">
                  <c:v>18</c:v>
                </c:pt>
                <c:pt idx="1189">
                  <c:v>22</c:v>
                </c:pt>
                <c:pt idx="1190">
                  <c:v>10</c:v>
                </c:pt>
                <c:pt idx="1191">
                  <c:v>8</c:v>
                </c:pt>
                <c:pt idx="1192">
                  <c:v>5</c:v>
                </c:pt>
                <c:pt idx="1193">
                  <c:v>7</c:v>
                </c:pt>
                <c:pt idx="1194">
                  <c:v>6</c:v>
                </c:pt>
                <c:pt idx="1195">
                  <c:v>9</c:v>
                </c:pt>
                <c:pt idx="1196">
                  <c:v>9</c:v>
                </c:pt>
                <c:pt idx="1197">
                  <c:v>9</c:v>
                </c:pt>
                <c:pt idx="1198">
                  <c:v>5</c:v>
                </c:pt>
                <c:pt idx="1199">
                  <c:v>5</c:v>
                </c:pt>
                <c:pt idx="1200">
                  <c:v>13</c:v>
                </c:pt>
                <c:pt idx="1201">
                  <c:v>8</c:v>
                </c:pt>
                <c:pt idx="1202">
                  <c:v>7</c:v>
                </c:pt>
                <c:pt idx="1203">
                  <c:v>13</c:v>
                </c:pt>
                <c:pt idx="1204">
                  <c:v>8</c:v>
                </c:pt>
                <c:pt idx="1205">
                  <c:v>12</c:v>
                </c:pt>
                <c:pt idx="1206">
                  <c:v>15</c:v>
                </c:pt>
                <c:pt idx="1207">
                  <c:v>11</c:v>
                </c:pt>
                <c:pt idx="1208">
                  <c:v>4</c:v>
                </c:pt>
                <c:pt idx="1209">
                  <c:v>6</c:v>
                </c:pt>
                <c:pt idx="1210">
                  <c:v>5</c:v>
                </c:pt>
                <c:pt idx="1211">
                  <c:v>4</c:v>
                </c:pt>
                <c:pt idx="1212">
                  <c:v>5</c:v>
                </c:pt>
                <c:pt idx="1213">
                  <c:v>3</c:v>
                </c:pt>
                <c:pt idx="1214">
                  <c:v>3</c:v>
                </c:pt>
                <c:pt idx="1215">
                  <c:v>5</c:v>
                </c:pt>
                <c:pt idx="1216">
                  <c:v>8</c:v>
                </c:pt>
                <c:pt idx="1217">
                  <c:v>5</c:v>
                </c:pt>
                <c:pt idx="1218">
                  <c:v>4</c:v>
                </c:pt>
                <c:pt idx="1219">
                  <c:v>9</c:v>
                </c:pt>
                <c:pt idx="1220">
                  <c:v>15</c:v>
                </c:pt>
                <c:pt idx="1221">
                  <c:v>11</c:v>
                </c:pt>
                <c:pt idx="1222">
                  <c:v>10</c:v>
                </c:pt>
                <c:pt idx="1223">
                  <c:v>7</c:v>
                </c:pt>
                <c:pt idx="1224">
                  <c:v>5</c:v>
                </c:pt>
                <c:pt idx="1225">
                  <c:v>5</c:v>
                </c:pt>
                <c:pt idx="1226">
                  <c:v>5</c:v>
                </c:pt>
                <c:pt idx="1227">
                  <c:v>4</c:v>
                </c:pt>
                <c:pt idx="1228">
                  <c:v>6</c:v>
                </c:pt>
                <c:pt idx="1229">
                  <c:v>6</c:v>
                </c:pt>
                <c:pt idx="1230">
                  <c:v>3</c:v>
                </c:pt>
                <c:pt idx="1231">
                  <c:v>4</c:v>
                </c:pt>
                <c:pt idx="1232">
                  <c:v>4</c:v>
                </c:pt>
                <c:pt idx="1233">
                  <c:v>3</c:v>
                </c:pt>
                <c:pt idx="1234">
                  <c:v>4</c:v>
                </c:pt>
                <c:pt idx="1235">
                  <c:v>3</c:v>
                </c:pt>
                <c:pt idx="1236">
                  <c:v>2</c:v>
                </c:pt>
                <c:pt idx="1237">
                  <c:v>2</c:v>
                </c:pt>
                <c:pt idx="1238">
                  <c:v>2</c:v>
                </c:pt>
                <c:pt idx="1239">
                  <c:v>1</c:v>
                </c:pt>
                <c:pt idx="1240">
                  <c:v>1</c:v>
                </c:pt>
                <c:pt idx="1241">
                  <c:v>3</c:v>
                </c:pt>
                <c:pt idx="1242">
                  <c:v>3</c:v>
                </c:pt>
                <c:pt idx="1243">
                  <c:v>2</c:v>
                </c:pt>
                <c:pt idx="1244">
                  <c:v>1</c:v>
                </c:pt>
                <c:pt idx="1245">
                  <c:v>8</c:v>
                </c:pt>
                <c:pt idx="1246">
                  <c:v>3</c:v>
                </c:pt>
                <c:pt idx="1247">
                  <c:v>2</c:v>
                </c:pt>
                <c:pt idx="1248">
                  <c:v>3</c:v>
                </c:pt>
                <c:pt idx="1249">
                  <c:v>6</c:v>
                </c:pt>
                <c:pt idx="1250">
                  <c:v>6</c:v>
                </c:pt>
                <c:pt idx="1251">
                  <c:v>2</c:v>
                </c:pt>
                <c:pt idx="1252">
                  <c:v>3</c:v>
                </c:pt>
                <c:pt idx="1253">
                  <c:v>2</c:v>
                </c:pt>
                <c:pt idx="1254">
                  <c:v>2</c:v>
                </c:pt>
                <c:pt idx="1255">
                  <c:v>2</c:v>
                </c:pt>
                <c:pt idx="1256">
                  <c:v>1</c:v>
                </c:pt>
                <c:pt idx="1257">
                  <c:v>6</c:v>
                </c:pt>
                <c:pt idx="1258">
                  <c:v>6</c:v>
                </c:pt>
                <c:pt idx="1259">
                  <c:v>6</c:v>
                </c:pt>
                <c:pt idx="1260">
                  <c:v>4</c:v>
                </c:pt>
                <c:pt idx="1261">
                  <c:v>2</c:v>
                </c:pt>
                <c:pt idx="1262">
                  <c:v>4</c:v>
                </c:pt>
                <c:pt idx="1263">
                  <c:v>5</c:v>
                </c:pt>
                <c:pt idx="1264">
                  <c:v>2</c:v>
                </c:pt>
                <c:pt idx="1265">
                  <c:v>1</c:v>
                </c:pt>
                <c:pt idx="1266">
                  <c:v>1</c:v>
                </c:pt>
                <c:pt idx="1267">
                  <c:v>2</c:v>
                </c:pt>
                <c:pt idx="1268">
                  <c:v>3</c:v>
                </c:pt>
                <c:pt idx="1269">
                  <c:v>6</c:v>
                </c:pt>
                <c:pt idx="1270">
                  <c:v>2</c:v>
                </c:pt>
                <c:pt idx="1271">
                  <c:v>2</c:v>
                </c:pt>
                <c:pt idx="1272">
                  <c:v>1</c:v>
                </c:pt>
                <c:pt idx="1273">
                  <c:v>1</c:v>
                </c:pt>
                <c:pt idx="1274">
                  <c:v>3</c:v>
                </c:pt>
                <c:pt idx="1275">
                  <c:v>3</c:v>
                </c:pt>
                <c:pt idx="1276">
                  <c:v>2</c:v>
                </c:pt>
                <c:pt idx="1277">
                  <c:v>3</c:v>
                </c:pt>
                <c:pt idx="1278">
                  <c:v>2</c:v>
                </c:pt>
                <c:pt idx="1279">
                  <c:v>3</c:v>
                </c:pt>
                <c:pt idx="1280">
                  <c:v>2</c:v>
                </c:pt>
                <c:pt idx="1281">
                  <c:v>5</c:v>
                </c:pt>
                <c:pt idx="1282">
                  <c:v>4</c:v>
                </c:pt>
                <c:pt idx="1283">
                  <c:v>1</c:v>
                </c:pt>
                <c:pt idx="1284">
                  <c:v>8</c:v>
                </c:pt>
                <c:pt idx="1285">
                  <c:v>3</c:v>
                </c:pt>
                <c:pt idx="1286">
                  <c:v>6</c:v>
                </c:pt>
                <c:pt idx="1287">
                  <c:v>2</c:v>
                </c:pt>
                <c:pt idx="1288">
                  <c:v>2</c:v>
                </c:pt>
                <c:pt idx="1289">
                  <c:v>2</c:v>
                </c:pt>
                <c:pt idx="1290">
                  <c:v>2</c:v>
                </c:pt>
                <c:pt idx="1291">
                  <c:v>6</c:v>
                </c:pt>
                <c:pt idx="1292">
                  <c:v>3</c:v>
                </c:pt>
                <c:pt idx="1293">
                  <c:v>2</c:v>
                </c:pt>
                <c:pt idx="1294">
                  <c:v>2</c:v>
                </c:pt>
                <c:pt idx="1295">
                  <c:v>3</c:v>
                </c:pt>
                <c:pt idx="1296">
                  <c:v>4</c:v>
                </c:pt>
                <c:pt idx="1297">
                  <c:v>3</c:v>
                </c:pt>
                <c:pt idx="1298">
                  <c:v>1</c:v>
                </c:pt>
                <c:pt idx="1299">
                  <c:v>3</c:v>
                </c:pt>
                <c:pt idx="1300">
                  <c:v>2</c:v>
                </c:pt>
                <c:pt idx="1301">
                  <c:v>1</c:v>
                </c:pt>
                <c:pt idx="1302">
                  <c:v>1</c:v>
                </c:pt>
                <c:pt idx="1303">
                  <c:v>2</c:v>
                </c:pt>
                <c:pt idx="1304">
                  <c:v>5</c:v>
                </c:pt>
                <c:pt idx="1305">
                  <c:v>2</c:v>
                </c:pt>
                <c:pt idx="1306">
                  <c:v>11</c:v>
                </c:pt>
                <c:pt idx="1307">
                  <c:v>9</c:v>
                </c:pt>
                <c:pt idx="1308">
                  <c:v>16</c:v>
                </c:pt>
                <c:pt idx="1309">
                  <c:v>21</c:v>
                </c:pt>
                <c:pt idx="1310">
                  <c:v>9</c:v>
                </c:pt>
                <c:pt idx="1311">
                  <c:v>12</c:v>
                </c:pt>
                <c:pt idx="1312">
                  <c:v>2</c:v>
                </c:pt>
                <c:pt idx="1313">
                  <c:v>4</c:v>
                </c:pt>
                <c:pt idx="1314">
                  <c:v>5</c:v>
                </c:pt>
                <c:pt idx="1315">
                  <c:v>6</c:v>
                </c:pt>
                <c:pt idx="1316">
                  <c:v>3</c:v>
                </c:pt>
                <c:pt idx="1317">
                  <c:v>2</c:v>
                </c:pt>
                <c:pt idx="1318">
                  <c:v>1</c:v>
                </c:pt>
                <c:pt idx="1319">
                  <c:v>1</c:v>
                </c:pt>
                <c:pt idx="1320">
                  <c:v>3</c:v>
                </c:pt>
                <c:pt idx="1321">
                  <c:v>2</c:v>
                </c:pt>
                <c:pt idx="1322">
                  <c:v>2</c:v>
                </c:pt>
                <c:pt idx="1323">
                  <c:v>1</c:v>
                </c:pt>
                <c:pt idx="1324">
                  <c:v>3</c:v>
                </c:pt>
                <c:pt idx="1325">
                  <c:v>2</c:v>
                </c:pt>
                <c:pt idx="1326">
                  <c:v>1</c:v>
                </c:pt>
                <c:pt idx="1327">
                  <c:v>2</c:v>
                </c:pt>
                <c:pt idx="1328">
                  <c:v>1</c:v>
                </c:pt>
                <c:pt idx="1329">
                  <c:v>2</c:v>
                </c:pt>
                <c:pt idx="1330">
                  <c:v>2</c:v>
                </c:pt>
                <c:pt idx="1331">
                  <c:v>1</c:v>
                </c:pt>
                <c:pt idx="1332">
                  <c:v>5</c:v>
                </c:pt>
                <c:pt idx="1333">
                  <c:v>2</c:v>
                </c:pt>
                <c:pt idx="1334">
                  <c:v>3</c:v>
                </c:pt>
                <c:pt idx="1335">
                  <c:v>2</c:v>
                </c:pt>
                <c:pt idx="1336">
                  <c:v>2</c:v>
                </c:pt>
                <c:pt idx="1337">
                  <c:v>1</c:v>
                </c:pt>
                <c:pt idx="1338">
                  <c:v>3</c:v>
                </c:pt>
                <c:pt idx="1339">
                  <c:v>2</c:v>
                </c:pt>
                <c:pt idx="1340">
                  <c:v>1</c:v>
                </c:pt>
                <c:pt idx="1341">
                  <c:v>1</c:v>
                </c:pt>
                <c:pt idx="1342">
                  <c:v>4</c:v>
                </c:pt>
                <c:pt idx="1343">
                  <c:v>2</c:v>
                </c:pt>
                <c:pt idx="1344">
                  <c:v>2</c:v>
                </c:pt>
                <c:pt idx="1345">
                  <c:v>2</c:v>
                </c:pt>
                <c:pt idx="1346">
                  <c:v>2</c:v>
                </c:pt>
                <c:pt idx="1347">
                  <c:v>5</c:v>
                </c:pt>
                <c:pt idx="1348">
                  <c:v>3</c:v>
                </c:pt>
                <c:pt idx="1349">
                  <c:v>4</c:v>
                </c:pt>
                <c:pt idx="1350">
                  <c:v>7</c:v>
                </c:pt>
                <c:pt idx="1351">
                  <c:v>2</c:v>
                </c:pt>
                <c:pt idx="1352">
                  <c:v>3</c:v>
                </c:pt>
                <c:pt idx="1353">
                  <c:v>4</c:v>
                </c:pt>
                <c:pt idx="1354">
                  <c:v>1</c:v>
                </c:pt>
                <c:pt idx="1355">
                  <c:v>3</c:v>
                </c:pt>
                <c:pt idx="1356">
                  <c:v>2</c:v>
                </c:pt>
                <c:pt idx="1357">
                  <c:v>4</c:v>
                </c:pt>
                <c:pt idx="1358">
                  <c:v>2</c:v>
                </c:pt>
                <c:pt idx="1359">
                  <c:v>5</c:v>
                </c:pt>
                <c:pt idx="1360">
                  <c:v>6</c:v>
                </c:pt>
                <c:pt idx="1361">
                  <c:v>1</c:v>
                </c:pt>
                <c:pt idx="1362">
                  <c:v>2</c:v>
                </c:pt>
                <c:pt idx="1363">
                  <c:v>2</c:v>
                </c:pt>
                <c:pt idx="1364">
                  <c:v>2</c:v>
                </c:pt>
                <c:pt idx="1365">
                  <c:v>3</c:v>
                </c:pt>
                <c:pt idx="1366">
                  <c:v>1</c:v>
                </c:pt>
                <c:pt idx="1367">
                  <c:v>1</c:v>
                </c:pt>
                <c:pt idx="1368">
                  <c:v>2</c:v>
                </c:pt>
                <c:pt idx="1369">
                  <c:v>3</c:v>
                </c:pt>
                <c:pt idx="1370">
                  <c:v>3</c:v>
                </c:pt>
                <c:pt idx="1371">
                  <c:v>1</c:v>
                </c:pt>
                <c:pt idx="1372">
                  <c:v>1</c:v>
                </c:pt>
                <c:pt idx="1373">
                  <c:v>1</c:v>
                </c:pt>
                <c:pt idx="1374">
                  <c:v>1</c:v>
                </c:pt>
                <c:pt idx="1375">
                  <c:v>1</c:v>
                </c:pt>
                <c:pt idx="1376">
                  <c:v>4</c:v>
                </c:pt>
                <c:pt idx="1377">
                  <c:v>3</c:v>
                </c:pt>
                <c:pt idx="1378">
                  <c:v>5</c:v>
                </c:pt>
                <c:pt idx="1379">
                  <c:v>5</c:v>
                </c:pt>
                <c:pt idx="1380">
                  <c:v>2</c:v>
                </c:pt>
                <c:pt idx="1381">
                  <c:v>1</c:v>
                </c:pt>
                <c:pt idx="1382">
                  <c:v>1</c:v>
                </c:pt>
                <c:pt idx="1383">
                  <c:v>1</c:v>
                </c:pt>
                <c:pt idx="1384">
                  <c:v>2</c:v>
                </c:pt>
                <c:pt idx="1385">
                  <c:v>1</c:v>
                </c:pt>
                <c:pt idx="1386">
                  <c:v>1</c:v>
                </c:pt>
                <c:pt idx="1387">
                  <c:v>2</c:v>
                </c:pt>
                <c:pt idx="1388">
                  <c:v>2</c:v>
                </c:pt>
                <c:pt idx="1389">
                  <c:v>2</c:v>
                </c:pt>
                <c:pt idx="1390">
                  <c:v>2</c:v>
                </c:pt>
                <c:pt idx="1391">
                  <c:v>3</c:v>
                </c:pt>
                <c:pt idx="1392">
                  <c:v>3</c:v>
                </c:pt>
                <c:pt idx="1393">
                  <c:v>1</c:v>
                </c:pt>
                <c:pt idx="1394">
                  <c:v>3</c:v>
                </c:pt>
                <c:pt idx="1395">
                  <c:v>5</c:v>
                </c:pt>
                <c:pt idx="1396">
                  <c:v>2</c:v>
                </c:pt>
                <c:pt idx="1397">
                  <c:v>1</c:v>
                </c:pt>
                <c:pt idx="1398">
                  <c:v>2</c:v>
                </c:pt>
                <c:pt idx="1399">
                  <c:v>3</c:v>
                </c:pt>
                <c:pt idx="1400">
                  <c:v>1</c:v>
                </c:pt>
                <c:pt idx="1401">
                  <c:v>1</c:v>
                </c:pt>
                <c:pt idx="1402">
                  <c:v>1</c:v>
                </c:pt>
                <c:pt idx="1403">
                  <c:v>2</c:v>
                </c:pt>
                <c:pt idx="1404">
                  <c:v>1</c:v>
                </c:pt>
                <c:pt idx="1405">
                  <c:v>3</c:v>
                </c:pt>
                <c:pt idx="1406">
                  <c:v>1</c:v>
                </c:pt>
                <c:pt idx="1407">
                  <c:v>2</c:v>
                </c:pt>
                <c:pt idx="1408">
                  <c:v>2</c:v>
                </c:pt>
                <c:pt idx="1409">
                  <c:v>3</c:v>
                </c:pt>
                <c:pt idx="1410">
                  <c:v>1</c:v>
                </c:pt>
                <c:pt idx="1411">
                  <c:v>1</c:v>
                </c:pt>
                <c:pt idx="1412">
                  <c:v>1</c:v>
                </c:pt>
                <c:pt idx="1413">
                  <c:v>1</c:v>
                </c:pt>
                <c:pt idx="1414">
                  <c:v>3</c:v>
                </c:pt>
                <c:pt idx="1415">
                  <c:v>3</c:v>
                </c:pt>
                <c:pt idx="1416">
                  <c:v>5</c:v>
                </c:pt>
                <c:pt idx="1417">
                  <c:v>2</c:v>
                </c:pt>
                <c:pt idx="1418">
                  <c:v>1</c:v>
                </c:pt>
                <c:pt idx="1419">
                  <c:v>1</c:v>
                </c:pt>
                <c:pt idx="1420">
                  <c:v>1</c:v>
                </c:pt>
                <c:pt idx="1421">
                  <c:v>3</c:v>
                </c:pt>
                <c:pt idx="1422">
                  <c:v>1</c:v>
                </c:pt>
                <c:pt idx="1423">
                  <c:v>5</c:v>
                </c:pt>
                <c:pt idx="1424">
                  <c:v>2</c:v>
                </c:pt>
                <c:pt idx="1425">
                  <c:v>2</c:v>
                </c:pt>
                <c:pt idx="1426">
                  <c:v>1</c:v>
                </c:pt>
                <c:pt idx="1427">
                  <c:v>1</c:v>
                </c:pt>
                <c:pt idx="1428">
                  <c:v>5</c:v>
                </c:pt>
                <c:pt idx="1429">
                  <c:v>2</c:v>
                </c:pt>
                <c:pt idx="1430">
                  <c:v>4</c:v>
                </c:pt>
                <c:pt idx="1431">
                  <c:v>2</c:v>
                </c:pt>
                <c:pt idx="1432">
                  <c:v>4</c:v>
                </c:pt>
                <c:pt idx="1433">
                  <c:v>1</c:v>
                </c:pt>
                <c:pt idx="1434">
                  <c:v>1</c:v>
                </c:pt>
                <c:pt idx="1435">
                  <c:v>1</c:v>
                </c:pt>
                <c:pt idx="1436">
                  <c:v>2</c:v>
                </c:pt>
                <c:pt idx="1437">
                  <c:v>4</c:v>
                </c:pt>
                <c:pt idx="1438">
                  <c:v>2</c:v>
                </c:pt>
                <c:pt idx="1439">
                  <c:v>2</c:v>
                </c:pt>
                <c:pt idx="1440">
                  <c:v>2</c:v>
                </c:pt>
                <c:pt idx="1441">
                  <c:v>3</c:v>
                </c:pt>
                <c:pt idx="1442">
                  <c:v>2</c:v>
                </c:pt>
                <c:pt idx="1443">
                  <c:v>2</c:v>
                </c:pt>
                <c:pt idx="1444">
                  <c:v>4</c:v>
                </c:pt>
                <c:pt idx="1445">
                  <c:v>4</c:v>
                </c:pt>
                <c:pt idx="1446">
                  <c:v>6</c:v>
                </c:pt>
                <c:pt idx="1447">
                  <c:v>2</c:v>
                </c:pt>
                <c:pt idx="1448">
                  <c:v>2</c:v>
                </c:pt>
                <c:pt idx="1449">
                  <c:v>2</c:v>
                </c:pt>
                <c:pt idx="1450">
                  <c:v>2</c:v>
                </c:pt>
                <c:pt idx="1451">
                  <c:v>1</c:v>
                </c:pt>
                <c:pt idx="1452">
                  <c:v>1</c:v>
                </c:pt>
                <c:pt idx="1453">
                  <c:v>1</c:v>
                </c:pt>
                <c:pt idx="1454">
                  <c:v>1</c:v>
                </c:pt>
                <c:pt idx="1455">
                  <c:v>1</c:v>
                </c:pt>
                <c:pt idx="1456">
                  <c:v>2</c:v>
                </c:pt>
                <c:pt idx="1457">
                  <c:v>1</c:v>
                </c:pt>
                <c:pt idx="1458">
                  <c:v>1</c:v>
                </c:pt>
                <c:pt idx="1459">
                  <c:v>3</c:v>
                </c:pt>
                <c:pt idx="1460">
                  <c:v>2</c:v>
                </c:pt>
                <c:pt idx="1461">
                  <c:v>1</c:v>
                </c:pt>
                <c:pt idx="1462">
                  <c:v>3</c:v>
                </c:pt>
                <c:pt idx="1463">
                  <c:v>4</c:v>
                </c:pt>
                <c:pt idx="1464">
                  <c:v>5</c:v>
                </c:pt>
                <c:pt idx="1465">
                  <c:v>6</c:v>
                </c:pt>
                <c:pt idx="1466">
                  <c:v>4</c:v>
                </c:pt>
                <c:pt idx="1467">
                  <c:v>5</c:v>
                </c:pt>
                <c:pt idx="1468">
                  <c:v>3</c:v>
                </c:pt>
                <c:pt idx="1469">
                  <c:v>2</c:v>
                </c:pt>
                <c:pt idx="1470">
                  <c:v>3</c:v>
                </c:pt>
                <c:pt idx="1471">
                  <c:v>4</c:v>
                </c:pt>
                <c:pt idx="1472">
                  <c:v>1</c:v>
                </c:pt>
                <c:pt idx="1473">
                  <c:v>2</c:v>
                </c:pt>
                <c:pt idx="1474">
                  <c:v>3</c:v>
                </c:pt>
                <c:pt idx="1475">
                  <c:v>3</c:v>
                </c:pt>
                <c:pt idx="1476">
                  <c:v>3</c:v>
                </c:pt>
                <c:pt idx="1477">
                  <c:v>2</c:v>
                </c:pt>
                <c:pt idx="1478">
                  <c:v>1</c:v>
                </c:pt>
                <c:pt idx="1479">
                  <c:v>4</c:v>
                </c:pt>
                <c:pt idx="1480">
                  <c:v>2</c:v>
                </c:pt>
                <c:pt idx="1481">
                  <c:v>2</c:v>
                </c:pt>
                <c:pt idx="1482">
                  <c:v>2</c:v>
                </c:pt>
                <c:pt idx="1483">
                  <c:v>2</c:v>
                </c:pt>
                <c:pt idx="1484">
                  <c:v>1</c:v>
                </c:pt>
                <c:pt idx="1485">
                  <c:v>1</c:v>
                </c:pt>
                <c:pt idx="1486">
                  <c:v>7</c:v>
                </c:pt>
                <c:pt idx="1487">
                  <c:v>2</c:v>
                </c:pt>
                <c:pt idx="1488">
                  <c:v>1</c:v>
                </c:pt>
                <c:pt idx="1489">
                  <c:v>1</c:v>
                </c:pt>
                <c:pt idx="1490">
                  <c:v>3</c:v>
                </c:pt>
                <c:pt idx="1491">
                  <c:v>1</c:v>
                </c:pt>
                <c:pt idx="1492">
                  <c:v>2</c:v>
                </c:pt>
                <c:pt idx="1493">
                  <c:v>4</c:v>
                </c:pt>
                <c:pt idx="1494">
                  <c:v>1</c:v>
                </c:pt>
                <c:pt idx="1495">
                  <c:v>3</c:v>
                </c:pt>
                <c:pt idx="1496">
                  <c:v>3</c:v>
                </c:pt>
                <c:pt idx="1497">
                  <c:v>2</c:v>
                </c:pt>
                <c:pt idx="1498">
                  <c:v>1</c:v>
                </c:pt>
                <c:pt idx="1499">
                  <c:v>2</c:v>
                </c:pt>
                <c:pt idx="1500">
                  <c:v>2</c:v>
                </c:pt>
                <c:pt idx="1501">
                  <c:v>3</c:v>
                </c:pt>
                <c:pt idx="1502">
                  <c:v>2</c:v>
                </c:pt>
                <c:pt idx="1503">
                  <c:v>2</c:v>
                </c:pt>
                <c:pt idx="1504">
                  <c:v>3</c:v>
                </c:pt>
                <c:pt idx="1505">
                  <c:v>1</c:v>
                </c:pt>
                <c:pt idx="1506">
                  <c:v>2</c:v>
                </c:pt>
                <c:pt idx="1507">
                  <c:v>4</c:v>
                </c:pt>
                <c:pt idx="1508">
                  <c:v>3</c:v>
                </c:pt>
                <c:pt idx="1509">
                  <c:v>2</c:v>
                </c:pt>
                <c:pt idx="1510">
                  <c:v>1</c:v>
                </c:pt>
                <c:pt idx="1511">
                  <c:v>1</c:v>
                </c:pt>
                <c:pt idx="1512">
                  <c:v>2</c:v>
                </c:pt>
                <c:pt idx="1513">
                  <c:v>1</c:v>
                </c:pt>
                <c:pt idx="1514">
                  <c:v>1</c:v>
                </c:pt>
                <c:pt idx="1515">
                  <c:v>2</c:v>
                </c:pt>
                <c:pt idx="1516">
                  <c:v>2</c:v>
                </c:pt>
                <c:pt idx="1517">
                  <c:v>1</c:v>
                </c:pt>
                <c:pt idx="1518">
                  <c:v>1</c:v>
                </c:pt>
                <c:pt idx="1519">
                  <c:v>2</c:v>
                </c:pt>
                <c:pt idx="1520">
                  <c:v>1</c:v>
                </c:pt>
                <c:pt idx="1521">
                  <c:v>2</c:v>
                </c:pt>
                <c:pt idx="1522">
                  <c:v>3</c:v>
                </c:pt>
                <c:pt idx="1523">
                  <c:v>1</c:v>
                </c:pt>
                <c:pt idx="1524">
                  <c:v>2</c:v>
                </c:pt>
                <c:pt idx="1525">
                  <c:v>3</c:v>
                </c:pt>
                <c:pt idx="1526">
                  <c:v>3</c:v>
                </c:pt>
                <c:pt idx="1527">
                  <c:v>3</c:v>
                </c:pt>
                <c:pt idx="1528">
                  <c:v>1</c:v>
                </c:pt>
                <c:pt idx="1529">
                  <c:v>2</c:v>
                </c:pt>
                <c:pt idx="1530">
                  <c:v>1</c:v>
                </c:pt>
                <c:pt idx="1531">
                  <c:v>2</c:v>
                </c:pt>
                <c:pt idx="1532">
                  <c:v>1</c:v>
                </c:pt>
                <c:pt idx="1533">
                  <c:v>1</c:v>
                </c:pt>
                <c:pt idx="1534">
                  <c:v>1</c:v>
                </c:pt>
                <c:pt idx="1535">
                  <c:v>1</c:v>
                </c:pt>
                <c:pt idx="1536">
                  <c:v>1</c:v>
                </c:pt>
                <c:pt idx="1537">
                  <c:v>3</c:v>
                </c:pt>
                <c:pt idx="1538">
                  <c:v>1</c:v>
                </c:pt>
                <c:pt idx="1539">
                  <c:v>1</c:v>
                </c:pt>
                <c:pt idx="1540">
                  <c:v>3</c:v>
                </c:pt>
                <c:pt idx="1541">
                  <c:v>2</c:v>
                </c:pt>
                <c:pt idx="1542">
                  <c:v>2</c:v>
                </c:pt>
                <c:pt idx="1543">
                  <c:v>2</c:v>
                </c:pt>
                <c:pt idx="1544">
                  <c:v>1</c:v>
                </c:pt>
                <c:pt idx="1545">
                  <c:v>1</c:v>
                </c:pt>
                <c:pt idx="1546">
                  <c:v>1</c:v>
                </c:pt>
                <c:pt idx="1547">
                  <c:v>2</c:v>
                </c:pt>
                <c:pt idx="1548">
                  <c:v>2</c:v>
                </c:pt>
                <c:pt idx="1549">
                  <c:v>2</c:v>
                </c:pt>
                <c:pt idx="1550">
                  <c:v>2</c:v>
                </c:pt>
                <c:pt idx="1551">
                  <c:v>1</c:v>
                </c:pt>
                <c:pt idx="1552">
                  <c:v>2</c:v>
                </c:pt>
                <c:pt idx="1553">
                  <c:v>1</c:v>
                </c:pt>
                <c:pt idx="1554">
                  <c:v>3</c:v>
                </c:pt>
                <c:pt idx="1555">
                  <c:v>1</c:v>
                </c:pt>
                <c:pt idx="1556">
                  <c:v>1</c:v>
                </c:pt>
                <c:pt idx="1557">
                  <c:v>1</c:v>
                </c:pt>
                <c:pt idx="1558">
                  <c:v>1</c:v>
                </c:pt>
                <c:pt idx="1559">
                  <c:v>1</c:v>
                </c:pt>
                <c:pt idx="1560">
                  <c:v>1</c:v>
                </c:pt>
                <c:pt idx="1561">
                  <c:v>1</c:v>
                </c:pt>
                <c:pt idx="1562">
                  <c:v>1</c:v>
                </c:pt>
                <c:pt idx="1563">
                  <c:v>2</c:v>
                </c:pt>
                <c:pt idx="1564">
                  <c:v>1</c:v>
                </c:pt>
                <c:pt idx="1565">
                  <c:v>1</c:v>
                </c:pt>
                <c:pt idx="1566">
                  <c:v>2</c:v>
                </c:pt>
                <c:pt idx="1567">
                  <c:v>4</c:v>
                </c:pt>
                <c:pt idx="1568">
                  <c:v>3</c:v>
                </c:pt>
                <c:pt idx="1569">
                  <c:v>1</c:v>
                </c:pt>
                <c:pt idx="1570">
                  <c:v>1</c:v>
                </c:pt>
                <c:pt idx="1571">
                  <c:v>1</c:v>
                </c:pt>
                <c:pt idx="1572">
                  <c:v>2</c:v>
                </c:pt>
                <c:pt idx="1573">
                  <c:v>1</c:v>
                </c:pt>
                <c:pt idx="1574">
                  <c:v>1</c:v>
                </c:pt>
                <c:pt idx="1575">
                  <c:v>2</c:v>
                </c:pt>
                <c:pt idx="1576">
                  <c:v>1</c:v>
                </c:pt>
                <c:pt idx="1577">
                  <c:v>1</c:v>
                </c:pt>
                <c:pt idx="1578">
                  <c:v>1</c:v>
                </c:pt>
                <c:pt idx="1579">
                  <c:v>1</c:v>
                </c:pt>
                <c:pt idx="1580">
                  <c:v>1</c:v>
                </c:pt>
                <c:pt idx="1581">
                  <c:v>4</c:v>
                </c:pt>
                <c:pt idx="1582">
                  <c:v>2</c:v>
                </c:pt>
                <c:pt idx="1583">
                  <c:v>2</c:v>
                </c:pt>
                <c:pt idx="1584">
                  <c:v>2</c:v>
                </c:pt>
                <c:pt idx="1585">
                  <c:v>4</c:v>
                </c:pt>
                <c:pt idx="1586">
                  <c:v>2</c:v>
                </c:pt>
                <c:pt idx="1587">
                  <c:v>2</c:v>
                </c:pt>
                <c:pt idx="1588">
                  <c:v>2</c:v>
                </c:pt>
                <c:pt idx="1589">
                  <c:v>1</c:v>
                </c:pt>
                <c:pt idx="1590">
                  <c:v>1</c:v>
                </c:pt>
                <c:pt idx="1591">
                  <c:v>2</c:v>
                </c:pt>
                <c:pt idx="1592">
                  <c:v>1</c:v>
                </c:pt>
                <c:pt idx="1593">
                  <c:v>2</c:v>
                </c:pt>
                <c:pt idx="1594">
                  <c:v>1</c:v>
                </c:pt>
                <c:pt idx="1595">
                  <c:v>1</c:v>
                </c:pt>
                <c:pt idx="1596">
                  <c:v>3</c:v>
                </c:pt>
                <c:pt idx="1597">
                  <c:v>2</c:v>
                </c:pt>
                <c:pt idx="1598">
                  <c:v>1</c:v>
                </c:pt>
                <c:pt idx="1599">
                  <c:v>2</c:v>
                </c:pt>
                <c:pt idx="1600">
                  <c:v>1</c:v>
                </c:pt>
                <c:pt idx="1601">
                  <c:v>4</c:v>
                </c:pt>
                <c:pt idx="1602">
                  <c:v>1</c:v>
                </c:pt>
                <c:pt idx="1603">
                  <c:v>8</c:v>
                </c:pt>
                <c:pt idx="1604">
                  <c:v>1</c:v>
                </c:pt>
                <c:pt idx="1605">
                  <c:v>1</c:v>
                </c:pt>
                <c:pt idx="1606">
                  <c:v>2</c:v>
                </c:pt>
                <c:pt idx="1607">
                  <c:v>1</c:v>
                </c:pt>
                <c:pt idx="1608">
                  <c:v>1</c:v>
                </c:pt>
                <c:pt idx="1609">
                  <c:v>1</c:v>
                </c:pt>
                <c:pt idx="1610">
                  <c:v>1</c:v>
                </c:pt>
                <c:pt idx="1611">
                  <c:v>1</c:v>
                </c:pt>
                <c:pt idx="1612">
                  <c:v>2</c:v>
                </c:pt>
                <c:pt idx="1613">
                  <c:v>1</c:v>
                </c:pt>
                <c:pt idx="1614">
                  <c:v>2</c:v>
                </c:pt>
                <c:pt idx="1615">
                  <c:v>3</c:v>
                </c:pt>
                <c:pt idx="1616">
                  <c:v>1</c:v>
                </c:pt>
                <c:pt idx="1617">
                  <c:v>1</c:v>
                </c:pt>
                <c:pt idx="1618">
                  <c:v>1</c:v>
                </c:pt>
                <c:pt idx="1619">
                  <c:v>3</c:v>
                </c:pt>
                <c:pt idx="1620">
                  <c:v>4</c:v>
                </c:pt>
                <c:pt idx="1621">
                  <c:v>1</c:v>
                </c:pt>
                <c:pt idx="1622">
                  <c:v>2</c:v>
                </c:pt>
                <c:pt idx="1623">
                  <c:v>1</c:v>
                </c:pt>
                <c:pt idx="1624">
                  <c:v>2</c:v>
                </c:pt>
                <c:pt idx="1625">
                  <c:v>1</c:v>
                </c:pt>
                <c:pt idx="1626">
                  <c:v>1</c:v>
                </c:pt>
                <c:pt idx="1627">
                  <c:v>2</c:v>
                </c:pt>
                <c:pt idx="1628">
                  <c:v>2</c:v>
                </c:pt>
                <c:pt idx="1629">
                  <c:v>1</c:v>
                </c:pt>
                <c:pt idx="1630">
                  <c:v>1</c:v>
                </c:pt>
                <c:pt idx="1631">
                  <c:v>3</c:v>
                </c:pt>
                <c:pt idx="1632">
                  <c:v>5</c:v>
                </c:pt>
                <c:pt idx="1633">
                  <c:v>3</c:v>
                </c:pt>
                <c:pt idx="1634">
                  <c:v>3</c:v>
                </c:pt>
                <c:pt idx="1635">
                  <c:v>2</c:v>
                </c:pt>
                <c:pt idx="1636">
                  <c:v>1</c:v>
                </c:pt>
                <c:pt idx="1637">
                  <c:v>1</c:v>
                </c:pt>
                <c:pt idx="1638">
                  <c:v>1</c:v>
                </c:pt>
                <c:pt idx="1639">
                  <c:v>1</c:v>
                </c:pt>
                <c:pt idx="1640">
                  <c:v>2</c:v>
                </c:pt>
                <c:pt idx="1641">
                  <c:v>1</c:v>
                </c:pt>
                <c:pt idx="1642">
                  <c:v>1</c:v>
                </c:pt>
                <c:pt idx="1643">
                  <c:v>1</c:v>
                </c:pt>
                <c:pt idx="1644">
                  <c:v>1</c:v>
                </c:pt>
                <c:pt idx="1645">
                  <c:v>1</c:v>
                </c:pt>
                <c:pt idx="1646">
                  <c:v>1</c:v>
                </c:pt>
                <c:pt idx="1647">
                  <c:v>1</c:v>
                </c:pt>
                <c:pt idx="1648">
                  <c:v>1</c:v>
                </c:pt>
                <c:pt idx="1649">
                  <c:v>2</c:v>
                </c:pt>
                <c:pt idx="1650">
                  <c:v>1</c:v>
                </c:pt>
                <c:pt idx="1651">
                  <c:v>1</c:v>
                </c:pt>
                <c:pt idx="1652">
                  <c:v>1</c:v>
                </c:pt>
                <c:pt idx="1653">
                  <c:v>1</c:v>
                </c:pt>
                <c:pt idx="1654">
                  <c:v>1</c:v>
                </c:pt>
                <c:pt idx="1655">
                  <c:v>1</c:v>
                </c:pt>
                <c:pt idx="1656">
                  <c:v>1</c:v>
                </c:pt>
                <c:pt idx="1657">
                  <c:v>1</c:v>
                </c:pt>
                <c:pt idx="1658">
                  <c:v>1</c:v>
                </c:pt>
                <c:pt idx="1659">
                  <c:v>1</c:v>
                </c:pt>
                <c:pt idx="1660">
                  <c:v>2</c:v>
                </c:pt>
                <c:pt idx="1661">
                  <c:v>1</c:v>
                </c:pt>
                <c:pt idx="1662">
                  <c:v>1</c:v>
                </c:pt>
                <c:pt idx="1663">
                  <c:v>1</c:v>
                </c:pt>
                <c:pt idx="1664">
                  <c:v>1</c:v>
                </c:pt>
                <c:pt idx="1665">
                  <c:v>1</c:v>
                </c:pt>
                <c:pt idx="1666">
                  <c:v>1</c:v>
                </c:pt>
                <c:pt idx="1667">
                  <c:v>1</c:v>
                </c:pt>
                <c:pt idx="1668">
                  <c:v>1</c:v>
                </c:pt>
                <c:pt idx="1669">
                  <c:v>1</c:v>
                </c:pt>
                <c:pt idx="1670">
                  <c:v>1</c:v>
                </c:pt>
                <c:pt idx="1671">
                  <c:v>1</c:v>
                </c:pt>
                <c:pt idx="1672">
                  <c:v>2</c:v>
                </c:pt>
                <c:pt idx="1673">
                  <c:v>1</c:v>
                </c:pt>
                <c:pt idx="1674">
                  <c:v>1</c:v>
                </c:pt>
                <c:pt idx="1675">
                  <c:v>1</c:v>
                </c:pt>
                <c:pt idx="1676">
                  <c:v>1</c:v>
                </c:pt>
                <c:pt idx="1677">
                  <c:v>1</c:v>
                </c:pt>
                <c:pt idx="1678">
                  <c:v>1</c:v>
                </c:pt>
                <c:pt idx="1679">
                  <c:v>1</c:v>
                </c:pt>
                <c:pt idx="1680">
                  <c:v>1</c:v>
                </c:pt>
                <c:pt idx="1681">
                  <c:v>1</c:v>
                </c:pt>
                <c:pt idx="1682">
                  <c:v>1</c:v>
                </c:pt>
                <c:pt idx="1683">
                  <c:v>1</c:v>
                </c:pt>
                <c:pt idx="1684">
                  <c:v>1</c:v>
                </c:pt>
                <c:pt idx="1685">
                  <c:v>1</c:v>
                </c:pt>
                <c:pt idx="1686">
                  <c:v>7</c:v>
                </c:pt>
                <c:pt idx="1687">
                  <c:v>1</c:v>
                </c:pt>
                <c:pt idx="1688">
                  <c:v>1</c:v>
                </c:pt>
                <c:pt idx="1689">
                  <c:v>3</c:v>
                </c:pt>
                <c:pt idx="1690">
                  <c:v>1</c:v>
                </c:pt>
                <c:pt idx="1691">
                  <c:v>1</c:v>
                </c:pt>
                <c:pt idx="1692">
                  <c:v>1</c:v>
                </c:pt>
                <c:pt idx="1693">
                  <c:v>1</c:v>
                </c:pt>
                <c:pt idx="1694">
                  <c:v>1</c:v>
                </c:pt>
                <c:pt idx="1695">
                  <c:v>2</c:v>
                </c:pt>
                <c:pt idx="1696">
                  <c:v>1</c:v>
                </c:pt>
                <c:pt idx="1697">
                  <c:v>1</c:v>
                </c:pt>
                <c:pt idx="1698">
                  <c:v>1</c:v>
                </c:pt>
                <c:pt idx="1699">
                  <c:v>1</c:v>
                </c:pt>
                <c:pt idx="1700">
                  <c:v>305</c:v>
                </c:pt>
                <c:pt idx="1701">
                  <c:v>362</c:v>
                </c:pt>
                <c:pt idx="1702">
                  <c:v>184</c:v>
                </c:pt>
                <c:pt idx="1703">
                  <c:v>107</c:v>
                </c:pt>
                <c:pt idx="1704">
                  <c:v>150</c:v>
                </c:pt>
                <c:pt idx="1705">
                  <c:v>129</c:v>
                </c:pt>
                <c:pt idx="1706">
                  <c:v>90</c:v>
                </c:pt>
                <c:pt idx="1707">
                  <c:v>47</c:v>
                </c:pt>
                <c:pt idx="1708">
                  <c:v>29</c:v>
                </c:pt>
                <c:pt idx="1709">
                  <c:v>29</c:v>
                </c:pt>
                <c:pt idx="1710">
                  <c:v>23</c:v>
                </c:pt>
                <c:pt idx="1711">
                  <c:v>18</c:v>
                </c:pt>
                <c:pt idx="1712">
                  <c:v>15</c:v>
                </c:pt>
                <c:pt idx="1713">
                  <c:v>24</c:v>
                </c:pt>
                <c:pt idx="1714">
                  <c:v>23</c:v>
                </c:pt>
                <c:pt idx="1715">
                  <c:v>27</c:v>
                </c:pt>
                <c:pt idx="1716">
                  <c:v>27</c:v>
                </c:pt>
                <c:pt idx="1717">
                  <c:v>11</c:v>
                </c:pt>
                <c:pt idx="1718">
                  <c:v>9</c:v>
                </c:pt>
                <c:pt idx="1719">
                  <c:v>12</c:v>
                </c:pt>
                <c:pt idx="1720">
                  <c:v>5</c:v>
                </c:pt>
                <c:pt idx="1721">
                  <c:v>7</c:v>
                </c:pt>
                <c:pt idx="1722">
                  <c:v>7</c:v>
                </c:pt>
                <c:pt idx="1723">
                  <c:v>6</c:v>
                </c:pt>
                <c:pt idx="1724">
                  <c:v>8</c:v>
                </c:pt>
                <c:pt idx="1725">
                  <c:v>14</c:v>
                </c:pt>
                <c:pt idx="1726">
                  <c:v>8</c:v>
                </c:pt>
                <c:pt idx="1727">
                  <c:v>5</c:v>
                </c:pt>
                <c:pt idx="1728">
                  <c:v>11</c:v>
                </c:pt>
                <c:pt idx="1729">
                  <c:v>6</c:v>
                </c:pt>
                <c:pt idx="1730">
                  <c:v>8</c:v>
                </c:pt>
                <c:pt idx="1731">
                  <c:v>6</c:v>
                </c:pt>
                <c:pt idx="1732">
                  <c:v>6</c:v>
                </c:pt>
                <c:pt idx="1733">
                  <c:v>2</c:v>
                </c:pt>
                <c:pt idx="1734">
                  <c:v>2</c:v>
                </c:pt>
                <c:pt idx="1735">
                  <c:v>3</c:v>
                </c:pt>
                <c:pt idx="1736">
                  <c:v>1</c:v>
                </c:pt>
                <c:pt idx="1737">
                  <c:v>6</c:v>
                </c:pt>
                <c:pt idx="1738">
                  <c:v>6</c:v>
                </c:pt>
                <c:pt idx="1739">
                  <c:v>1</c:v>
                </c:pt>
                <c:pt idx="1740">
                  <c:v>2</c:v>
                </c:pt>
                <c:pt idx="1741">
                  <c:v>5</c:v>
                </c:pt>
                <c:pt idx="1742">
                  <c:v>2</c:v>
                </c:pt>
                <c:pt idx="1743">
                  <c:v>5</c:v>
                </c:pt>
                <c:pt idx="1744">
                  <c:v>2</c:v>
                </c:pt>
                <c:pt idx="1745">
                  <c:v>3</c:v>
                </c:pt>
                <c:pt idx="1746">
                  <c:v>1</c:v>
                </c:pt>
                <c:pt idx="1747">
                  <c:v>5</c:v>
                </c:pt>
                <c:pt idx="1748">
                  <c:v>1</c:v>
                </c:pt>
                <c:pt idx="1749">
                  <c:v>3</c:v>
                </c:pt>
                <c:pt idx="1750">
                  <c:v>2</c:v>
                </c:pt>
                <c:pt idx="1751">
                  <c:v>6</c:v>
                </c:pt>
                <c:pt idx="1752">
                  <c:v>2</c:v>
                </c:pt>
                <c:pt idx="1753">
                  <c:v>1</c:v>
                </c:pt>
                <c:pt idx="1754">
                  <c:v>1</c:v>
                </c:pt>
                <c:pt idx="1755">
                  <c:v>1</c:v>
                </c:pt>
                <c:pt idx="1756">
                  <c:v>260</c:v>
                </c:pt>
                <c:pt idx="1757">
                  <c:v>170</c:v>
                </c:pt>
                <c:pt idx="1758">
                  <c:v>255</c:v>
                </c:pt>
                <c:pt idx="1759">
                  <c:v>371</c:v>
                </c:pt>
                <c:pt idx="1760">
                  <c:v>220</c:v>
                </c:pt>
                <c:pt idx="1761">
                  <c:v>66</c:v>
                </c:pt>
                <c:pt idx="1762">
                  <c:v>29</c:v>
                </c:pt>
                <c:pt idx="1763">
                  <c:v>217</c:v>
                </c:pt>
                <c:pt idx="1764">
                  <c:v>157</c:v>
                </c:pt>
                <c:pt idx="1765">
                  <c:v>162</c:v>
                </c:pt>
                <c:pt idx="1766">
                  <c:v>117</c:v>
                </c:pt>
                <c:pt idx="1767">
                  <c:v>95</c:v>
                </c:pt>
                <c:pt idx="1768">
                  <c:v>70</c:v>
                </c:pt>
                <c:pt idx="1769">
                  <c:v>46</c:v>
                </c:pt>
                <c:pt idx="1770">
                  <c:v>36</c:v>
                </c:pt>
                <c:pt idx="1771">
                  <c:v>47</c:v>
                </c:pt>
                <c:pt idx="1772">
                  <c:v>68</c:v>
                </c:pt>
                <c:pt idx="1773">
                  <c:v>57</c:v>
                </c:pt>
                <c:pt idx="1774">
                  <c:v>74</c:v>
                </c:pt>
                <c:pt idx="1775">
                  <c:v>64</c:v>
                </c:pt>
                <c:pt idx="1776">
                  <c:v>41</c:v>
                </c:pt>
                <c:pt idx="1777">
                  <c:v>32</c:v>
                </c:pt>
                <c:pt idx="1778">
                  <c:v>27</c:v>
                </c:pt>
                <c:pt idx="1779">
                  <c:v>21</c:v>
                </c:pt>
                <c:pt idx="1780">
                  <c:v>22</c:v>
                </c:pt>
                <c:pt idx="1781">
                  <c:v>28</c:v>
                </c:pt>
                <c:pt idx="1782">
                  <c:v>35</c:v>
                </c:pt>
                <c:pt idx="1783">
                  <c:v>25</c:v>
                </c:pt>
                <c:pt idx="1784">
                  <c:v>27</c:v>
                </c:pt>
                <c:pt idx="1785">
                  <c:v>22</c:v>
                </c:pt>
                <c:pt idx="1786">
                  <c:v>15</c:v>
                </c:pt>
                <c:pt idx="1787">
                  <c:v>23</c:v>
                </c:pt>
                <c:pt idx="1788">
                  <c:v>16</c:v>
                </c:pt>
                <c:pt idx="1789">
                  <c:v>15</c:v>
                </c:pt>
                <c:pt idx="1790">
                  <c:v>17</c:v>
                </c:pt>
                <c:pt idx="1791">
                  <c:v>19</c:v>
                </c:pt>
                <c:pt idx="1792">
                  <c:v>18</c:v>
                </c:pt>
                <c:pt idx="1793">
                  <c:v>14</c:v>
                </c:pt>
                <c:pt idx="1794">
                  <c:v>21</c:v>
                </c:pt>
                <c:pt idx="1795">
                  <c:v>22</c:v>
                </c:pt>
                <c:pt idx="1796">
                  <c:v>7</c:v>
                </c:pt>
                <c:pt idx="1797">
                  <c:v>11</c:v>
                </c:pt>
                <c:pt idx="1798">
                  <c:v>6</c:v>
                </c:pt>
                <c:pt idx="1799">
                  <c:v>5</c:v>
                </c:pt>
                <c:pt idx="1800">
                  <c:v>5</c:v>
                </c:pt>
                <c:pt idx="1801">
                  <c:v>13</c:v>
                </c:pt>
                <c:pt idx="1802">
                  <c:v>19</c:v>
                </c:pt>
                <c:pt idx="1803">
                  <c:v>34</c:v>
                </c:pt>
                <c:pt idx="1804">
                  <c:v>18</c:v>
                </c:pt>
                <c:pt idx="1805">
                  <c:v>16</c:v>
                </c:pt>
                <c:pt idx="1806">
                  <c:v>8</c:v>
                </c:pt>
                <c:pt idx="1807">
                  <c:v>8</c:v>
                </c:pt>
                <c:pt idx="1808">
                  <c:v>10</c:v>
                </c:pt>
                <c:pt idx="1809">
                  <c:v>6</c:v>
                </c:pt>
                <c:pt idx="1810">
                  <c:v>8</c:v>
                </c:pt>
                <c:pt idx="1811">
                  <c:v>22</c:v>
                </c:pt>
                <c:pt idx="1812">
                  <c:v>13</c:v>
                </c:pt>
                <c:pt idx="1813">
                  <c:v>11</c:v>
                </c:pt>
                <c:pt idx="1814">
                  <c:v>5</c:v>
                </c:pt>
                <c:pt idx="1815">
                  <c:v>5</c:v>
                </c:pt>
                <c:pt idx="1816">
                  <c:v>7</c:v>
                </c:pt>
                <c:pt idx="1817">
                  <c:v>4</c:v>
                </c:pt>
                <c:pt idx="1818">
                  <c:v>12</c:v>
                </c:pt>
                <c:pt idx="1819">
                  <c:v>3</c:v>
                </c:pt>
                <c:pt idx="1820">
                  <c:v>7</c:v>
                </c:pt>
                <c:pt idx="1821">
                  <c:v>5</c:v>
                </c:pt>
                <c:pt idx="1822">
                  <c:v>8</c:v>
                </c:pt>
                <c:pt idx="1823">
                  <c:v>1</c:v>
                </c:pt>
                <c:pt idx="1824">
                  <c:v>8</c:v>
                </c:pt>
                <c:pt idx="1825">
                  <c:v>5</c:v>
                </c:pt>
                <c:pt idx="1826">
                  <c:v>10</c:v>
                </c:pt>
                <c:pt idx="1827">
                  <c:v>7</c:v>
                </c:pt>
                <c:pt idx="1828">
                  <c:v>2</c:v>
                </c:pt>
                <c:pt idx="1829">
                  <c:v>1</c:v>
                </c:pt>
                <c:pt idx="1830">
                  <c:v>6</c:v>
                </c:pt>
                <c:pt idx="1831">
                  <c:v>6</c:v>
                </c:pt>
                <c:pt idx="1832">
                  <c:v>14</c:v>
                </c:pt>
                <c:pt idx="1833">
                  <c:v>6</c:v>
                </c:pt>
                <c:pt idx="1834">
                  <c:v>4</c:v>
                </c:pt>
                <c:pt idx="1835">
                  <c:v>3</c:v>
                </c:pt>
                <c:pt idx="1836">
                  <c:v>4</c:v>
                </c:pt>
                <c:pt idx="1837">
                  <c:v>4</c:v>
                </c:pt>
                <c:pt idx="1838">
                  <c:v>1</c:v>
                </c:pt>
                <c:pt idx="1839">
                  <c:v>6</c:v>
                </c:pt>
                <c:pt idx="1840">
                  <c:v>4</c:v>
                </c:pt>
                <c:pt idx="1841">
                  <c:v>3</c:v>
                </c:pt>
                <c:pt idx="1842">
                  <c:v>6</c:v>
                </c:pt>
                <c:pt idx="1843">
                  <c:v>6</c:v>
                </c:pt>
                <c:pt idx="1844">
                  <c:v>3</c:v>
                </c:pt>
                <c:pt idx="1845">
                  <c:v>4</c:v>
                </c:pt>
                <c:pt idx="1846">
                  <c:v>3</c:v>
                </c:pt>
                <c:pt idx="1847">
                  <c:v>7</c:v>
                </c:pt>
                <c:pt idx="1848">
                  <c:v>5</c:v>
                </c:pt>
                <c:pt idx="1849">
                  <c:v>6</c:v>
                </c:pt>
                <c:pt idx="1850">
                  <c:v>8</c:v>
                </c:pt>
                <c:pt idx="1851">
                  <c:v>4</c:v>
                </c:pt>
                <c:pt idx="1852">
                  <c:v>3</c:v>
                </c:pt>
                <c:pt idx="1853">
                  <c:v>3</c:v>
                </c:pt>
                <c:pt idx="1854">
                  <c:v>9</c:v>
                </c:pt>
                <c:pt idx="1855">
                  <c:v>4</c:v>
                </c:pt>
                <c:pt idx="1856">
                  <c:v>2</c:v>
                </c:pt>
                <c:pt idx="1857">
                  <c:v>3</c:v>
                </c:pt>
                <c:pt idx="1858">
                  <c:v>1</c:v>
                </c:pt>
                <c:pt idx="1859">
                  <c:v>4</c:v>
                </c:pt>
                <c:pt idx="1860">
                  <c:v>3</c:v>
                </c:pt>
                <c:pt idx="1861">
                  <c:v>1</c:v>
                </c:pt>
                <c:pt idx="1862">
                  <c:v>5</c:v>
                </c:pt>
                <c:pt idx="1863">
                  <c:v>4</c:v>
                </c:pt>
                <c:pt idx="1864">
                  <c:v>5</c:v>
                </c:pt>
                <c:pt idx="1865">
                  <c:v>6</c:v>
                </c:pt>
                <c:pt idx="1866">
                  <c:v>4</c:v>
                </c:pt>
                <c:pt idx="1867">
                  <c:v>4</c:v>
                </c:pt>
                <c:pt idx="1868">
                  <c:v>3</c:v>
                </c:pt>
                <c:pt idx="1869">
                  <c:v>2</c:v>
                </c:pt>
                <c:pt idx="1870">
                  <c:v>1</c:v>
                </c:pt>
                <c:pt idx="1871">
                  <c:v>2</c:v>
                </c:pt>
                <c:pt idx="1872">
                  <c:v>3</c:v>
                </c:pt>
                <c:pt idx="1873">
                  <c:v>6</c:v>
                </c:pt>
                <c:pt idx="1874">
                  <c:v>1</c:v>
                </c:pt>
                <c:pt idx="1875">
                  <c:v>2</c:v>
                </c:pt>
                <c:pt idx="1876">
                  <c:v>2</c:v>
                </c:pt>
                <c:pt idx="1877">
                  <c:v>2</c:v>
                </c:pt>
                <c:pt idx="1878">
                  <c:v>4</c:v>
                </c:pt>
                <c:pt idx="1879">
                  <c:v>1</c:v>
                </c:pt>
                <c:pt idx="1880">
                  <c:v>1</c:v>
                </c:pt>
                <c:pt idx="1881">
                  <c:v>4</c:v>
                </c:pt>
                <c:pt idx="1882">
                  <c:v>3</c:v>
                </c:pt>
                <c:pt idx="1883">
                  <c:v>5</c:v>
                </c:pt>
                <c:pt idx="1884">
                  <c:v>6</c:v>
                </c:pt>
                <c:pt idx="1885">
                  <c:v>1</c:v>
                </c:pt>
                <c:pt idx="1886">
                  <c:v>1</c:v>
                </c:pt>
                <c:pt idx="1887">
                  <c:v>1</c:v>
                </c:pt>
                <c:pt idx="1888">
                  <c:v>5</c:v>
                </c:pt>
                <c:pt idx="1889">
                  <c:v>4</c:v>
                </c:pt>
                <c:pt idx="1890">
                  <c:v>13</c:v>
                </c:pt>
                <c:pt idx="1891">
                  <c:v>8</c:v>
                </c:pt>
                <c:pt idx="1892">
                  <c:v>6</c:v>
                </c:pt>
                <c:pt idx="1893">
                  <c:v>2</c:v>
                </c:pt>
                <c:pt idx="1894">
                  <c:v>5</c:v>
                </c:pt>
                <c:pt idx="1895">
                  <c:v>4</c:v>
                </c:pt>
                <c:pt idx="1896">
                  <c:v>3</c:v>
                </c:pt>
                <c:pt idx="1897">
                  <c:v>5</c:v>
                </c:pt>
                <c:pt idx="1898">
                  <c:v>8</c:v>
                </c:pt>
                <c:pt idx="1899">
                  <c:v>3</c:v>
                </c:pt>
                <c:pt idx="1900">
                  <c:v>9</c:v>
                </c:pt>
                <c:pt idx="1901">
                  <c:v>4</c:v>
                </c:pt>
                <c:pt idx="1902">
                  <c:v>1</c:v>
                </c:pt>
                <c:pt idx="1903">
                  <c:v>3</c:v>
                </c:pt>
                <c:pt idx="1904">
                  <c:v>1</c:v>
                </c:pt>
                <c:pt idx="1905">
                  <c:v>7</c:v>
                </c:pt>
                <c:pt idx="1906">
                  <c:v>7</c:v>
                </c:pt>
                <c:pt idx="1907">
                  <c:v>3</c:v>
                </c:pt>
                <c:pt idx="1908">
                  <c:v>1</c:v>
                </c:pt>
                <c:pt idx="1909">
                  <c:v>1</c:v>
                </c:pt>
                <c:pt idx="1910">
                  <c:v>3</c:v>
                </c:pt>
                <c:pt idx="1911">
                  <c:v>2</c:v>
                </c:pt>
                <c:pt idx="1912">
                  <c:v>2</c:v>
                </c:pt>
                <c:pt idx="1913">
                  <c:v>4</c:v>
                </c:pt>
                <c:pt idx="1914">
                  <c:v>3</c:v>
                </c:pt>
                <c:pt idx="1915">
                  <c:v>2</c:v>
                </c:pt>
                <c:pt idx="1916">
                  <c:v>1</c:v>
                </c:pt>
                <c:pt idx="1917">
                  <c:v>6</c:v>
                </c:pt>
                <c:pt idx="1918">
                  <c:v>6</c:v>
                </c:pt>
                <c:pt idx="1919">
                  <c:v>7</c:v>
                </c:pt>
                <c:pt idx="1920">
                  <c:v>7</c:v>
                </c:pt>
                <c:pt idx="1921">
                  <c:v>5</c:v>
                </c:pt>
                <c:pt idx="1922">
                  <c:v>4</c:v>
                </c:pt>
                <c:pt idx="1923">
                  <c:v>8</c:v>
                </c:pt>
                <c:pt idx="1924">
                  <c:v>5</c:v>
                </c:pt>
                <c:pt idx="1925">
                  <c:v>3</c:v>
                </c:pt>
                <c:pt idx="1926">
                  <c:v>1</c:v>
                </c:pt>
                <c:pt idx="1927">
                  <c:v>4</c:v>
                </c:pt>
                <c:pt idx="1928">
                  <c:v>3</c:v>
                </c:pt>
                <c:pt idx="1929">
                  <c:v>2</c:v>
                </c:pt>
                <c:pt idx="1930">
                  <c:v>1</c:v>
                </c:pt>
                <c:pt idx="1931">
                  <c:v>1</c:v>
                </c:pt>
                <c:pt idx="1932">
                  <c:v>4</c:v>
                </c:pt>
                <c:pt idx="1933">
                  <c:v>1</c:v>
                </c:pt>
                <c:pt idx="1934">
                  <c:v>9</c:v>
                </c:pt>
                <c:pt idx="1935">
                  <c:v>3</c:v>
                </c:pt>
                <c:pt idx="1936">
                  <c:v>1</c:v>
                </c:pt>
                <c:pt idx="1937">
                  <c:v>2</c:v>
                </c:pt>
                <c:pt idx="1938">
                  <c:v>2</c:v>
                </c:pt>
                <c:pt idx="1939">
                  <c:v>3</c:v>
                </c:pt>
                <c:pt idx="1940">
                  <c:v>4</c:v>
                </c:pt>
                <c:pt idx="1941">
                  <c:v>1</c:v>
                </c:pt>
                <c:pt idx="1942">
                  <c:v>3</c:v>
                </c:pt>
                <c:pt idx="1943">
                  <c:v>2</c:v>
                </c:pt>
                <c:pt idx="1944">
                  <c:v>2</c:v>
                </c:pt>
                <c:pt idx="1945">
                  <c:v>1</c:v>
                </c:pt>
                <c:pt idx="1946">
                  <c:v>1</c:v>
                </c:pt>
                <c:pt idx="1947">
                  <c:v>2</c:v>
                </c:pt>
                <c:pt idx="1948">
                  <c:v>2</c:v>
                </c:pt>
                <c:pt idx="1949">
                  <c:v>1</c:v>
                </c:pt>
                <c:pt idx="1950">
                  <c:v>2</c:v>
                </c:pt>
                <c:pt idx="1951">
                  <c:v>1</c:v>
                </c:pt>
                <c:pt idx="1952">
                  <c:v>3</c:v>
                </c:pt>
                <c:pt idx="1953">
                  <c:v>1</c:v>
                </c:pt>
                <c:pt idx="1954">
                  <c:v>1</c:v>
                </c:pt>
                <c:pt idx="1955">
                  <c:v>1</c:v>
                </c:pt>
                <c:pt idx="1956">
                  <c:v>1</c:v>
                </c:pt>
                <c:pt idx="1957">
                  <c:v>3</c:v>
                </c:pt>
                <c:pt idx="1958">
                  <c:v>1</c:v>
                </c:pt>
                <c:pt idx="1959">
                  <c:v>1</c:v>
                </c:pt>
                <c:pt idx="1960">
                  <c:v>1</c:v>
                </c:pt>
                <c:pt idx="1961">
                  <c:v>2</c:v>
                </c:pt>
                <c:pt idx="1962">
                  <c:v>2</c:v>
                </c:pt>
                <c:pt idx="1963">
                  <c:v>1</c:v>
                </c:pt>
                <c:pt idx="1964">
                  <c:v>3</c:v>
                </c:pt>
                <c:pt idx="1965">
                  <c:v>4</c:v>
                </c:pt>
                <c:pt idx="1966">
                  <c:v>7</c:v>
                </c:pt>
                <c:pt idx="1967">
                  <c:v>1</c:v>
                </c:pt>
                <c:pt idx="1968">
                  <c:v>3</c:v>
                </c:pt>
                <c:pt idx="1969">
                  <c:v>7</c:v>
                </c:pt>
                <c:pt idx="1970">
                  <c:v>5</c:v>
                </c:pt>
                <c:pt idx="1971">
                  <c:v>2</c:v>
                </c:pt>
                <c:pt idx="1972">
                  <c:v>1</c:v>
                </c:pt>
                <c:pt idx="1973">
                  <c:v>5</c:v>
                </c:pt>
                <c:pt idx="1974">
                  <c:v>5</c:v>
                </c:pt>
                <c:pt idx="1975">
                  <c:v>2</c:v>
                </c:pt>
                <c:pt idx="1976">
                  <c:v>2</c:v>
                </c:pt>
                <c:pt idx="1977">
                  <c:v>5</c:v>
                </c:pt>
                <c:pt idx="1978">
                  <c:v>2</c:v>
                </c:pt>
                <c:pt idx="1979">
                  <c:v>3</c:v>
                </c:pt>
                <c:pt idx="1980">
                  <c:v>1</c:v>
                </c:pt>
                <c:pt idx="1981">
                  <c:v>1</c:v>
                </c:pt>
                <c:pt idx="1982">
                  <c:v>1</c:v>
                </c:pt>
                <c:pt idx="1983">
                  <c:v>1</c:v>
                </c:pt>
                <c:pt idx="1984">
                  <c:v>1</c:v>
                </c:pt>
                <c:pt idx="1985">
                  <c:v>7</c:v>
                </c:pt>
                <c:pt idx="1986">
                  <c:v>1</c:v>
                </c:pt>
                <c:pt idx="1987">
                  <c:v>5</c:v>
                </c:pt>
                <c:pt idx="1988">
                  <c:v>6</c:v>
                </c:pt>
                <c:pt idx="1989">
                  <c:v>4</c:v>
                </c:pt>
                <c:pt idx="1990">
                  <c:v>1</c:v>
                </c:pt>
                <c:pt idx="1991">
                  <c:v>1</c:v>
                </c:pt>
                <c:pt idx="1992">
                  <c:v>9</c:v>
                </c:pt>
                <c:pt idx="1993">
                  <c:v>2</c:v>
                </c:pt>
                <c:pt idx="1994">
                  <c:v>3</c:v>
                </c:pt>
                <c:pt idx="1995">
                  <c:v>1</c:v>
                </c:pt>
                <c:pt idx="1996">
                  <c:v>1</c:v>
                </c:pt>
                <c:pt idx="1997">
                  <c:v>2</c:v>
                </c:pt>
                <c:pt idx="1998">
                  <c:v>1</c:v>
                </c:pt>
                <c:pt idx="1999">
                  <c:v>2</c:v>
                </c:pt>
                <c:pt idx="2000">
                  <c:v>1</c:v>
                </c:pt>
                <c:pt idx="2001">
                  <c:v>1</c:v>
                </c:pt>
                <c:pt idx="2002">
                  <c:v>2</c:v>
                </c:pt>
                <c:pt idx="2003">
                  <c:v>4</c:v>
                </c:pt>
                <c:pt idx="2004">
                  <c:v>2</c:v>
                </c:pt>
                <c:pt idx="2005">
                  <c:v>4</c:v>
                </c:pt>
                <c:pt idx="2006">
                  <c:v>3</c:v>
                </c:pt>
                <c:pt idx="2007">
                  <c:v>2</c:v>
                </c:pt>
                <c:pt idx="2008">
                  <c:v>1</c:v>
                </c:pt>
                <c:pt idx="2009">
                  <c:v>1</c:v>
                </c:pt>
                <c:pt idx="2010">
                  <c:v>6</c:v>
                </c:pt>
                <c:pt idx="2011">
                  <c:v>8</c:v>
                </c:pt>
                <c:pt idx="2012">
                  <c:v>8</c:v>
                </c:pt>
                <c:pt idx="2013">
                  <c:v>6</c:v>
                </c:pt>
                <c:pt idx="2014">
                  <c:v>5</c:v>
                </c:pt>
                <c:pt idx="2015">
                  <c:v>3</c:v>
                </c:pt>
                <c:pt idx="2016">
                  <c:v>2</c:v>
                </c:pt>
                <c:pt idx="2017">
                  <c:v>2</c:v>
                </c:pt>
                <c:pt idx="2018">
                  <c:v>2</c:v>
                </c:pt>
                <c:pt idx="2019">
                  <c:v>4</c:v>
                </c:pt>
                <c:pt idx="2020">
                  <c:v>5</c:v>
                </c:pt>
                <c:pt idx="2021">
                  <c:v>4</c:v>
                </c:pt>
                <c:pt idx="2022">
                  <c:v>2</c:v>
                </c:pt>
                <c:pt idx="2023">
                  <c:v>4</c:v>
                </c:pt>
                <c:pt idx="2024">
                  <c:v>2</c:v>
                </c:pt>
                <c:pt idx="2025">
                  <c:v>3</c:v>
                </c:pt>
                <c:pt idx="2026">
                  <c:v>3</c:v>
                </c:pt>
                <c:pt idx="2027">
                  <c:v>3</c:v>
                </c:pt>
                <c:pt idx="2028">
                  <c:v>1</c:v>
                </c:pt>
                <c:pt idx="2029">
                  <c:v>2</c:v>
                </c:pt>
                <c:pt idx="2030">
                  <c:v>3</c:v>
                </c:pt>
                <c:pt idx="2031">
                  <c:v>3</c:v>
                </c:pt>
                <c:pt idx="2032">
                  <c:v>1</c:v>
                </c:pt>
                <c:pt idx="2033">
                  <c:v>1</c:v>
                </c:pt>
                <c:pt idx="2034">
                  <c:v>1</c:v>
                </c:pt>
                <c:pt idx="2035">
                  <c:v>1</c:v>
                </c:pt>
                <c:pt idx="2036">
                  <c:v>2</c:v>
                </c:pt>
                <c:pt idx="2037">
                  <c:v>1</c:v>
                </c:pt>
                <c:pt idx="2038">
                  <c:v>1</c:v>
                </c:pt>
                <c:pt idx="2039">
                  <c:v>4</c:v>
                </c:pt>
                <c:pt idx="2040">
                  <c:v>1</c:v>
                </c:pt>
                <c:pt idx="2041">
                  <c:v>1</c:v>
                </c:pt>
                <c:pt idx="2042">
                  <c:v>1</c:v>
                </c:pt>
                <c:pt idx="2043">
                  <c:v>9</c:v>
                </c:pt>
                <c:pt idx="2044">
                  <c:v>5</c:v>
                </c:pt>
                <c:pt idx="2045">
                  <c:v>5</c:v>
                </c:pt>
                <c:pt idx="2046">
                  <c:v>3</c:v>
                </c:pt>
                <c:pt idx="2047">
                  <c:v>5</c:v>
                </c:pt>
                <c:pt idx="2048">
                  <c:v>1</c:v>
                </c:pt>
                <c:pt idx="2049">
                  <c:v>1</c:v>
                </c:pt>
                <c:pt idx="2050">
                  <c:v>1</c:v>
                </c:pt>
                <c:pt idx="2051">
                  <c:v>1</c:v>
                </c:pt>
                <c:pt idx="2052">
                  <c:v>1</c:v>
                </c:pt>
                <c:pt idx="2053">
                  <c:v>1</c:v>
                </c:pt>
                <c:pt idx="2054">
                  <c:v>4</c:v>
                </c:pt>
                <c:pt idx="2055">
                  <c:v>1</c:v>
                </c:pt>
                <c:pt idx="2056">
                  <c:v>2</c:v>
                </c:pt>
                <c:pt idx="2057">
                  <c:v>3</c:v>
                </c:pt>
                <c:pt idx="2058">
                  <c:v>2</c:v>
                </c:pt>
                <c:pt idx="2059">
                  <c:v>1</c:v>
                </c:pt>
                <c:pt idx="2060">
                  <c:v>1</c:v>
                </c:pt>
                <c:pt idx="2061">
                  <c:v>2</c:v>
                </c:pt>
                <c:pt idx="2062">
                  <c:v>3</c:v>
                </c:pt>
                <c:pt idx="2063">
                  <c:v>3</c:v>
                </c:pt>
                <c:pt idx="2064">
                  <c:v>3</c:v>
                </c:pt>
                <c:pt idx="2065">
                  <c:v>1</c:v>
                </c:pt>
                <c:pt idx="2066">
                  <c:v>1</c:v>
                </c:pt>
                <c:pt idx="2067">
                  <c:v>3</c:v>
                </c:pt>
                <c:pt idx="2068">
                  <c:v>2</c:v>
                </c:pt>
                <c:pt idx="2069">
                  <c:v>1</c:v>
                </c:pt>
                <c:pt idx="2070">
                  <c:v>1</c:v>
                </c:pt>
                <c:pt idx="2071">
                  <c:v>2</c:v>
                </c:pt>
                <c:pt idx="2072">
                  <c:v>3</c:v>
                </c:pt>
                <c:pt idx="2073">
                  <c:v>1</c:v>
                </c:pt>
                <c:pt idx="2074">
                  <c:v>3</c:v>
                </c:pt>
                <c:pt idx="2075">
                  <c:v>1</c:v>
                </c:pt>
                <c:pt idx="2076">
                  <c:v>1</c:v>
                </c:pt>
                <c:pt idx="2077">
                  <c:v>1</c:v>
                </c:pt>
                <c:pt idx="2078">
                  <c:v>1</c:v>
                </c:pt>
                <c:pt idx="2079">
                  <c:v>1</c:v>
                </c:pt>
                <c:pt idx="2080">
                  <c:v>2</c:v>
                </c:pt>
                <c:pt idx="2081">
                  <c:v>3</c:v>
                </c:pt>
                <c:pt idx="2082">
                  <c:v>1</c:v>
                </c:pt>
                <c:pt idx="2083">
                  <c:v>1</c:v>
                </c:pt>
                <c:pt idx="2084">
                  <c:v>2</c:v>
                </c:pt>
                <c:pt idx="2085">
                  <c:v>2</c:v>
                </c:pt>
                <c:pt idx="2086">
                  <c:v>1</c:v>
                </c:pt>
                <c:pt idx="2087">
                  <c:v>5</c:v>
                </c:pt>
                <c:pt idx="2088">
                  <c:v>5</c:v>
                </c:pt>
                <c:pt idx="2089">
                  <c:v>1</c:v>
                </c:pt>
                <c:pt idx="2090">
                  <c:v>1</c:v>
                </c:pt>
                <c:pt idx="2091">
                  <c:v>4</c:v>
                </c:pt>
                <c:pt idx="2092">
                  <c:v>9</c:v>
                </c:pt>
                <c:pt idx="2093">
                  <c:v>1</c:v>
                </c:pt>
                <c:pt idx="2094">
                  <c:v>1</c:v>
                </c:pt>
                <c:pt idx="2095">
                  <c:v>1</c:v>
                </c:pt>
                <c:pt idx="2096">
                  <c:v>2</c:v>
                </c:pt>
                <c:pt idx="2097">
                  <c:v>2</c:v>
                </c:pt>
                <c:pt idx="2098">
                  <c:v>1</c:v>
                </c:pt>
                <c:pt idx="2099">
                  <c:v>1</c:v>
                </c:pt>
                <c:pt idx="2100">
                  <c:v>1</c:v>
                </c:pt>
                <c:pt idx="2101">
                  <c:v>1</c:v>
                </c:pt>
                <c:pt idx="2102">
                  <c:v>2</c:v>
                </c:pt>
                <c:pt idx="2103">
                  <c:v>1</c:v>
                </c:pt>
                <c:pt idx="2104">
                  <c:v>1</c:v>
                </c:pt>
                <c:pt idx="2105">
                  <c:v>1</c:v>
                </c:pt>
                <c:pt idx="2106">
                  <c:v>2</c:v>
                </c:pt>
                <c:pt idx="2107">
                  <c:v>4</c:v>
                </c:pt>
                <c:pt idx="2108">
                  <c:v>1</c:v>
                </c:pt>
                <c:pt idx="2109">
                  <c:v>2</c:v>
                </c:pt>
                <c:pt idx="2110">
                  <c:v>2</c:v>
                </c:pt>
                <c:pt idx="2111">
                  <c:v>3</c:v>
                </c:pt>
                <c:pt idx="2112">
                  <c:v>1</c:v>
                </c:pt>
                <c:pt idx="2113">
                  <c:v>1</c:v>
                </c:pt>
                <c:pt idx="2114">
                  <c:v>4</c:v>
                </c:pt>
                <c:pt idx="2115">
                  <c:v>3</c:v>
                </c:pt>
                <c:pt idx="2116">
                  <c:v>2</c:v>
                </c:pt>
                <c:pt idx="2117">
                  <c:v>3</c:v>
                </c:pt>
                <c:pt idx="2118">
                  <c:v>4</c:v>
                </c:pt>
                <c:pt idx="2119">
                  <c:v>1</c:v>
                </c:pt>
                <c:pt idx="2120">
                  <c:v>1</c:v>
                </c:pt>
                <c:pt idx="2121">
                  <c:v>1</c:v>
                </c:pt>
                <c:pt idx="2122">
                  <c:v>2</c:v>
                </c:pt>
                <c:pt idx="2123">
                  <c:v>2</c:v>
                </c:pt>
                <c:pt idx="2124">
                  <c:v>1</c:v>
                </c:pt>
                <c:pt idx="2125">
                  <c:v>1</c:v>
                </c:pt>
                <c:pt idx="2126">
                  <c:v>1</c:v>
                </c:pt>
                <c:pt idx="2127">
                  <c:v>1</c:v>
                </c:pt>
                <c:pt idx="2128">
                  <c:v>1</c:v>
                </c:pt>
                <c:pt idx="2129">
                  <c:v>1</c:v>
                </c:pt>
                <c:pt idx="2130">
                  <c:v>2</c:v>
                </c:pt>
                <c:pt idx="2131">
                  <c:v>2</c:v>
                </c:pt>
                <c:pt idx="2132">
                  <c:v>4</c:v>
                </c:pt>
                <c:pt idx="2133">
                  <c:v>2</c:v>
                </c:pt>
                <c:pt idx="2134">
                  <c:v>1</c:v>
                </c:pt>
                <c:pt idx="2135">
                  <c:v>3</c:v>
                </c:pt>
                <c:pt idx="2136">
                  <c:v>2</c:v>
                </c:pt>
                <c:pt idx="2137">
                  <c:v>7</c:v>
                </c:pt>
                <c:pt idx="2138">
                  <c:v>3</c:v>
                </c:pt>
                <c:pt idx="2139">
                  <c:v>1</c:v>
                </c:pt>
                <c:pt idx="2140">
                  <c:v>2</c:v>
                </c:pt>
                <c:pt idx="2141">
                  <c:v>2</c:v>
                </c:pt>
                <c:pt idx="2142">
                  <c:v>2</c:v>
                </c:pt>
                <c:pt idx="2143">
                  <c:v>2</c:v>
                </c:pt>
                <c:pt idx="2144">
                  <c:v>1</c:v>
                </c:pt>
                <c:pt idx="2145">
                  <c:v>3</c:v>
                </c:pt>
                <c:pt idx="2146">
                  <c:v>6</c:v>
                </c:pt>
                <c:pt idx="2147">
                  <c:v>1</c:v>
                </c:pt>
                <c:pt idx="2148">
                  <c:v>1</c:v>
                </c:pt>
                <c:pt idx="2149">
                  <c:v>1</c:v>
                </c:pt>
                <c:pt idx="2150">
                  <c:v>3</c:v>
                </c:pt>
                <c:pt idx="2151">
                  <c:v>1</c:v>
                </c:pt>
                <c:pt idx="2152">
                  <c:v>3</c:v>
                </c:pt>
                <c:pt idx="2153">
                  <c:v>2</c:v>
                </c:pt>
                <c:pt idx="2154">
                  <c:v>1</c:v>
                </c:pt>
                <c:pt idx="2155">
                  <c:v>5</c:v>
                </c:pt>
                <c:pt idx="2156">
                  <c:v>3</c:v>
                </c:pt>
                <c:pt idx="2157">
                  <c:v>2</c:v>
                </c:pt>
                <c:pt idx="2158">
                  <c:v>2</c:v>
                </c:pt>
                <c:pt idx="2159">
                  <c:v>1</c:v>
                </c:pt>
                <c:pt idx="2160">
                  <c:v>1</c:v>
                </c:pt>
                <c:pt idx="2161">
                  <c:v>1</c:v>
                </c:pt>
                <c:pt idx="2162">
                  <c:v>1</c:v>
                </c:pt>
                <c:pt idx="2163">
                  <c:v>2</c:v>
                </c:pt>
                <c:pt idx="2164">
                  <c:v>3</c:v>
                </c:pt>
                <c:pt idx="2165">
                  <c:v>1</c:v>
                </c:pt>
                <c:pt idx="2166">
                  <c:v>1</c:v>
                </c:pt>
                <c:pt idx="2167">
                  <c:v>1</c:v>
                </c:pt>
                <c:pt idx="2168">
                  <c:v>1</c:v>
                </c:pt>
                <c:pt idx="2169">
                  <c:v>1</c:v>
                </c:pt>
                <c:pt idx="2170">
                  <c:v>2</c:v>
                </c:pt>
                <c:pt idx="2171">
                  <c:v>1</c:v>
                </c:pt>
                <c:pt idx="2172">
                  <c:v>3</c:v>
                </c:pt>
                <c:pt idx="2173">
                  <c:v>2</c:v>
                </c:pt>
                <c:pt idx="2174">
                  <c:v>5</c:v>
                </c:pt>
                <c:pt idx="2175">
                  <c:v>1</c:v>
                </c:pt>
                <c:pt idx="2176">
                  <c:v>2</c:v>
                </c:pt>
                <c:pt idx="2177">
                  <c:v>2</c:v>
                </c:pt>
                <c:pt idx="2178">
                  <c:v>2</c:v>
                </c:pt>
                <c:pt idx="2179">
                  <c:v>1</c:v>
                </c:pt>
                <c:pt idx="2180">
                  <c:v>1</c:v>
                </c:pt>
                <c:pt idx="2181">
                  <c:v>4</c:v>
                </c:pt>
                <c:pt idx="2182">
                  <c:v>3</c:v>
                </c:pt>
                <c:pt idx="2183">
                  <c:v>2</c:v>
                </c:pt>
                <c:pt idx="2184">
                  <c:v>2</c:v>
                </c:pt>
                <c:pt idx="2185">
                  <c:v>2</c:v>
                </c:pt>
                <c:pt idx="2186">
                  <c:v>1</c:v>
                </c:pt>
                <c:pt idx="2187">
                  <c:v>1</c:v>
                </c:pt>
                <c:pt idx="2188">
                  <c:v>3</c:v>
                </c:pt>
                <c:pt idx="2189">
                  <c:v>1</c:v>
                </c:pt>
                <c:pt idx="2190">
                  <c:v>2</c:v>
                </c:pt>
                <c:pt idx="2191">
                  <c:v>1</c:v>
                </c:pt>
                <c:pt idx="2192">
                  <c:v>3</c:v>
                </c:pt>
                <c:pt idx="2193">
                  <c:v>2</c:v>
                </c:pt>
                <c:pt idx="2194">
                  <c:v>3</c:v>
                </c:pt>
                <c:pt idx="2195">
                  <c:v>3</c:v>
                </c:pt>
                <c:pt idx="2196">
                  <c:v>1</c:v>
                </c:pt>
                <c:pt idx="2197">
                  <c:v>2</c:v>
                </c:pt>
                <c:pt idx="2198">
                  <c:v>2</c:v>
                </c:pt>
                <c:pt idx="2199">
                  <c:v>1</c:v>
                </c:pt>
                <c:pt idx="2200">
                  <c:v>1</c:v>
                </c:pt>
                <c:pt idx="2201">
                  <c:v>4</c:v>
                </c:pt>
                <c:pt idx="2202">
                  <c:v>2</c:v>
                </c:pt>
                <c:pt idx="2203">
                  <c:v>1</c:v>
                </c:pt>
                <c:pt idx="2204">
                  <c:v>1</c:v>
                </c:pt>
                <c:pt idx="2205">
                  <c:v>1</c:v>
                </c:pt>
                <c:pt idx="2206">
                  <c:v>1</c:v>
                </c:pt>
                <c:pt idx="2207">
                  <c:v>2</c:v>
                </c:pt>
                <c:pt idx="2208">
                  <c:v>3</c:v>
                </c:pt>
                <c:pt idx="2209">
                  <c:v>2</c:v>
                </c:pt>
                <c:pt idx="2210">
                  <c:v>1</c:v>
                </c:pt>
                <c:pt idx="2211">
                  <c:v>4</c:v>
                </c:pt>
                <c:pt idx="2212">
                  <c:v>1</c:v>
                </c:pt>
                <c:pt idx="2213">
                  <c:v>1</c:v>
                </c:pt>
                <c:pt idx="2214">
                  <c:v>1</c:v>
                </c:pt>
                <c:pt idx="2215">
                  <c:v>2</c:v>
                </c:pt>
                <c:pt idx="2216">
                  <c:v>1</c:v>
                </c:pt>
                <c:pt idx="2217">
                  <c:v>1</c:v>
                </c:pt>
                <c:pt idx="2218">
                  <c:v>1</c:v>
                </c:pt>
                <c:pt idx="2219">
                  <c:v>1</c:v>
                </c:pt>
                <c:pt idx="2220">
                  <c:v>1</c:v>
                </c:pt>
                <c:pt idx="2221">
                  <c:v>1</c:v>
                </c:pt>
                <c:pt idx="2222">
                  <c:v>1</c:v>
                </c:pt>
                <c:pt idx="2223">
                  <c:v>1</c:v>
                </c:pt>
                <c:pt idx="2224">
                  <c:v>1</c:v>
                </c:pt>
                <c:pt idx="2225">
                  <c:v>3</c:v>
                </c:pt>
                <c:pt idx="2226">
                  <c:v>4</c:v>
                </c:pt>
                <c:pt idx="2227">
                  <c:v>2</c:v>
                </c:pt>
                <c:pt idx="2228">
                  <c:v>1</c:v>
                </c:pt>
                <c:pt idx="2229">
                  <c:v>2</c:v>
                </c:pt>
                <c:pt idx="2230">
                  <c:v>1</c:v>
                </c:pt>
                <c:pt idx="2231">
                  <c:v>3</c:v>
                </c:pt>
                <c:pt idx="2232">
                  <c:v>1</c:v>
                </c:pt>
                <c:pt idx="2233">
                  <c:v>4</c:v>
                </c:pt>
                <c:pt idx="2234">
                  <c:v>1</c:v>
                </c:pt>
                <c:pt idx="2235">
                  <c:v>3</c:v>
                </c:pt>
                <c:pt idx="2236">
                  <c:v>2</c:v>
                </c:pt>
                <c:pt idx="2237">
                  <c:v>5</c:v>
                </c:pt>
                <c:pt idx="2238">
                  <c:v>2</c:v>
                </c:pt>
                <c:pt idx="2239">
                  <c:v>1</c:v>
                </c:pt>
                <c:pt idx="2240">
                  <c:v>1</c:v>
                </c:pt>
                <c:pt idx="2241">
                  <c:v>1</c:v>
                </c:pt>
                <c:pt idx="2242">
                  <c:v>2</c:v>
                </c:pt>
                <c:pt idx="2243">
                  <c:v>1</c:v>
                </c:pt>
                <c:pt idx="2244">
                  <c:v>1</c:v>
                </c:pt>
                <c:pt idx="2245">
                  <c:v>1</c:v>
                </c:pt>
                <c:pt idx="2246">
                  <c:v>2</c:v>
                </c:pt>
                <c:pt idx="2247">
                  <c:v>1</c:v>
                </c:pt>
                <c:pt idx="2248">
                  <c:v>1</c:v>
                </c:pt>
                <c:pt idx="2249">
                  <c:v>1</c:v>
                </c:pt>
                <c:pt idx="2250">
                  <c:v>1</c:v>
                </c:pt>
                <c:pt idx="2251">
                  <c:v>1</c:v>
                </c:pt>
                <c:pt idx="2252">
                  <c:v>1</c:v>
                </c:pt>
                <c:pt idx="2253">
                  <c:v>2</c:v>
                </c:pt>
                <c:pt idx="2254">
                  <c:v>1</c:v>
                </c:pt>
                <c:pt idx="2255">
                  <c:v>1</c:v>
                </c:pt>
                <c:pt idx="2256">
                  <c:v>2</c:v>
                </c:pt>
                <c:pt idx="2257">
                  <c:v>1</c:v>
                </c:pt>
                <c:pt idx="2258">
                  <c:v>2</c:v>
                </c:pt>
                <c:pt idx="2259">
                  <c:v>1</c:v>
                </c:pt>
                <c:pt idx="2260">
                  <c:v>1</c:v>
                </c:pt>
                <c:pt idx="2261">
                  <c:v>2</c:v>
                </c:pt>
                <c:pt idx="2262">
                  <c:v>1</c:v>
                </c:pt>
                <c:pt idx="2263">
                  <c:v>2</c:v>
                </c:pt>
                <c:pt idx="2264">
                  <c:v>2</c:v>
                </c:pt>
                <c:pt idx="2265">
                  <c:v>1</c:v>
                </c:pt>
                <c:pt idx="2266">
                  <c:v>1</c:v>
                </c:pt>
                <c:pt idx="2267">
                  <c:v>1</c:v>
                </c:pt>
                <c:pt idx="2268">
                  <c:v>1</c:v>
                </c:pt>
                <c:pt idx="2269">
                  <c:v>1</c:v>
                </c:pt>
                <c:pt idx="2270">
                  <c:v>1</c:v>
                </c:pt>
                <c:pt idx="2271">
                  <c:v>1</c:v>
                </c:pt>
                <c:pt idx="2272">
                  <c:v>2</c:v>
                </c:pt>
                <c:pt idx="2273">
                  <c:v>2</c:v>
                </c:pt>
                <c:pt idx="2274">
                  <c:v>1</c:v>
                </c:pt>
                <c:pt idx="2275">
                  <c:v>1</c:v>
                </c:pt>
                <c:pt idx="2276">
                  <c:v>1</c:v>
                </c:pt>
                <c:pt idx="2277">
                  <c:v>4</c:v>
                </c:pt>
                <c:pt idx="2278">
                  <c:v>1</c:v>
                </c:pt>
                <c:pt idx="2279">
                  <c:v>1</c:v>
                </c:pt>
                <c:pt idx="2280">
                  <c:v>1</c:v>
                </c:pt>
                <c:pt idx="2281">
                  <c:v>1</c:v>
                </c:pt>
                <c:pt idx="2282">
                  <c:v>1</c:v>
                </c:pt>
                <c:pt idx="2283">
                  <c:v>1</c:v>
                </c:pt>
                <c:pt idx="2284">
                  <c:v>1</c:v>
                </c:pt>
                <c:pt idx="2285">
                  <c:v>2</c:v>
                </c:pt>
                <c:pt idx="2286">
                  <c:v>1</c:v>
                </c:pt>
                <c:pt idx="2287">
                  <c:v>1</c:v>
                </c:pt>
                <c:pt idx="2288">
                  <c:v>1</c:v>
                </c:pt>
                <c:pt idx="2289">
                  <c:v>2</c:v>
                </c:pt>
                <c:pt idx="2290">
                  <c:v>1</c:v>
                </c:pt>
                <c:pt idx="2291">
                  <c:v>1</c:v>
                </c:pt>
                <c:pt idx="2292">
                  <c:v>1</c:v>
                </c:pt>
                <c:pt idx="2293">
                  <c:v>1</c:v>
                </c:pt>
                <c:pt idx="2294">
                  <c:v>1</c:v>
                </c:pt>
                <c:pt idx="2295">
                  <c:v>1</c:v>
                </c:pt>
                <c:pt idx="2296">
                  <c:v>1</c:v>
                </c:pt>
                <c:pt idx="2297">
                  <c:v>2</c:v>
                </c:pt>
                <c:pt idx="2298">
                  <c:v>1</c:v>
                </c:pt>
                <c:pt idx="2299">
                  <c:v>2</c:v>
                </c:pt>
                <c:pt idx="2300">
                  <c:v>1</c:v>
                </c:pt>
                <c:pt idx="2301">
                  <c:v>1</c:v>
                </c:pt>
                <c:pt idx="2302">
                  <c:v>1</c:v>
                </c:pt>
                <c:pt idx="2303">
                  <c:v>1</c:v>
                </c:pt>
                <c:pt idx="2304">
                  <c:v>1</c:v>
                </c:pt>
                <c:pt idx="2305">
                  <c:v>1</c:v>
                </c:pt>
                <c:pt idx="2306">
                  <c:v>2</c:v>
                </c:pt>
                <c:pt idx="2307">
                  <c:v>1</c:v>
                </c:pt>
                <c:pt idx="2308">
                  <c:v>1</c:v>
                </c:pt>
                <c:pt idx="2309">
                  <c:v>1</c:v>
                </c:pt>
                <c:pt idx="2310">
                  <c:v>1</c:v>
                </c:pt>
                <c:pt idx="2311">
                  <c:v>1</c:v>
                </c:pt>
                <c:pt idx="2312">
                  <c:v>1</c:v>
                </c:pt>
                <c:pt idx="2313">
                  <c:v>1</c:v>
                </c:pt>
                <c:pt idx="2314">
                  <c:v>1</c:v>
                </c:pt>
                <c:pt idx="2315">
                  <c:v>1</c:v>
                </c:pt>
                <c:pt idx="2316">
                  <c:v>1</c:v>
                </c:pt>
                <c:pt idx="2317">
                  <c:v>1</c:v>
                </c:pt>
                <c:pt idx="2318">
                  <c:v>1</c:v>
                </c:pt>
                <c:pt idx="2319">
                  <c:v>1</c:v>
                </c:pt>
                <c:pt idx="2320">
                  <c:v>2</c:v>
                </c:pt>
                <c:pt idx="2321">
                  <c:v>1</c:v>
                </c:pt>
                <c:pt idx="2322">
                  <c:v>1</c:v>
                </c:pt>
                <c:pt idx="2323">
                  <c:v>1</c:v>
                </c:pt>
                <c:pt idx="2324">
                  <c:v>336</c:v>
                </c:pt>
                <c:pt idx="2325">
                  <c:v>408</c:v>
                </c:pt>
                <c:pt idx="2326">
                  <c:v>276</c:v>
                </c:pt>
                <c:pt idx="2327">
                  <c:v>202</c:v>
                </c:pt>
                <c:pt idx="2328">
                  <c:v>111</c:v>
                </c:pt>
                <c:pt idx="2329">
                  <c:v>66</c:v>
                </c:pt>
                <c:pt idx="2330">
                  <c:v>59</c:v>
                </c:pt>
                <c:pt idx="2331">
                  <c:v>58</c:v>
                </c:pt>
                <c:pt idx="2332">
                  <c:v>57</c:v>
                </c:pt>
                <c:pt idx="2333">
                  <c:v>46</c:v>
                </c:pt>
                <c:pt idx="2334">
                  <c:v>59</c:v>
                </c:pt>
                <c:pt idx="2335">
                  <c:v>64</c:v>
                </c:pt>
                <c:pt idx="2336">
                  <c:v>49</c:v>
                </c:pt>
                <c:pt idx="2337">
                  <c:v>48</c:v>
                </c:pt>
                <c:pt idx="2338">
                  <c:v>34</c:v>
                </c:pt>
                <c:pt idx="2339">
                  <c:v>20</c:v>
                </c:pt>
                <c:pt idx="2340">
                  <c:v>15</c:v>
                </c:pt>
                <c:pt idx="2341">
                  <c:v>16</c:v>
                </c:pt>
                <c:pt idx="2342">
                  <c:v>5</c:v>
                </c:pt>
                <c:pt idx="2343">
                  <c:v>1</c:v>
                </c:pt>
                <c:pt idx="2344">
                  <c:v>5</c:v>
                </c:pt>
                <c:pt idx="2345">
                  <c:v>12</c:v>
                </c:pt>
                <c:pt idx="2346">
                  <c:v>16</c:v>
                </c:pt>
                <c:pt idx="2347">
                  <c:v>33</c:v>
                </c:pt>
                <c:pt idx="2348">
                  <c:v>31</c:v>
                </c:pt>
                <c:pt idx="2349">
                  <c:v>22</c:v>
                </c:pt>
                <c:pt idx="2350">
                  <c:v>13</c:v>
                </c:pt>
                <c:pt idx="2351">
                  <c:v>12</c:v>
                </c:pt>
                <c:pt idx="2352">
                  <c:v>12</c:v>
                </c:pt>
                <c:pt idx="2353">
                  <c:v>7</c:v>
                </c:pt>
                <c:pt idx="2354">
                  <c:v>2</c:v>
                </c:pt>
                <c:pt idx="2355">
                  <c:v>12</c:v>
                </c:pt>
                <c:pt idx="2356">
                  <c:v>2</c:v>
                </c:pt>
                <c:pt idx="2357">
                  <c:v>3</c:v>
                </c:pt>
                <c:pt idx="2358">
                  <c:v>6</c:v>
                </c:pt>
                <c:pt idx="2359">
                  <c:v>4</c:v>
                </c:pt>
                <c:pt idx="2360">
                  <c:v>4</c:v>
                </c:pt>
                <c:pt idx="2361">
                  <c:v>6</c:v>
                </c:pt>
                <c:pt idx="2362">
                  <c:v>9</c:v>
                </c:pt>
                <c:pt idx="2363">
                  <c:v>4</c:v>
                </c:pt>
                <c:pt idx="2364">
                  <c:v>1</c:v>
                </c:pt>
                <c:pt idx="2365">
                  <c:v>3</c:v>
                </c:pt>
                <c:pt idx="2366">
                  <c:v>4</c:v>
                </c:pt>
                <c:pt idx="2367">
                  <c:v>4</c:v>
                </c:pt>
                <c:pt idx="2368">
                  <c:v>1</c:v>
                </c:pt>
                <c:pt idx="2369">
                  <c:v>1</c:v>
                </c:pt>
                <c:pt idx="2370">
                  <c:v>1</c:v>
                </c:pt>
                <c:pt idx="2371">
                  <c:v>1</c:v>
                </c:pt>
                <c:pt idx="2372">
                  <c:v>3</c:v>
                </c:pt>
                <c:pt idx="2373">
                  <c:v>2</c:v>
                </c:pt>
                <c:pt idx="2374">
                  <c:v>1</c:v>
                </c:pt>
                <c:pt idx="2375">
                  <c:v>1</c:v>
                </c:pt>
                <c:pt idx="2376">
                  <c:v>250</c:v>
                </c:pt>
                <c:pt idx="2377">
                  <c:v>468</c:v>
                </c:pt>
                <c:pt idx="2378">
                  <c:v>339</c:v>
                </c:pt>
                <c:pt idx="2379">
                  <c:v>278</c:v>
                </c:pt>
                <c:pt idx="2380">
                  <c:v>186</c:v>
                </c:pt>
                <c:pt idx="2381">
                  <c:v>169</c:v>
                </c:pt>
                <c:pt idx="2382">
                  <c:v>178</c:v>
                </c:pt>
                <c:pt idx="2383">
                  <c:v>151</c:v>
                </c:pt>
                <c:pt idx="2384">
                  <c:v>192</c:v>
                </c:pt>
                <c:pt idx="2385">
                  <c:v>147</c:v>
                </c:pt>
                <c:pt idx="2386">
                  <c:v>149</c:v>
                </c:pt>
                <c:pt idx="2387">
                  <c:v>121</c:v>
                </c:pt>
                <c:pt idx="2388">
                  <c:v>106</c:v>
                </c:pt>
                <c:pt idx="2389">
                  <c:v>98</c:v>
                </c:pt>
                <c:pt idx="2390">
                  <c:v>87</c:v>
                </c:pt>
                <c:pt idx="2391">
                  <c:v>89</c:v>
                </c:pt>
                <c:pt idx="2392">
                  <c:v>67</c:v>
                </c:pt>
                <c:pt idx="2393">
                  <c:v>67</c:v>
                </c:pt>
                <c:pt idx="2394">
                  <c:v>78</c:v>
                </c:pt>
                <c:pt idx="2395">
                  <c:v>62</c:v>
                </c:pt>
                <c:pt idx="2396">
                  <c:v>58</c:v>
                </c:pt>
                <c:pt idx="2397">
                  <c:v>64</c:v>
                </c:pt>
                <c:pt idx="2398">
                  <c:v>59</c:v>
                </c:pt>
                <c:pt idx="2399">
                  <c:v>51</c:v>
                </c:pt>
                <c:pt idx="2400">
                  <c:v>52</c:v>
                </c:pt>
                <c:pt idx="2401">
                  <c:v>31</c:v>
                </c:pt>
                <c:pt idx="2402">
                  <c:v>48</c:v>
                </c:pt>
                <c:pt idx="2403">
                  <c:v>31</c:v>
                </c:pt>
                <c:pt idx="2404">
                  <c:v>42</c:v>
                </c:pt>
                <c:pt idx="2405">
                  <c:v>52</c:v>
                </c:pt>
                <c:pt idx="2406">
                  <c:v>34</c:v>
                </c:pt>
                <c:pt idx="2407">
                  <c:v>40</c:v>
                </c:pt>
                <c:pt idx="2408">
                  <c:v>41</c:v>
                </c:pt>
                <c:pt idx="2409">
                  <c:v>27</c:v>
                </c:pt>
                <c:pt idx="2410">
                  <c:v>34</c:v>
                </c:pt>
                <c:pt idx="2411">
                  <c:v>36</c:v>
                </c:pt>
                <c:pt idx="2412">
                  <c:v>32</c:v>
                </c:pt>
                <c:pt idx="2413">
                  <c:v>36</c:v>
                </c:pt>
                <c:pt idx="2414">
                  <c:v>30</c:v>
                </c:pt>
                <c:pt idx="2415">
                  <c:v>20</c:v>
                </c:pt>
                <c:pt idx="2416">
                  <c:v>25</c:v>
                </c:pt>
                <c:pt idx="2417">
                  <c:v>19</c:v>
                </c:pt>
                <c:pt idx="2418">
                  <c:v>18</c:v>
                </c:pt>
                <c:pt idx="2419">
                  <c:v>23</c:v>
                </c:pt>
                <c:pt idx="2420">
                  <c:v>22</c:v>
                </c:pt>
                <c:pt idx="2421">
                  <c:v>25</c:v>
                </c:pt>
                <c:pt idx="2422">
                  <c:v>18</c:v>
                </c:pt>
                <c:pt idx="2423">
                  <c:v>19</c:v>
                </c:pt>
                <c:pt idx="2424">
                  <c:v>20</c:v>
                </c:pt>
                <c:pt idx="2425">
                  <c:v>7</c:v>
                </c:pt>
                <c:pt idx="2426">
                  <c:v>17</c:v>
                </c:pt>
                <c:pt idx="2427">
                  <c:v>12</c:v>
                </c:pt>
                <c:pt idx="2428">
                  <c:v>15</c:v>
                </c:pt>
                <c:pt idx="2429">
                  <c:v>6</c:v>
                </c:pt>
                <c:pt idx="2430">
                  <c:v>12</c:v>
                </c:pt>
                <c:pt idx="2431">
                  <c:v>11</c:v>
                </c:pt>
                <c:pt idx="2432">
                  <c:v>21</c:v>
                </c:pt>
                <c:pt idx="2433">
                  <c:v>5</c:v>
                </c:pt>
                <c:pt idx="2434">
                  <c:v>6</c:v>
                </c:pt>
                <c:pt idx="2435">
                  <c:v>8</c:v>
                </c:pt>
                <c:pt idx="2436">
                  <c:v>5</c:v>
                </c:pt>
                <c:pt idx="2437">
                  <c:v>7</c:v>
                </c:pt>
                <c:pt idx="2438">
                  <c:v>5</c:v>
                </c:pt>
                <c:pt idx="2439">
                  <c:v>8</c:v>
                </c:pt>
                <c:pt idx="2440">
                  <c:v>8</c:v>
                </c:pt>
                <c:pt idx="2441">
                  <c:v>12</c:v>
                </c:pt>
                <c:pt idx="2442">
                  <c:v>15</c:v>
                </c:pt>
                <c:pt idx="2443">
                  <c:v>7</c:v>
                </c:pt>
                <c:pt idx="2444">
                  <c:v>8</c:v>
                </c:pt>
                <c:pt idx="2445">
                  <c:v>9</c:v>
                </c:pt>
                <c:pt idx="2446">
                  <c:v>2</c:v>
                </c:pt>
                <c:pt idx="2447">
                  <c:v>3</c:v>
                </c:pt>
                <c:pt idx="2448">
                  <c:v>3</c:v>
                </c:pt>
                <c:pt idx="2449">
                  <c:v>4</c:v>
                </c:pt>
                <c:pt idx="2450">
                  <c:v>1</c:v>
                </c:pt>
                <c:pt idx="2451">
                  <c:v>3</c:v>
                </c:pt>
                <c:pt idx="2452">
                  <c:v>1</c:v>
                </c:pt>
                <c:pt idx="2453">
                  <c:v>3</c:v>
                </c:pt>
                <c:pt idx="2454">
                  <c:v>5</c:v>
                </c:pt>
                <c:pt idx="2455">
                  <c:v>4</c:v>
                </c:pt>
                <c:pt idx="2456">
                  <c:v>12</c:v>
                </c:pt>
                <c:pt idx="2457">
                  <c:v>10</c:v>
                </c:pt>
                <c:pt idx="2458">
                  <c:v>9</c:v>
                </c:pt>
                <c:pt idx="2459">
                  <c:v>13</c:v>
                </c:pt>
                <c:pt idx="2460">
                  <c:v>4</c:v>
                </c:pt>
                <c:pt idx="2461">
                  <c:v>5</c:v>
                </c:pt>
                <c:pt idx="2462">
                  <c:v>7</c:v>
                </c:pt>
                <c:pt idx="2463">
                  <c:v>3</c:v>
                </c:pt>
                <c:pt idx="2464">
                  <c:v>3</c:v>
                </c:pt>
                <c:pt idx="2465">
                  <c:v>10</c:v>
                </c:pt>
                <c:pt idx="2466">
                  <c:v>4</c:v>
                </c:pt>
                <c:pt idx="2467">
                  <c:v>6</c:v>
                </c:pt>
                <c:pt idx="2468">
                  <c:v>4</c:v>
                </c:pt>
                <c:pt idx="2469">
                  <c:v>2</c:v>
                </c:pt>
                <c:pt idx="2470">
                  <c:v>3</c:v>
                </c:pt>
                <c:pt idx="2471">
                  <c:v>2</c:v>
                </c:pt>
                <c:pt idx="2472">
                  <c:v>6</c:v>
                </c:pt>
                <c:pt idx="2473">
                  <c:v>2</c:v>
                </c:pt>
                <c:pt idx="2474">
                  <c:v>2</c:v>
                </c:pt>
                <c:pt idx="2475">
                  <c:v>1</c:v>
                </c:pt>
                <c:pt idx="2476">
                  <c:v>3</c:v>
                </c:pt>
                <c:pt idx="2477">
                  <c:v>13</c:v>
                </c:pt>
                <c:pt idx="2478">
                  <c:v>6</c:v>
                </c:pt>
                <c:pt idx="2479">
                  <c:v>1</c:v>
                </c:pt>
                <c:pt idx="2480">
                  <c:v>3</c:v>
                </c:pt>
                <c:pt idx="2481">
                  <c:v>4</c:v>
                </c:pt>
                <c:pt idx="2482">
                  <c:v>3</c:v>
                </c:pt>
                <c:pt idx="2483">
                  <c:v>4</c:v>
                </c:pt>
                <c:pt idx="2484">
                  <c:v>4</c:v>
                </c:pt>
                <c:pt idx="2485">
                  <c:v>4</c:v>
                </c:pt>
                <c:pt idx="2486">
                  <c:v>13</c:v>
                </c:pt>
                <c:pt idx="2487">
                  <c:v>9</c:v>
                </c:pt>
                <c:pt idx="2488">
                  <c:v>2</c:v>
                </c:pt>
                <c:pt idx="2489">
                  <c:v>5</c:v>
                </c:pt>
                <c:pt idx="2490">
                  <c:v>5</c:v>
                </c:pt>
                <c:pt idx="2491">
                  <c:v>6</c:v>
                </c:pt>
                <c:pt idx="2492">
                  <c:v>5</c:v>
                </c:pt>
                <c:pt idx="2493">
                  <c:v>4</c:v>
                </c:pt>
                <c:pt idx="2494">
                  <c:v>6</c:v>
                </c:pt>
                <c:pt idx="2495">
                  <c:v>4</c:v>
                </c:pt>
                <c:pt idx="2496">
                  <c:v>2</c:v>
                </c:pt>
                <c:pt idx="2497">
                  <c:v>3</c:v>
                </c:pt>
                <c:pt idx="2498">
                  <c:v>1</c:v>
                </c:pt>
                <c:pt idx="2499">
                  <c:v>1</c:v>
                </c:pt>
                <c:pt idx="2500">
                  <c:v>2</c:v>
                </c:pt>
                <c:pt idx="2501">
                  <c:v>4</c:v>
                </c:pt>
                <c:pt idx="2502">
                  <c:v>1</c:v>
                </c:pt>
                <c:pt idx="2503">
                  <c:v>2</c:v>
                </c:pt>
                <c:pt idx="2504">
                  <c:v>1</c:v>
                </c:pt>
                <c:pt idx="2505">
                  <c:v>4</c:v>
                </c:pt>
                <c:pt idx="2506">
                  <c:v>2</c:v>
                </c:pt>
                <c:pt idx="2507">
                  <c:v>4</c:v>
                </c:pt>
                <c:pt idx="2508">
                  <c:v>6</c:v>
                </c:pt>
                <c:pt idx="2509">
                  <c:v>6</c:v>
                </c:pt>
                <c:pt idx="2510">
                  <c:v>5</c:v>
                </c:pt>
                <c:pt idx="2511">
                  <c:v>4</c:v>
                </c:pt>
                <c:pt idx="2512">
                  <c:v>8</c:v>
                </c:pt>
                <c:pt idx="2513">
                  <c:v>6</c:v>
                </c:pt>
                <c:pt idx="2514">
                  <c:v>4</c:v>
                </c:pt>
                <c:pt idx="2515">
                  <c:v>3</c:v>
                </c:pt>
                <c:pt idx="2516">
                  <c:v>8</c:v>
                </c:pt>
                <c:pt idx="2517">
                  <c:v>1</c:v>
                </c:pt>
                <c:pt idx="2518">
                  <c:v>3</c:v>
                </c:pt>
                <c:pt idx="2519">
                  <c:v>3</c:v>
                </c:pt>
                <c:pt idx="2520">
                  <c:v>5</c:v>
                </c:pt>
                <c:pt idx="2521">
                  <c:v>3</c:v>
                </c:pt>
                <c:pt idx="2522">
                  <c:v>4</c:v>
                </c:pt>
                <c:pt idx="2523">
                  <c:v>4</c:v>
                </c:pt>
                <c:pt idx="2524">
                  <c:v>9</c:v>
                </c:pt>
                <c:pt idx="2525">
                  <c:v>4</c:v>
                </c:pt>
                <c:pt idx="2526">
                  <c:v>9</c:v>
                </c:pt>
                <c:pt idx="2527">
                  <c:v>3</c:v>
                </c:pt>
                <c:pt idx="2528">
                  <c:v>3</c:v>
                </c:pt>
                <c:pt idx="2529">
                  <c:v>7</c:v>
                </c:pt>
                <c:pt idx="2530">
                  <c:v>10</c:v>
                </c:pt>
                <c:pt idx="2531">
                  <c:v>12</c:v>
                </c:pt>
                <c:pt idx="2532">
                  <c:v>4</c:v>
                </c:pt>
                <c:pt idx="2533">
                  <c:v>2</c:v>
                </c:pt>
                <c:pt idx="2534">
                  <c:v>11</c:v>
                </c:pt>
                <c:pt idx="2535">
                  <c:v>11</c:v>
                </c:pt>
                <c:pt idx="2536">
                  <c:v>5</c:v>
                </c:pt>
                <c:pt idx="2537">
                  <c:v>3</c:v>
                </c:pt>
                <c:pt idx="2538">
                  <c:v>2</c:v>
                </c:pt>
                <c:pt idx="2539">
                  <c:v>4</c:v>
                </c:pt>
                <c:pt idx="2540">
                  <c:v>7</c:v>
                </c:pt>
                <c:pt idx="2541">
                  <c:v>7</c:v>
                </c:pt>
                <c:pt idx="2542">
                  <c:v>5</c:v>
                </c:pt>
                <c:pt idx="2543">
                  <c:v>9</c:v>
                </c:pt>
                <c:pt idx="2544">
                  <c:v>6</c:v>
                </c:pt>
                <c:pt idx="2545">
                  <c:v>8</c:v>
                </c:pt>
                <c:pt idx="2546">
                  <c:v>9</c:v>
                </c:pt>
                <c:pt idx="2547">
                  <c:v>10</c:v>
                </c:pt>
                <c:pt idx="2548">
                  <c:v>2</c:v>
                </c:pt>
                <c:pt idx="2549">
                  <c:v>3</c:v>
                </c:pt>
                <c:pt idx="2550">
                  <c:v>2</c:v>
                </c:pt>
                <c:pt idx="2551">
                  <c:v>2</c:v>
                </c:pt>
                <c:pt idx="2552">
                  <c:v>4</c:v>
                </c:pt>
                <c:pt idx="2553">
                  <c:v>7</c:v>
                </c:pt>
                <c:pt idx="2554">
                  <c:v>2</c:v>
                </c:pt>
                <c:pt idx="2555">
                  <c:v>5</c:v>
                </c:pt>
                <c:pt idx="2556">
                  <c:v>5</c:v>
                </c:pt>
                <c:pt idx="2557">
                  <c:v>12</c:v>
                </c:pt>
                <c:pt idx="2558">
                  <c:v>6</c:v>
                </c:pt>
                <c:pt idx="2559">
                  <c:v>4</c:v>
                </c:pt>
                <c:pt idx="2560">
                  <c:v>3</c:v>
                </c:pt>
                <c:pt idx="2561">
                  <c:v>8</c:v>
                </c:pt>
                <c:pt idx="2562">
                  <c:v>1</c:v>
                </c:pt>
                <c:pt idx="2563">
                  <c:v>3</c:v>
                </c:pt>
                <c:pt idx="2564">
                  <c:v>4</c:v>
                </c:pt>
                <c:pt idx="2565">
                  <c:v>6</c:v>
                </c:pt>
                <c:pt idx="2566">
                  <c:v>4</c:v>
                </c:pt>
                <c:pt idx="2567">
                  <c:v>7</c:v>
                </c:pt>
                <c:pt idx="2568">
                  <c:v>6</c:v>
                </c:pt>
                <c:pt idx="2569">
                  <c:v>3</c:v>
                </c:pt>
                <c:pt idx="2570">
                  <c:v>3</c:v>
                </c:pt>
                <c:pt idx="2571">
                  <c:v>2</c:v>
                </c:pt>
                <c:pt idx="2572">
                  <c:v>7</c:v>
                </c:pt>
                <c:pt idx="2573">
                  <c:v>3</c:v>
                </c:pt>
                <c:pt idx="2574">
                  <c:v>4</c:v>
                </c:pt>
                <c:pt idx="2575">
                  <c:v>8</c:v>
                </c:pt>
                <c:pt idx="2576">
                  <c:v>7</c:v>
                </c:pt>
                <c:pt idx="2577">
                  <c:v>5</c:v>
                </c:pt>
                <c:pt idx="2578">
                  <c:v>2</c:v>
                </c:pt>
                <c:pt idx="2579">
                  <c:v>4</c:v>
                </c:pt>
                <c:pt idx="2580">
                  <c:v>10</c:v>
                </c:pt>
                <c:pt idx="2581">
                  <c:v>2</c:v>
                </c:pt>
                <c:pt idx="2582">
                  <c:v>3</c:v>
                </c:pt>
                <c:pt idx="2583">
                  <c:v>1</c:v>
                </c:pt>
                <c:pt idx="2584">
                  <c:v>5</c:v>
                </c:pt>
                <c:pt idx="2585">
                  <c:v>2</c:v>
                </c:pt>
                <c:pt idx="2586">
                  <c:v>4</c:v>
                </c:pt>
                <c:pt idx="2587">
                  <c:v>4</c:v>
                </c:pt>
                <c:pt idx="2588">
                  <c:v>3</c:v>
                </c:pt>
                <c:pt idx="2589">
                  <c:v>3</c:v>
                </c:pt>
                <c:pt idx="2590">
                  <c:v>3</c:v>
                </c:pt>
                <c:pt idx="2591">
                  <c:v>3</c:v>
                </c:pt>
                <c:pt idx="2592">
                  <c:v>1</c:v>
                </c:pt>
                <c:pt idx="2593">
                  <c:v>1</c:v>
                </c:pt>
                <c:pt idx="2594">
                  <c:v>5</c:v>
                </c:pt>
                <c:pt idx="2595">
                  <c:v>3</c:v>
                </c:pt>
                <c:pt idx="2596">
                  <c:v>1</c:v>
                </c:pt>
                <c:pt idx="2597">
                  <c:v>4</c:v>
                </c:pt>
                <c:pt idx="2598">
                  <c:v>1</c:v>
                </c:pt>
                <c:pt idx="2599">
                  <c:v>3</c:v>
                </c:pt>
                <c:pt idx="2600">
                  <c:v>4</c:v>
                </c:pt>
                <c:pt idx="2601">
                  <c:v>2</c:v>
                </c:pt>
                <c:pt idx="2602">
                  <c:v>6</c:v>
                </c:pt>
                <c:pt idx="2603">
                  <c:v>3</c:v>
                </c:pt>
                <c:pt idx="2604">
                  <c:v>2</c:v>
                </c:pt>
                <c:pt idx="2605">
                  <c:v>2</c:v>
                </c:pt>
                <c:pt idx="2606">
                  <c:v>3</c:v>
                </c:pt>
                <c:pt idx="2607">
                  <c:v>2</c:v>
                </c:pt>
                <c:pt idx="2608">
                  <c:v>3</c:v>
                </c:pt>
                <c:pt idx="2609">
                  <c:v>5</c:v>
                </c:pt>
                <c:pt idx="2610">
                  <c:v>7</c:v>
                </c:pt>
                <c:pt idx="2611">
                  <c:v>3</c:v>
                </c:pt>
                <c:pt idx="2612">
                  <c:v>3</c:v>
                </c:pt>
                <c:pt idx="2613">
                  <c:v>1</c:v>
                </c:pt>
                <c:pt idx="2614">
                  <c:v>1</c:v>
                </c:pt>
                <c:pt idx="2615">
                  <c:v>2</c:v>
                </c:pt>
                <c:pt idx="2616">
                  <c:v>2</c:v>
                </c:pt>
                <c:pt idx="2617">
                  <c:v>2</c:v>
                </c:pt>
                <c:pt idx="2618">
                  <c:v>1</c:v>
                </c:pt>
                <c:pt idx="2619">
                  <c:v>3</c:v>
                </c:pt>
                <c:pt idx="2620">
                  <c:v>3</c:v>
                </c:pt>
                <c:pt idx="2621">
                  <c:v>1</c:v>
                </c:pt>
                <c:pt idx="2622">
                  <c:v>1</c:v>
                </c:pt>
                <c:pt idx="2623">
                  <c:v>5</c:v>
                </c:pt>
                <c:pt idx="2624">
                  <c:v>4</c:v>
                </c:pt>
                <c:pt idx="2625">
                  <c:v>2</c:v>
                </c:pt>
                <c:pt idx="2626">
                  <c:v>4</c:v>
                </c:pt>
                <c:pt idx="2627">
                  <c:v>3</c:v>
                </c:pt>
                <c:pt idx="2628">
                  <c:v>2</c:v>
                </c:pt>
                <c:pt idx="2629">
                  <c:v>5</c:v>
                </c:pt>
                <c:pt idx="2630">
                  <c:v>1</c:v>
                </c:pt>
                <c:pt idx="2631">
                  <c:v>2</c:v>
                </c:pt>
                <c:pt idx="2632">
                  <c:v>1</c:v>
                </c:pt>
                <c:pt idx="2633">
                  <c:v>2</c:v>
                </c:pt>
                <c:pt idx="2634">
                  <c:v>1</c:v>
                </c:pt>
                <c:pt idx="2635">
                  <c:v>1</c:v>
                </c:pt>
                <c:pt idx="2636">
                  <c:v>2</c:v>
                </c:pt>
                <c:pt idx="2637">
                  <c:v>3</c:v>
                </c:pt>
                <c:pt idx="2638">
                  <c:v>2</c:v>
                </c:pt>
                <c:pt idx="2639">
                  <c:v>1</c:v>
                </c:pt>
                <c:pt idx="2640">
                  <c:v>1</c:v>
                </c:pt>
                <c:pt idx="2641">
                  <c:v>2</c:v>
                </c:pt>
                <c:pt idx="2642">
                  <c:v>1</c:v>
                </c:pt>
                <c:pt idx="2643">
                  <c:v>1</c:v>
                </c:pt>
                <c:pt idx="2644">
                  <c:v>1</c:v>
                </c:pt>
                <c:pt idx="2645">
                  <c:v>1</c:v>
                </c:pt>
                <c:pt idx="2646">
                  <c:v>1</c:v>
                </c:pt>
                <c:pt idx="2647">
                  <c:v>1</c:v>
                </c:pt>
                <c:pt idx="2648">
                  <c:v>1</c:v>
                </c:pt>
                <c:pt idx="2649">
                  <c:v>1</c:v>
                </c:pt>
                <c:pt idx="2650">
                  <c:v>1</c:v>
                </c:pt>
                <c:pt idx="2651">
                  <c:v>2</c:v>
                </c:pt>
                <c:pt idx="2652">
                  <c:v>1</c:v>
                </c:pt>
                <c:pt idx="2653">
                  <c:v>1</c:v>
                </c:pt>
                <c:pt idx="2654">
                  <c:v>2</c:v>
                </c:pt>
                <c:pt idx="2655">
                  <c:v>2</c:v>
                </c:pt>
                <c:pt idx="2656">
                  <c:v>1</c:v>
                </c:pt>
                <c:pt idx="2657">
                  <c:v>4</c:v>
                </c:pt>
                <c:pt idx="2658">
                  <c:v>2</c:v>
                </c:pt>
                <c:pt idx="2659">
                  <c:v>2</c:v>
                </c:pt>
                <c:pt idx="2660">
                  <c:v>1</c:v>
                </c:pt>
                <c:pt idx="2661">
                  <c:v>1</c:v>
                </c:pt>
                <c:pt idx="2662">
                  <c:v>1</c:v>
                </c:pt>
                <c:pt idx="2663">
                  <c:v>2</c:v>
                </c:pt>
                <c:pt idx="2664">
                  <c:v>1</c:v>
                </c:pt>
                <c:pt idx="2665">
                  <c:v>1</c:v>
                </c:pt>
                <c:pt idx="2666">
                  <c:v>1</c:v>
                </c:pt>
                <c:pt idx="2667">
                  <c:v>2</c:v>
                </c:pt>
                <c:pt idx="2668">
                  <c:v>1</c:v>
                </c:pt>
                <c:pt idx="2669">
                  <c:v>1</c:v>
                </c:pt>
                <c:pt idx="2670">
                  <c:v>1</c:v>
                </c:pt>
                <c:pt idx="2671">
                  <c:v>3</c:v>
                </c:pt>
                <c:pt idx="2672">
                  <c:v>1</c:v>
                </c:pt>
                <c:pt idx="2673">
                  <c:v>1</c:v>
                </c:pt>
                <c:pt idx="2674">
                  <c:v>2</c:v>
                </c:pt>
                <c:pt idx="2675">
                  <c:v>1</c:v>
                </c:pt>
                <c:pt idx="2676">
                  <c:v>4</c:v>
                </c:pt>
                <c:pt idx="2677">
                  <c:v>3</c:v>
                </c:pt>
                <c:pt idx="2678">
                  <c:v>2</c:v>
                </c:pt>
                <c:pt idx="2679">
                  <c:v>1</c:v>
                </c:pt>
                <c:pt idx="2680">
                  <c:v>2</c:v>
                </c:pt>
                <c:pt idx="2681">
                  <c:v>2</c:v>
                </c:pt>
                <c:pt idx="2682">
                  <c:v>2</c:v>
                </c:pt>
                <c:pt idx="2683">
                  <c:v>2</c:v>
                </c:pt>
                <c:pt idx="2684">
                  <c:v>1</c:v>
                </c:pt>
                <c:pt idx="2685">
                  <c:v>1</c:v>
                </c:pt>
                <c:pt idx="2686">
                  <c:v>1</c:v>
                </c:pt>
                <c:pt idx="2687">
                  <c:v>1</c:v>
                </c:pt>
                <c:pt idx="2688">
                  <c:v>1</c:v>
                </c:pt>
                <c:pt idx="2689">
                  <c:v>1</c:v>
                </c:pt>
                <c:pt idx="2690">
                  <c:v>1</c:v>
                </c:pt>
                <c:pt idx="2691">
                  <c:v>1</c:v>
                </c:pt>
                <c:pt idx="2692">
                  <c:v>1</c:v>
                </c:pt>
                <c:pt idx="2693">
                  <c:v>1</c:v>
                </c:pt>
                <c:pt idx="2694">
                  <c:v>2</c:v>
                </c:pt>
                <c:pt idx="2695">
                  <c:v>1</c:v>
                </c:pt>
                <c:pt idx="2696">
                  <c:v>1</c:v>
                </c:pt>
                <c:pt idx="2697">
                  <c:v>1</c:v>
                </c:pt>
                <c:pt idx="2698">
                  <c:v>1</c:v>
                </c:pt>
                <c:pt idx="2699">
                  <c:v>3</c:v>
                </c:pt>
                <c:pt idx="2700">
                  <c:v>2</c:v>
                </c:pt>
                <c:pt idx="2701">
                  <c:v>1</c:v>
                </c:pt>
                <c:pt idx="2702">
                  <c:v>1</c:v>
                </c:pt>
                <c:pt idx="2703">
                  <c:v>1</c:v>
                </c:pt>
                <c:pt idx="2704">
                  <c:v>1</c:v>
                </c:pt>
                <c:pt idx="2705">
                  <c:v>1</c:v>
                </c:pt>
                <c:pt idx="2706">
                  <c:v>1</c:v>
                </c:pt>
                <c:pt idx="2707">
                  <c:v>1</c:v>
                </c:pt>
                <c:pt idx="2708">
                  <c:v>1</c:v>
                </c:pt>
                <c:pt idx="2709">
                  <c:v>2</c:v>
                </c:pt>
                <c:pt idx="2710">
                  <c:v>1</c:v>
                </c:pt>
                <c:pt idx="2711">
                  <c:v>1</c:v>
                </c:pt>
                <c:pt idx="2712">
                  <c:v>5</c:v>
                </c:pt>
                <c:pt idx="2713">
                  <c:v>4</c:v>
                </c:pt>
                <c:pt idx="2714">
                  <c:v>3</c:v>
                </c:pt>
                <c:pt idx="2715">
                  <c:v>1</c:v>
                </c:pt>
                <c:pt idx="2716">
                  <c:v>9</c:v>
                </c:pt>
                <c:pt idx="2717">
                  <c:v>6</c:v>
                </c:pt>
                <c:pt idx="2718">
                  <c:v>2</c:v>
                </c:pt>
                <c:pt idx="2719">
                  <c:v>4</c:v>
                </c:pt>
                <c:pt idx="2720">
                  <c:v>1</c:v>
                </c:pt>
                <c:pt idx="2721">
                  <c:v>3</c:v>
                </c:pt>
                <c:pt idx="2722">
                  <c:v>3</c:v>
                </c:pt>
                <c:pt idx="2723">
                  <c:v>3</c:v>
                </c:pt>
                <c:pt idx="2724">
                  <c:v>2</c:v>
                </c:pt>
                <c:pt idx="2725">
                  <c:v>1</c:v>
                </c:pt>
                <c:pt idx="2726">
                  <c:v>3</c:v>
                </c:pt>
                <c:pt idx="2727">
                  <c:v>1</c:v>
                </c:pt>
                <c:pt idx="2728">
                  <c:v>1</c:v>
                </c:pt>
                <c:pt idx="2729">
                  <c:v>1</c:v>
                </c:pt>
                <c:pt idx="2730">
                  <c:v>1</c:v>
                </c:pt>
                <c:pt idx="2731">
                  <c:v>1</c:v>
                </c:pt>
                <c:pt idx="2732">
                  <c:v>1</c:v>
                </c:pt>
                <c:pt idx="2733">
                  <c:v>1</c:v>
                </c:pt>
                <c:pt idx="2734">
                  <c:v>1</c:v>
                </c:pt>
                <c:pt idx="2735">
                  <c:v>5</c:v>
                </c:pt>
                <c:pt idx="2736">
                  <c:v>2</c:v>
                </c:pt>
                <c:pt idx="2737">
                  <c:v>1</c:v>
                </c:pt>
                <c:pt idx="2738">
                  <c:v>2</c:v>
                </c:pt>
                <c:pt idx="2739">
                  <c:v>2</c:v>
                </c:pt>
                <c:pt idx="2740">
                  <c:v>1</c:v>
                </c:pt>
                <c:pt idx="2741">
                  <c:v>1</c:v>
                </c:pt>
                <c:pt idx="2742">
                  <c:v>5</c:v>
                </c:pt>
                <c:pt idx="2743">
                  <c:v>1</c:v>
                </c:pt>
                <c:pt idx="2744">
                  <c:v>2</c:v>
                </c:pt>
                <c:pt idx="2745">
                  <c:v>1</c:v>
                </c:pt>
                <c:pt idx="2746">
                  <c:v>1</c:v>
                </c:pt>
                <c:pt idx="2747">
                  <c:v>3</c:v>
                </c:pt>
                <c:pt idx="2748">
                  <c:v>1</c:v>
                </c:pt>
                <c:pt idx="2749">
                  <c:v>1</c:v>
                </c:pt>
                <c:pt idx="2750">
                  <c:v>1</c:v>
                </c:pt>
                <c:pt idx="2751">
                  <c:v>2</c:v>
                </c:pt>
                <c:pt idx="2752">
                  <c:v>3</c:v>
                </c:pt>
                <c:pt idx="2753">
                  <c:v>1</c:v>
                </c:pt>
                <c:pt idx="2754">
                  <c:v>2</c:v>
                </c:pt>
                <c:pt idx="2755">
                  <c:v>1</c:v>
                </c:pt>
                <c:pt idx="2756">
                  <c:v>2</c:v>
                </c:pt>
                <c:pt idx="2757">
                  <c:v>3</c:v>
                </c:pt>
                <c:pt idx="2758">
                  <c:v>3</c:v>
                </c:pt>
                <c:pt idx="2759">
                  <c:v>1</c:v>
                </c:pt>
                <c:pt idx="2760">
                  <c:v>1</c:v>
                </c:pt>
                <c:pt idx="2761">
                  <c:v>2</c:v>
                </c:pt>
                <c:pt idx="2762">
                  <c:v>4</c:v>
                </c:pt>
                <c:pt idx="2763">
                  <c:v>3</c:v>
                </c:pt>
                <c:pt idx="2764">
                  <c:v>1</c:v>
                </c:pt>
                <c:pt idx="2765">
                  <c:v>3</c:v>
                </c:pt>
                <c:pt idx="2766">
                  <c:v>1</c:v>
                </c:pt>
                <c:pt idx="2767">
                  <c:v>1</c:v>
                </c:pt>
                <c:pt idx="2768">
                  <c:v>2</c:v>
                </c:pt>
                <c:pt idx="2769">
                  <c:v>1</c:v>
                </c:pt>
                <c:pt idx="2770">
                  <c:v>3</c:v>
                </c:pt>
                <c:pt idx="2771">
                  <c:v>2</c:v>
                </c:pt>
                <c:pt idx="2772">
                  <c:v>2</c:v>
                </c:pt>
                <c:pt idx="2773">
                  <c:v>1</c:v>
                </c:pt>
                <c:pt idx="2774">
                  <c:v>2</c:v>
                </c:pt>
                <c:pt idx="2775">
                  <c:v>4</c:v>
                </c:pt>
                <c:pt idx="2776">
                  <c:v>1</c:v>
                </c:pt>
                <c:pt idx="2777">
                  <c:v>1</c:v>
                </c:pt>
                <c:pt idx="2778">
                  <c:v>1</c:v>
                </c:pt>
                <c:pt idx="2779">
                  <c:v>3</c:v>
                </c:pt>
                <c:pt idx="2780">
                  <c:v>1</c:v>
                </c:pt>
                <c:pt idx="2781">
                  <c:v>1</c:v>
                </c:pt>
                <c:pt idx="2782">
                  <c:v>1</c:v>
                </c:pt>
                <c:pt idx="2783">
                  <c:v>1</c:v>
                </c:pt>
                <c:pt idx="2784">
                  <c:v>1</c:v>
                </c:pt>
                <c:pt idx="2785">
                  <c:v>1</c:v>
                </c:pt>
                <c:pt idx="2786">
                  <c:v>2</c:v>
                </c:pt>
                <c:pt idx="2787">
                  <c:v>5</c:v>
                </c:pt>
                <c:pt idx="2788">
                  <c:v>5</c:v>
                </c:pt>
                <c:pt idx="2789">
                  <c:v>5</c:v>
                </c:pt>
                <c:pt idx="2790">
                  <c:v>1</c:v>
                </c:pt>
                <c:pt idx="2791">
                  <c:v>1</c:v>
                </c:pt>
                <c:pt idx="2792">
                  <c:v>1</c:v>
                </c:pt>
                <c:pt idx="2793">
                  <c:v>3</c:v>
                </c:pt>
                <c:pt idx="2794">
                  <c:v>1</c:v>
                </c:pt>
                <c:pt idx="2795">
                  <c:v>3</c:v>
                </c:pt>
                <c:pt idx="2796">
                  <c:v>3</c:v>
                </c:pt>
                <c:pt idx="2797">
                  <c:v>4</c:v>
                </c:pt>
                <c:pt idx="2798">
                  <c:v>2</c:v>
                </c:pt>
                <c:pt idx="2799">
                  <c:v>1</c:v>
                </c:pt>
                <c:pt idx="2800">
                  <c:v>2</c:v>
                </c:pt>
                <c:pt idx="2801">
                  <c:v>2</c:v>
                </c:pt>
                <c:pt idx="2802">
                  <c:v>1</c:v>
                </c:pt>
                <c:pt idx="2803">
                  <c:v>1</c:v>
                </c:pt>
                <c:pt idx="2804">
                  <c:v>1</c:v>
                </c:pt>
                <c:pt idx="2805">
                  <c:v>1</c:v>
                </c:pt>
                <c:pt idx="2806">
                  <c:v>1</c:v>
                </c:pt>
                <c:pt idx="2807">
                  <c:v>2</c:v>
                </c:pt>
                <c:pt idx="2808">
                  <c:v>1</c:v>
                </c:pt>
                <c:pt idx="2809">
                  <c:v>1</c:v>
                </c:pt>
                <c:pt idx="2810">
                  <c:v>1</c:v>
                </c:pt>
                <c:pt idx="2811">
                  <c:v>1</c:v>
                </c:pt>
                <c:pt idx="2812">
                  <c:v>2</c:v>
                </c:pt>
                <c:pt idx="2813">
                  <c:v>2</c:v>
                </c:pt>
                <c:pt idx="2814">
                  <c:v>1</c:v>
                </c:pt>
                <c:pt idx="2815">
                  <c:v>1</c:v>
                </c:pt>
                <c:pt idx="2816">
                  <c:v>3</c:v>
                </c:pt>
                <c:pt idx="2817">
                  <c:v>1</c:v>
                </c:pt>
                <c:pt idx="2818">
                  <c:v>2</c:v>
                </c:pt>
                <c:pt idx="2819">
                  <c:v>2</c:v>
                </c:pt>
                <c:pt idx="2820">
                  <c:v>2</c:v>
                </c:pt>
                <c:pt idx="2821">
                  <c:v>1</c:v>
                </c:pt>
                <c:pt idx="2822">
                  <c:v>2</c:v>
                </c:pt>
                <c:pt idx="2823">
                  <c:v>2</c:v>
                </c:pt>
                <c:pt idx="2824">
                  <c:v>6</c:v>
                </c:pt>
                <c:pt idx="2825">
                  <c:v>1</c:v>
                </c:pt>
                <c:pt idx="2826">
                  <c:v>1</c:v>
                </c:pt>
                <c:pt idx="2827">
                  <c:v>1</c:v>
                </c:pt>
                <c:pt idx="2828">
                  <c:v>2</c:v>
                </c:pt>
                <c:pt idx="2829">
                  <c:v>1</c:v>
                </c:pt>
                <c:pt idx="2830">
                  <c:v>1</c:v>
                </c:pt>
                <c:pt idx="2831">
                  <c:v>1</c:v>
                </c:pt>
                <c:pt idx="2832">
                  <c:v>2</c:v>
                </c:pt>
                <c:pt idx="2833">
                  <c:v>1</c:v>
                </c:pt>
                <c:pt idx="2834">
                  <c:v>1</c:v>
                </c:pt>
                <c:pt idx="2835">
                  <c:v>2</c:v>
                </c:pt>
                <c:pt idx="2836">
                  <c:v>3</c:v>
                </c:pt>
                <c:pt idx="2837">
                  <c:v>1</c:v>
                </c:pt>
                <c:pt idx="2838">
                  <c:v>3</c:v>
                </c:pt>
                <c:pt idx="2839">
                  <c:v>2</c:v>
                </c:pt>
                <c:pt idx="2840">
                  <c:v>1</c:v>
                </c:pt>
                <c:pt idx="2841">
                  <c:v>2</c:v>
                </c:pt>
                <c:pt idx="2842">
                  <c:v>1</c:v>
                </c:pt>
                <c:pt idx="2843">
                  <c:v>1</c:v>
                </c:pt>
                <c:pt idx="2844">
                  <c:v>1</c:v>
                </c:pt>
                <c:pt idx="2845">
                  <c:v>2</c:v>
                </c:pt>
                <c:pt idx="2846">
                  <c:v>1</c:v>
                </c:pt>
                <c:pt idx="2847">
                  <c:v>1</c:v>
                </c:pt>
                <c:pt idx="2848">
                  <c:v>1</c:v>
                </c:pt>
                <c:pt idx="2849">
                  <c:v>1</c:v>
                </c:pt>
                <c:pt idx="2850">
                  <c:v>3</c:v>
                </c:pt>
                <c:pt idx="2851">
                  <c:v>4</c:v>
                </c:pt>
                <c:pt idx="2852">
                  <c:v>2</c:v>
                </c:pt>
                <c:pt idx="2853">
                  <c:v>1</c:v>
                </c:pt>
                <c:pt idx="2854">
                  <c:v>1</c:v>
                </c:pt>
                <c:pt idx="2855">
                  <c:v>1</c:v>
                </c:pt>
                <c:pt idx="2856">
                  <c:v>1</c:v>
                </c:pt>
                <c:pt idx="2857">
                  <c:v>1</c:v>
                </c:pt>
                <c:pt idx="2858">
                  <c:v>1</c:v>
                </c:pt>
                <c:pt idx="2859">
                  <c:v>1</c:v>
                </c:pt>
                <c:pt idx="2860">
                  <c:v>3</c:v>
                </c:pt>
                <c:pt idx="2861">
                  <c:v>1</c:v>
                </c:pt>
                <c:pt idx="2862">
                  <c:v>2</c:v>
                </c:pt>
                <c:pt idx="2863">
                  <c:v>2</c:v>
                </c:pt>
                <c:pt idx="2864">
                  <c:v>1</c:v>
                </c:pt>
                <c:pt idx="2865">
                  <c:v>1</c:v>
                </c:pt>
                <c:pt idx="2866">
                  <c:v>1</c:v>
                </c:pt>
                <c:pt idx="2867">
                  <c:v>1</c:v>
                </c:pt>
                <c:pt idx="2868">
                  <c:v>1</c:v>
                </c:pt>
                <c:pt idx="2869">
                  <c:v>1</c:v>
                </c:pt>
                <c:pt idx="2870">
                  <c:v>1</c:v>
                </c:pt>
                <c:pt idx="2871">
                  <c:v>1</c:v>
                </c:pt>
                <c:pt idx="2872">
                  <c:v>1</c:v>
                </c:pt>
                <c:pt idx="2873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2150928"/>
        <c:axId val="192151488"/>
      </c:lineChart>
      <c:catAx>
        <c:axId val="1921509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2151488"/>
        <c:crosses val="autoZero"/>
        <c:auto val="1"/>
        <c:lblAlgn val="ctr"/>
        <c:lblOffset val="100"/>
        <c:noMultiLvlLbl val="0"/>
      </c:catAx>
      <c:valAx>
        <c:axId val="192151488"/>
        <c:scaling>
          <c:orientation val="minMax"/>
          <c:max val="55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92150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D1CC1C-E04F-5746-9273-0C628152FE6F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A3923D-B9BF-9F44-A2FF-065E37B81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657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7344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=""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89506" y="0"/>
            <a:ext cx="8602494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6" name="Text Placeholder 17">
            <a:extLst>
              <a:ext uri="{FF2B5EF4-FFF2-40B4-BE49-F238E27FC236}">
                <a16:creationId xmlns="" xmlns:a16="http://schemas.microsoft.com/office/drawing/2014/main" id="{B0F55F91-E516-2F42-AECB-A2C9794DB3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2584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="" xmlns:a16="http://schemas.microsoft.com/office/drawing/2014/main" id="{B77D0DC0-C86F-4C48-8D70-895CCE67EB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02663" y="0"/>
            <a:ext cx="3589337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F344D521-68E2-C749-A9F2-60A3C2607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="" xmlns:a16="http://schemas.microsoft.com/office/drawing/2014/main" id="{BC526D04-089F-244B-A268-711014C0541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208081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F43836EB-766A-534F-BC98-A335FAD9B5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19F10F20-35A6-ED40-9E2D-1BA07143F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="" xmlns:a16="http://schemas.microsoft.com/office/drawing/2014/main" id="{DB11E014-B156-CD4D-B9F4-89FEC375B5B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01049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9AD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DBF7A55-9880-3C43-B0CB-B0B25AAE04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rgbClr val="151F39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43410C58-1586-BA41-83F6-2A9D940C9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="" xmlns:a16="http://schemas.microsoft.com/office/drawing/2014/main" id="{82C0782F-43EC-1642-8533-41A1B40849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2701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=""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="" xmlns:a16="http://schemas.microsoft.com/office/drawing/2014/main" id="{8BB0511D-F4E3-EB4D-9398-BC16C61CCAE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13B22455-15EF-9F4A-8944-649986A06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D3B78C12-7B56-EB47-8169-D4C23F005A7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187468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9F86274-631A-A049-82B8-538E67B8221C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="" xmlns:a16="http://schemas.microsoft.com/office/drawing/2014/main" id="{377D49C4-A45D-644B-AD2B-6EAFFDE1B1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="" xmlns:a16="http://schemas.microsoft.com/office/drawing/2014/main" id="{FC6DBA27-BAB5-D54C-A3FF-2FAC923232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="" xmlns:a16="http://schemas.microsoft.com/office/drawing/2014/main" id="{653D0B01-4F09-DE4A-B06A-AC8D639893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09795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05936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FFC43AB-7C91-2C44-A6E8-FB516DF33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6B77-3FC3-A04F-9C6A-B25B169093BF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BBEEA50-37C6-504C-8E89-238830200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899E83E-2118-7D46-A2B7-564DD3660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CF1-2035-ED44-A2A6-3FD409EE1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3966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2702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=""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647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=""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809471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="" xmlns:a16="http://schemas.microsoft.com/office/drawing/2014/main" id="{BC7C1BC3-E15F-D34B-BD28-F312B456A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="" xmlns:a16="http://schemas.microsoft.com/office/drawing/2014/main" id="{679759E2-B98B-5C46-9D45-1A01AB96D6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808779"/>
            <a:ext cx="10515600" cy="488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264117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=""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6A34F64-341C-8C48-AB77-8A949DA1BBBA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="" xmlns:a16="http://schemas.microsoft.com/office/drawing/2014/main" id="{17D5CDA5-3A53-5E46-A290-DF842A007B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="" xmlns:a16="http://schemas.microsoft.com/office/drawing/2014/main" id="{D599F495-558F-9649-98B4-9F3CA9A8D2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="" xmlns:a16="http://schemas.microsoft.com/office/drawing/2014/main" id="{AE1DD68F-DA22-9C49-8064-CEC7C15FE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87474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=""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8348" y="806583"/>
            <a:ext cx="5118370" cy="556101"/>
          </a:xfrm>
        </p:spPr>
        <p:txBody>
          <a:bodyPr>
            <a:normAutofit/>
          </a:bodyPr>
          <a:lstStyle>
            <a:lvl1pPr algn="r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09507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FBDE6A3-B10C-404C-BF18-0CEA514C730B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="" xmlns:a16="http://schemas.microsoft.com/office/drawing/2014/main" id="{6E7C5F65-E688-C44D-B885-54F94A8788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Text Placeholder 17">
            <a:extLst>
              <a:ext uri="{FF2B5EF4-FFF2-40B4-BE49-F238E27FC236}">
                <a16:creationId xmlns="" xmlns:a16="http://schemas.microsoft.com/office/drawing/2014/main" id="{3D50DA09-5E37-6E42-89A9-4C14752908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="" xmlns:a16="http://schemas.microsoft.com/office/drawing/2014/main" id="{38D02627-B6B2-DB44-915E-A33E4A4D2E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02004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=""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=""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8282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=""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89506" y="0"/>
            <a:ext cx="8602494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6" name="Text Placeholder 17">
            <a:extLst>
              <a:ext uri="{FF2B5EF4-FFF2-40B4-BE49-F238E27FC236}">
                <a16:creationId xmlns="" xmlns:a16="http://schemas.microsoft.com/office/drawing/2014/main" id="{B0F55F91-E516-2F42-AECB-A2C9794DB3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48027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="" xmlns:a16="http://schemas.microsoft.com/office/drawing/2014/main" id="{6CB67C13-785A-0946-98A3-B12917A2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6">
            <a:extLst>
              <a:ext uri="{FF2B5EF4-FFF2-40B4-BE49-F238E27FC236}">
                <a16:creationId xmlns="" xmlns:a16="http://schemas.microsoft.com/office/drawing/2014/main" id="{B77D0DC0-C86F-4C48-8D70-895CCE67EB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02663" y="0"/>
            <a:ext cx="3589337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84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FEE5F48-7E9E-3344-95A6-8882805170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F4F70779-D3A3-3F42-B1A3-2A64CC151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="" xmlns:a16="http://schemas.microsoft.com/office/drawing/2014/main" id="{4DA728C8-7909-7349-AF65-927D93833B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753617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9AD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B6030408-977E-D047-99A9-EF2FB63037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rgbClr val="151F39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BF723265-71EE-1044-933D-610CE9DDA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="" xmlns:a16="http://schemas.microsoft.com/office/drawing/2014/main" id="{F4E90D23-247A-EE46-8AC0-0876ABD703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971553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151F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BFEB594C-28EC-D24F-B2E5-3A157560B5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6B40FC90-3A93-CC4F-BDBD-612B4698F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="" xmlns:a16="http://schemas.microsoft.com/office/drawing/2014/main" id="{AFCAAE3A-B1BE-E545-9E1E-1408EE6711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75019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=""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6A1DBF87-7255-594B-B8D5-7346664AC2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808779"/>
            <a:ext cx="10515600" cy="488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435206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=""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="" xmlns:a16="http://schemas.microsoft.com/office/drawing/2014/main" id="{8BB0511D-F4E3-EB4D-9398-BC16C61CCAE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BFC5EAA2-9B6A-E64A-8911-60ED04B45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E24820C9-8081-0D4C-BC75-9F8EAD16AA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234595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9F86274-631A-A049-82B8-538E67B8221C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="" xmlns:a16="http://schemas.microsoft.com/office/drawing/2014/main" id="{377D49C4-A45D-644B-AD2B-6EAFFDE1B1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="" xmlns:a16="http://schemas.microsoft.com/office/drawing/2014/main" id="{FC6DBA27-BAB5-D54C-A3FF-2FAC923232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="" xmlns:a16="http://schemas.microsoft.com/office/drawing/2014/main" id="{653D0B01-4F09-DE4A-B06A-AC8D639893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9742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54432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FFC43AB-7C91-2C44-A6E8-FB516DF33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6B77-3FC3-A04F-9C6A-B25B169093BF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BBEEA50-37C6-504C-8E89-238830200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899E83E-2118-7D46-A2B7-564DD3660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CF1-2035-ED44-A2A6-3FD409EE1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4146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41896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=""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278507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=""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6A34F64-341C-8C48-AB77-8A949DA1BBBA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="" xmlns:a16="http://schemas.microsoft.com/office/drawing/2014/main" id="{17D5CDA5-3A53-5E46-A290-DF842A007B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="" xmlns:a16="http://schemas.microsoft.com/office/drawing/2014/main" id="{D599F495-558F-9649-98B4-9F3CA9A8D2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="" xmlns:a16="http://schemas.microsoft.com/office/drawing/2014/main" id="{AE1DD68F-DA22-9C49-8064-CEC7C15FE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70148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=""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8348" y="806583"/>
            <a:ext cx="5118370" cy="556101"/>
          </a:xfrm>
        </p:spPr>
        <p:txBody>
          <a:bodyPr>
            <a:normAutofit/>
          </a:bodyPr>
          <a:lstStyle>
            <a:lvl1pPr algn="r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234599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="" xmlns:a16="http://schemas.microsoft.com/office/drawing/2014/main" id="{224F8D7F-90CE-8F40-ABFC-EA424E711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103D028F-85E4-8C48-BB8B-072AE25016E1}"/>
              </a:ext>
            </a:extLst>
          </p:cNvPr>
          <p:cNvSpPr txBox="1">
            <a:spLocks/>
          </p:cNvSpPr>
          <p:nvPr userDrawn="1"/>
        </p:nvSpPr>
        <p:spPr>
          <a:xfrm>
            <a:off x="838200" y="3859451"/>
            <a:ext cx="10515600" cy="556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3200" b="0" i="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46224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=""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=""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886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=""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6A34F64-341C-8C48-AB77-8A949DA1BBBA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="" xmlns:a16="http://schemas.microsoft.com/office/drawing/2014/main" id="{17D5CDA5-3A53-5E46-A290-DF842A007B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="" xmlns:a16="http://schemas.microsoft.com/office/drawing/2014/main" id="{D599F495-558F-9649-98B4-9F3CA9A8D2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="" xmlns:a16="http://schemas.microsoft.com/office/drawing/2014/main" id="{AE1DD68F-DA22-9C49-8064-CEC7C15FE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70061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=""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450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=""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="" xmlns:a16="http://schemas.microsoft.com/office/drawing/2014/main" id="{D9936037-E322-B849-8DB6-B5BAADE0BF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3048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760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=""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89506" y="0"/>
            <a:ext cx="8602494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6" name="Text Placeholder 17">
            <a:extLst>
              <a:ext uri="{FF2B5EF4-FFF2-40B4-BE49-F238E27FC236}">
                <a16:creationId xmlns="" xmlns:a16="http://schemas.microsoft.com/office/drawing/2014/main" id="{B0F55F91-E516-2F42-AECB-A2C9794DB3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23443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="" xmlns:a16="http://schemas.microsoft.com/office/drawing/2014/main" id="{6CB67C13-785A-0946-98A3-B12917A2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6">
            <a:extLst>
              <a:ext uri="{FF2B5EF4-FFF2-40B4-BE49-F238E27FC236}">
                <a16:creationId xmlns="" xmlns:a16="http://schemas.microsoft.com/office/drawing/2014/main" id="{B77D0DC0-C86F-4C48-8D70-895CCE67EB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02663" y="0"/>
            <a:ext cx="3589337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840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151F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6CB67C13-785A-0946-98A3-B12917A2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44E95B7F-ECB4-6248-A0A2-F62D6AC5FF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30207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=""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=""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="" xmlns:a16="http://schemas.microsoft.com/office/drawing/2014/main" id="{8BB0511D-F4E3-EB4D-9398-BC16C61CCAE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4234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9F86274-631A-A049-82B8-538E67B8221C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="" xmlns:a16="http://schemas.microsoft.com/office/drawing/2014/main" id="{377D49C4-A45D-644B-AD2B-6EAFFDE1B1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="" xmlns:a16="http://schemas.microsoft.com/office/drawing/2014/main" id="{FC6DBA27-BAB5-D54C-A3FF-2FAC923232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="" xmlns:a16="http://schemas.microsoft.com/office/drawing/2014/main" id="{653D0B01-4F09-DE4A-B06A-AC8D639893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14557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21542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FFC43AB-7C91-2C44-A6E8-FB516DF33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6B77-3FC3-A04F-9C6A-B25B169093BF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BBEEA50-37C6-504C-8E89-238830200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899E83E-2118-7D46-A2B7-564DD3660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CF1-2035-ED44-A2A6-3FD409EE1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0474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93827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=""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1182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=""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8348" y="806583"/>
            <a:ext cx="5118370" cy="556101"/>
          </a:xfrm>
        </p:spPr>
        <p:txBody>
          <a:bodyPr>
            <a:normAutofit/>
          </a:bodyPr>
          <a:lstStyle>
            <a:lvl1pPr algn="r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732204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=""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6A34F64-341C-8C48-AB77-8A949DA1BBBA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="" xmlns:a16="http://schemas.microsoft.com/office/drawing/2014/main" id="{17D5CDA5-3A53-5E46-A290-DF842A007B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="" xmlns:a16="http://schemas.microsoft.com/office/drawing/2014/main" id="{D599F495-558F-9649-98B4-9F3CA9A8D2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="" xmlns:a16="http://schemas.microsoft.com/office/drawing/2014/main" id="{AE1DD68F-DA22-9C49-8064-CEC7C15FE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94948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=""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8348" y="806583"/>
            <a:ext cx="5118370" cy="556101"/>
          </a:xfrm>
        </p:spPr>
        <p:txBody>
          <a:bodyPr>
            <a:normAutofit/>
          </a:bodyPr>
          <a:lstStyle>
            <a:lvl1pPr algn="r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579333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="" xmlns:a16="http://schemas.microsoft.com/office/drawing/2014/main" id="{224F8D7F-90CE-8F40-ABFC-EA424E711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103D028F-85E4-8C48-BB8B-072AE25016E1}"/>
              </a:ext>
            </a:extLst>
          </p:cNvPr>
          <p:cNvSpPr txBox="1">
            <a:spLocks/>
          </p:cNvSpPr>
          <p:nvPr userDrawn="1"/>
        </p:nvSpPr>
        <p:spPr>
          <a:xfrm>
            <a:off x="838200" y="3859451"/>
            <a:ext cx="10515600" cy="556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3200" b="0" i="0" dirty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02476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=""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=""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07355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=""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450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=""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="" xmlns:a16="http://schemas.microsoft.com/office/drawing/2014/main" id="{D9936037-E322-B849-8DB6-B5BAADE0BF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3048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20910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=""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89506" y="0"/>
            <a:ext cx="8602494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6" name="Text Placeholder 17">
            <a:extLst>
              <a:ext uri="{FF2B5EF4-FFF2-40B4-BE49-F238E27FC236}">
                <a16:creationId xmlns="" xmlns:a16="http://schemas.microsoft.com/office/drawing/2014/main" id="{B0F55F91-E516-2F42-AECB-A2C9794DB3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830581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="" xmlns:a16="http://schemas.microsoft.com/office/drawing/2014/main" id="{6CB67C13-785A-0946-98A3-B12917A2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6">
            <a:extLst>
              <a:ext uri="{FF2B5EF4-FFF2-40B4-BE49-F238E27FC236}">
                <a16:creationId xmlns="" xmlns:a16="http://schemas.microsoft.com/office/drawing/2014/main" id="{B77D0DC0-C86F-4C48-8D70-895CCE67EB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02663" y="0"/>
            <a:ext cx="3589337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5146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151F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6CB67C13-785A-0946-98A3-B12917A2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C482B184-CC21-C745-A6DA-72AAACC9E5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15697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=""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=""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="" xmlns:a16="http://schemas.microsoft.com/office/drawing/2014/main" id="{8BB0511D-F4E3-EB4D-9398-BC16C61CCAE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5" name="Text Placeholder 5">
            <a:extLst>
              <a:ext uri="{FF2B5EF4-FFF2-40B4-BE49-F238E27FC236}">
                <a16:creationId xmlns="" xmlns:a16="http://schemas.microsoft.com/office/drawing/2014/main" id="{E3082688-62D6-444E-B064-323A5DC8CB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5958520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9F86274-631A-A049-82B8-538E67B8221C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="" xmlns:a16="http://schemas.microsoft.com/office/drawing/2014/main" id="{377D49C4-A45D-644B-AD2B-6EAFFDE1B1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="" xmlns:a16="http://schemas.microsoft.com/office/drawing/2014/main" id="{FC6DBA27-BAB5-D54C-A3FF-2FAC923232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="" xmlns:a16="http://schemas.microsoft.com/office/drawing/2014/main" id="{653D0B01-4F09-DE4A-B06A-AC8D639893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6638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FBDE6A3-B10C-404C-BF18-0CEA514C730B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="" xmlns:a16="http://schemas.microsoft.com/office/drawing/2014/main" id="{6E7C5F65-E688-C44D-B885-54F94A8788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Text Placeholder 17">
            <a:extLst>
              <a:ext uri="{FF2B5EF4-FFF2-40B4-BE49-F238E27FC236}">
                <a16:creationId xmlns="" xmlns:a16="http://schemas.microsoft.com/office/drawing/2014/main" id="{3D50DA09-5E37-6E42-89A9-4C14752908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="" xmlns:a16="http://schemas.microsoft.com/office/drawing/2014/main" id="{38D02627-B6B2-DB44-915E-A33E4A4D2E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346073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="" xmlns:a16="http://schemas.microsoft.com/office/drawing/2014/main" id="{EEA8C6C6-6CC0-2949-B37A-1713BFD915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="" xmlns:a16="http://schemas.microsoft.com/office/drawing/2014/main" id="{E1E61ECE-DD11-434A-BFC5-CC3EAAD564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="" xmlns:a16="http://schemas.microsoft.com/office/drawing/2014/main" id="{04E56921-ED46-5D4F-AA8E-D9DFBBDB56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="" xmlns:a16="http://schemas.microsoft.com/office/drawing/2014/main" id="{5091BFEA-2E6F-3C48-B971-A2D4052923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81633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FFC43AB-7C91-2C44-A6E8-FB516DF33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6B77-3FC3-A04F-9C6A-B25B169093BF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BBEEA50-37C6-504C-8E89-238830200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899E83E-2118-7D46-A2B7-564DD3660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CF1-2035-ED44-A2A6-3FD409EE1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946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="" xmlns:a16="http://schemas.microsoft.com/office/drawing/2014/main" id="{224F8D7F-90CE-8F40-ABFC-EA424E711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13CDCE40-0EC3-1F4C-9FE1-6A8824F99F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808779"/>
            <a:ext cx="10515600" cy="488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3272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=""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=""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191771B3-2B9D-8048-B51F-9405C1A5D1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03518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=""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450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=""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="" xmlns:a16="http://schemas.microsoft.com/office/drawing/2014/main" id="{D9936037-E322-B849-8DB6-B5BAADE0BF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3048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592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image" Target="../media/image2.emf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51F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7F38E1F3-57A4-974B-A247-1B459E350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79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Minta</a:t>
            </a:r>
            <a:r>
              <a:rPr lang="en-US" dirty="0"/>
              <a:t> </a:t>
            </a:r>
            <a:r>
              <a:rPr lang="hu-HU" dirty="0"/>
              <a:t>Cím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63C24C3-A5B2-274A-A455-F541304AF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26F46B77-3FC3-A04F-9C6A-B25B169093BF}" type="datetimeFigureOut">
              <a:rPr lang="en-US" smtClean="0"/>
              <a:pPr/>
              <a:t>2/1/2024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4370234-2A1C-6C42-9BEC-FE38847B0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DDE95E1-C8FC-3144-845B-25603A5E2D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A7C45AA-1AE1-EF42-B8AA-C1BE170CF522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507414" y="633173"/>
            <a:ext cx="1822107" cy="50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316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3" r:id="rId2"/>
    <p:sldLayoutId id="2147483765" r:id="rId3"/>
    <p:sldLayoutId id="2147483684" r:id="rId4"/>
    <p:sldLayoutId id="2147483685" r:id="rId5"/>
    <p:sldLayoutId id="2147483686" r:id="rId6"/>
    <p:sldLayoutId id="2147483688" r:id="rId7"/>
    <p:sldLayoutId id="2147483689" r:id="rId8"/>
    <p:sldLayoutId id="2147483711" r:id="rId9"/>
    <p:sldLayoutId id="2147483690" r:id="rId10"/>
    <p:sldLayoutId id="2147483761" r:id="rId11"/>
    <p:sldLayoutId id="2147483746" r:id="rId12"/>
    <p:sldLayoutId id="2147483747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3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7F38E1F3-57A4-974B-A247-1B459E350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79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Minta</a:t>
            </a:r>
            <a:r>
              <a:rPr lang="en-US" dirty="0"/>
              <a:t> </a:t>
            </a:r>
            <a:r>
              <a:rPr lang="hu-HU" dirty="0"/>
              <a:t>Cím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63C24C3-A5B2-274A-A455-F541304AF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26F46B77-3FC3-A04F-9C6A-B25B169093BF}" type="datetimeFigureOut">
              <a:rPr lang="en-US" smtClean="0"/>
              <a:pPr/>
              <a:t>2/1/2024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4370234-2A1C-6C42-9BEC-FE38847B0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DDE95E1-C8FC-3144-845B-25603A5E2D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CE903C85-69BE-E743-BB5D-297DC90D373D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507414" y="633173"/>
            <a:ext cx="1822107" cy="50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06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6" r:id="rId3"/>
    <p:sldLayoutId id="2147483699" r:id="rId4"/>
    <p:sldLayoutId id="2147483700" r:id="rId5"/>
    <p:sldLayoutId id="2147483701" r:id="rId6"/>
    <p:sldLayoutId id="2147483704" r:id="rId7"/>
    <p:sldLayoutId id="2147483705" r:id="rId8"/>
    <p:sldLayoutId id="2147483760" r:id="rId9"/>
    <p:sldLayoutId id="2147483748" r:id="rId10"/>
    <p:sldLayoutId id="2147483749" r:id="rId11"/>
    <p:sldLayoutId id="2147483750" r:id="rId12"/>
    <p:sldLayoutId id="2147483706" r:id="rId13"/>
    <p:sldLayoutId id="2147483707" r:id="rId14"/>
    <p:sldLayoutId id="2147483708" r:id="rId15"/>
    <p:sldLayoutId id="214748370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rgbClr val="151F39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CAF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7F38E1F3-57A4-974B-A247-1B459E350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79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Minta</a:t>
            </a:r>
            <a:r>
              <a:rPr lang="en-US" dirty="0"/>
              <a:t> </a:t>
            </a:r>
            <a:r>
              <a:rPr lang="hu-HU" dirty="0"/>
              <a:t>Cím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63C24C3-A5B2-274A-A455-F541304AF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26F46B77-3FC3-A04F-9C6A-B25B169093BF}" type="datetimeFigureOut">
              <a:rPr lang="en-US" smtClean="0"/>
              <a:pPr/>
              <a:t>2/1/2024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4370234-2A1C-6C42-9BEC-FE38847B0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DDE95E1-C8FC-3144-845B-25603A5E2D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A7C45AA-1AE1-EF42-B8AA-C1BE170CF522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507414" y="633173"/>
            <a:ext cx="1822107" cy="50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414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5" r:id="rId2"/>
    <p:sldLayoutId id="2147483716" r:id="rId3"/>
    <p:sldLayoutId id="2147483717" r:id="rId4"/>
    <p:sldLayoutId id="2147483720" r:id="rId5"/>
    <p:sldLayoutId id="2147483722" r:id="rId6"/>
    <p:sldLayoutId id="2147483723" r:id="rId7"/>
    <p:sldLayoutId id="2147483724" r:id="rId8"/>
    <p:sldLayoutId id="2147483759" r:id="rId9"/>
    <p:sldLayoutId id="2147483753" r:id="rId10"/>
    <p:sldLayoutId id="2147483725" r:id="rId11"/>
    <p:sldLayoutId id="2147483726" r:id="rId12"/>
    <p:sldLayoutId id="2147483727" r:id="rId13"/>
    <p:sldLayoutId id="214748372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9AD1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7F38E1F3-57A4-974B-A247-1B459E350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79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Minta</a:t>
            </a:r>
            <a:r>
              <a:rPr lang="en-US" dirty="0"/>
              <a:t> </a:t>
            </a:r>
            <a:r>
              <a:rPr lang="hu-HU" dirty="0"/>
              <a:t>Cím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63C24C3-A5B2-274A-A455-F541304AF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26F46B77-3FC3-A04F-9C6A-B25B169093BF}" type="datetimeFigureOut">
              <a:rPr lang="en-US" smtClean="0"/>
              <a:pPr/>
              <a:t>2/1/2024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4370234-2A1C-6C42-9BEC-FE38847B0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DDE95E1-C8FC-3144-845B-25603A5E2D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4E593CD-AD13-FC40-9134-AFE14BE8B96E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507414" y="633173"/>
            <a:ext cx="1822107" cy="50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862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2" r:id="rId2"/>
    <p:sldLayoutId id="2147483733" r:id="rId3"/>
    <p:sldLayoutId id="2147483734" r:id="rId4"/>
    <p:sldLayoutId id="2147483738" r:id="rId5"/>
    <p:sldLayoutId id="2147483739" r:id="rId6"/>
    <p:sldLayoutId id="2147483740" r:id="rId7"/>
    <p:sldLayoutId id="2147483741" r:id="rId8"/>
    <p:sldLayoutId id="2147483762" r:id="rId9"/>
    <p:sldLayoutId id="2147483756" r:id="rId10"/>
    <p:sldLayoutId id="2147483742" r:id="rId11"/>
    <p:sldLayoutId id="2147483743" r:id="rId12"/>
    <p:sldLayoutId id="2147483744" r:id="rId13"/>
    <p:sldLayoutId id="214748374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rgbClr val="151F39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0E1C69-12F1-144A-B727-10A042C54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70180"/>
            <a:ext cx="10515600" cy="2036871"/>
          </a:xfrm>
        </p:spPr>
        <p:txBody>
          <a:bodyPr/>
          <a:lstStyle/>
          <a:p>
            <a:pPr algn="ctr"/>
            <a:r>
              <a:rPr lang="en-US" dirty="0" err="1"/>
              <a:t>Óbudai</a:t>
            </a:r>
            <a:r>
              <a:rPr lang="en-US" dirty="0"/>
              <a:t> </a:t>
            </a:r>
            <a:r>
              <a:rPr lang="en-US" dirty="0" err="1"/>
              <a:t>Egyetem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Neptun</a:t>
            </a:r>
            <a:r>
              <a:rPr lang="en-US" dirty="0"/>
              <a:t> </a:t>
            </a:r>
            <a:r>
              <a:rPr lang="en-US" dirty="0" err="1"/>
              <a:t>Iroda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1D8FC39-CEBA-504E-9C68-10A711A6E2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3808778"/>
            <a:ext cx="10515600" cy="2750641"/>
          </a:xfrm>
        </p:spPr>
        <p:txBody>
          <a:bodyPr/>
          <a:lstStyle/>
          <a:p>
            <a:pPr algn="ctr"/>
            <a:r>
              <a:rPr lang="en-US" sz="4000" dirty="0"/>
              <a:t>Bilicska </a:t>
            </a:r>
            <a:r>
              <a:rPr lang="en-US" sz="4000" dirty="0" smtClean="0"/>
              <a:t>Csaba</a:t>
            </a:r>
            <a:endParaRPr lang="hu-HU" sz="4000" dirty="0" smtClean="0"/>
          </a:p>
          <a:p>
            <a:pPr algn="ctr"/>
            <a:r>
              <a:rPr lang="hu-HU" sz="3200" dirty="0" smtClean="0"/>
              <a:t>Oktatási Bizottság</a:t>
            </a:r>
            <a:endParaRPr lang="hu-HU" sz="3200" dirty="0" smtClean="0"/>
          </a:p>
          <a:p>
            <a:pPr algn="ctr"/>
            <a:endParaRPr lang="hu-HU" dirty="0"/>
          </a:p>
          <a:p>
            <a:pPr algn="ctr"/>
            <a:r>
              <a:rPr lang="hu-HU" dirty="0" smtClean="0"/>
              <a:t>2024. </a:t>
            </a:r>
            <a:r>
              <a:rPr lang="hu-HU" dirty="0" smtClean="0"/>
              <a:t>február 6.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40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840E1C69-12F1-144A-B727-10A042C54FEA}"/>
              </a:ext>
            </a:extLst>
          </p:cNvPr>
          <p:cNvSpPr txBox="1">
            <a:spLocks/>
          </p:cNvSpPr>
          <p:nvPr/>
        </p:nvSpPr>
        <p:spPr>
          <a:xfrm>
            <a:off x="838200" y="9331"/>
            <a:ext cx="10515600" cy="163285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hu-HU" dirty="0" smtClean="0">
                <a:solidFill>
                  <a:srgbClr val="D8B155"/>
                </a:solidFill>
              </a:rPr>
              <a:t>Előzetes tárgyfelvétel 2023/24/2</a:t>
            </a:r>
          </a:p>
          <a:p>
            <a:pPr algn="ctr"/>
            <a:r>
              <a:rPr lang="hu-HU" dirty="0" smtClean="0">
                <a:solidFill>
                  <a:srgbClr val="D8B155"/>
                </a:solidFill>
              </a:rPr>
              <a:t>Nappali munkarend</a:t>
            </a:r>
            <a:endParaRPr lang="hu-HU" dirty="0">
              <a:solidFill>
                <a:srgbClr val="D8B155"/>
              </a:solidFill>
            </a:endParaRPr>
          </a:p>
        </p:txBody>
      </p:sp>
      <p:graphicFrame>
        <p:nvGraphicFramePr>
          <p:cNvPr id="5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2857196"/>
              </p:ext>
            </p:extLst>
          </p:nvPr>
        </p:nvGraphicFramePr>
        <p:xfrm>
          <a:off x="1597818" y="1642188"/>
          <a:ext cx="8996363" cy="4644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églalap 5"/>
          <p:cNvSpPr/>
          <p:nvPr/>
        </p:nvSpPr>
        <p:spPr>
          <a:xfrm>
            <a:off x="1981200" y="6191919"/>
            <a:ext cx="1466850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hu-HU" dirty="0" smtClean="0">
                <a:solidFill>
                  <a:schemeClr val="bg1"/>
                </a:solidFill>
                <a:latin typeface="Open Sans Light"/>
              </a:rPr>
              <a:t>RKK, KVK</a:t>
            </a:r>
            <a:endParaRPr lang="hu-HU" dirty="0">
              <a:solidFill>
                <a:schemeClr val="bg1"/>
              </a:solidFill>
              <a:latin typeface="Open Sans Light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3448050" y="6192588"/>
            <a:ext cx="1466850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hu-HU" dirty="0" smtClean="0">
                <a:solidFill>
                  <a:schemeClr val="bg1"/>
                </a:solidFill>
                <a:latin typeface="Open Sans Light"/>
              </a:rPr>
              <a:t>NIK</a:t>
            </a:r>
            <a:endParaRPr lang="hu-HU" dirty="0">
              <a:solidFill>
                <a:schemeClr val="bg1"/>
              </a:solidFill>
              <a:latin typeface="Open Sans Light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5067300" y="6192588"/>
            <a:ext cx="1466850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hu-HU" dirty="0" smtClean="0">
                <a:solidFill>
                  <a:schemeClr val="bg1"/>
                </a:solidFill>
                <a:latin typeface="Open Sans Light"/>
              </a:rPr>
              <a:t>BGK</a:t>
            </a:r>
            <a:endParaRPr lang="hu-HU" dirty="0">
              <a:solidFill>
                <a:schemeClr val="bg1"/>
              </a:solidFill>
              <a:latin typeface="Open Sans Light"/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7010400" y="6192588"/>
            <a:ext cx="1466850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hu-HU" dirty="0" smtClean="0">
                <a:solidFill>
                  <a:schemeClr val="bg1"/>
                </a:solidFill>
                <a:latin typeface="Open Sans Light"/>
              </a:rPr>
              <a:t>AMK, YBL</a:t>
            </a:r>
            <a:endParaRPr lang="hu-HU" dirty="0">
              <a:solidFill>
                <a:schemeClr val="bg1"/>
              </a:solidFill>
              <a:latin typeface="Open Sans Light"/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8877300" y="6191919"/>
            <a:ext cx="1466850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hu-HU" dirty="0" smtClean="0">
                <a:solidFill>
                  <a:schemeClr val="bg1"/>
                </a:solidFill>
                <a:latin typeface="Open Sans Light"/>
              </a:rPr>
              <a:t>KGK</a:t>
            </a:r>
            <a:endParaRPr lang="hu-HU" dirty="0">
              <a:solidFill>
                <a:schemeClr val="bg1"/>
              </a:solidFill>
              <a:latin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98382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0E1C69-12F1-144A-B727-10A042C54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70180"/>
            <a:ext cx="10515600" cy="2036871"/>
          </a:xfrm>
        </p:spPr>
        <p:txBody>
          <a:bodyPr/>
          <a:lstStyle/>
          <a:p>
            <a:pPr algn="ctr"/>
            <a:r>
              <a:rPr lang="hu-HU" dirty="0" smtClean="0"/>
              <a:t>Köszönöm a figyelmet!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1D8FC39-CEBA-504E-9C68-10A711A6E2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3808778"/>
            <a:ext cx="10515600" cy="2750641"/>
          </a:xfrm>
        </p:spPr>
        <p:txBody>
          <a:bodyPr/>
          <a:lstStyle/>
          <a:p>
            <a:pPr algn="ctr"/>
            <a:r>
              <a:rPr lang="en-US" sz="2800" dirty="0" smtClean="0"/>
              <a:t>bilicska.csaba@uni-obuda.hu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https://</a:t>
            </a:r>
            <a:r>
              <a:rPr lang="en-US" sz="2800" dirty="0" smtClean="0"/>
              <a:t>neptun.uni-obuda.h</a:t>
            </a:r>
            <a:r>
              <a:rPr lang="hu-HU" sz="2800" dirty="0" smtClean="0"/>
              <a:t>u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271894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840E1C69-12F1-144A-B727-10A042C54FEA}"/>
              </a:ext>
            </a:extLst>
          </p:cNvPr>
          <p:cNvSpPr txBox="1">
            <a:spLocks/>
          </p:cNvSpPr>
          <p:nvPr/>
        </p:nvSpPr>
        <p:spPr>
          <a:xfrm>
            <a:off x="838200" y="9331"/>
            <a:ext cx="10515600" cy="163285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hu-HU" dirty="0" smtClean="0">
                <a:solidFill>
                  <a:srgbClr val="D8B155"/>
                </a:solidFill>
              </a:rPr>
              <a:t>OMHV kitöltöttség</a:t>
            </a:r>
          </a:p>
          <a:p>
            <a:pPr algn="ctr"/>
            <a:r>
              <a:rPr lang="hu-HU" dirty="0" smtClean="0">
                <a:solidFill>
                  <a:srgbClr val="D8B155"/>
                </a:solidFill>
              </a:rPr>
              <a:t>2023/24/1. félév</a:t>
            </a:r>
          </a:p>
        </p:txBody>
      </p:sp>
      <p:graphicFrame>
        <p:nvGraphicFramePr>
          <p:cNvPr id="16" name="Tábláza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2761696"/>
              </p:ext>
            </p:extLst>
          </p:nvPr>
        </p:nvGraphicFramePr>
        <p:xfrm>
          <a:off x="128208" y="1663268"/>
          <a:ext cx="3791859" cy="402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842"/>
                <a:gridCol w="1035050"/>
                <a:gridCol w="1143000"/>
                <a:gridCol w="108796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/>
                        <a:t>Kar</a:t>
                      </a:r>
                      <a:endParaRPr lang="hu-H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/>
                        <a:t>2022/23/2</a:t>
                      </a:r>
                      <a:endParaRPr lang="hu-H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/>
                        <a:t>2023/24/1</a:t>
                      </a:r>
                      <a:endParaRPr lang="hu-H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/>
                        <a:t>Változás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/>
                        <a:t>AMK</a:t>
                      </a:r>
                      <a:endParaRPr lang="hu-H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/>
                        <a:t>1918/3444 (55,7%)</a:t>
                      </a:r>
                      <a:endParaRPr lang="hu-H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/>
                        <a:t>3828/5705 </a:t>
                      </a:r>
                      <a:r>
                        <a:rPr lang="hu-HU" sz="1200" b="1" dirty="0" smtClean="0">
                          <a:solidFill>
                            <a:schemeClr val="tx1"/>
                          </a:solidFill>
                        </a:rPr>
                        <a:t>(67,1%)</a:t>
                      </a:r>
                      <a:endParaRPr lang="hu-HU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dirty="0" smtClean="0"/>
                        <a:t>+11,4%</a:t>
                      </a:r>
                      <a:r>
                        <a:rPr lang="hu-HU" sz="1800" b="1" dirty="0" smtClean="0">
                          <a:solidFill>
                            <a:srgbClr val="00B050"/>
                          </a:solidFill>
                        </a:rPr>
                        <a:t>↑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/>
                        <a:t>BGK</a:t>
                      </a:r>
                      <a:endParaRPr lang="hu-H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/>
                        <a:t>2995/14325 (20,9%)</a:t>
                      </a:r>
                      <a:endParaRPr lang="hu-H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/>
                        <a:t>7570/19961 (37,9%)</a:t>
                      </a:r>
                      <a:endParaRPr lang="hu-H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dirty="0" smtClean="0"/>
                        <a:t>+17%</a:t>
                      </a:r>
                      <a:r>
                        <a:rPr lang="hu-HU" sz="1800" b="1" dirty="0" smtClean="0">
                          <a:solidFill>
                            <a:srgbClr val="00B050"/>
                          </a:solidFill>
                        </a:rPr>
                        <a:t>↑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/>
                        <a:t>KGK</a:t>
                      </a:r>
                      <a:endParaRPr lang="hu-H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/>
                        <a:t>4355/18921 (23%)</a:t>
                      </a:r>
                      <a:endParaRPr lang="hu-H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/>
                        <a:t>9014/26854 (33,6%)</a:t>
                      </a:r>
                      <a:endParaRPr lang="hu-H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dirty="0" smtClean="0"/>
                        <a:t>+10,6%</a:t>
                      </a:r>
                      <a:r>
                        <a:rPr lang="hu-HU" sz="1800" b="1" dirty="0" smtClean="0">
                          <a:solidFill>
                            <a:srgbClr val="00B050"/>
                          </a:solidFill>
                        </a:rPr>
                        <a:t>↑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/>
                        <a:t>KVK</a:t>
                      </a:r>
                      <a:endParaRPr lang="hu-H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/>
                        <a:t>4399/14778 (29,8%)</a:t>
                      </a:r>
                      <a:endParaRPr lang="hu-H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/>
                        <a:t>6607/17538 (37,7%)</a:t>
                      </a:r>
                      <a:endParaRPr lang="hu-H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dirty="0" smtClean="0"/>
                        <a:t>+7,9%</a:t>
                      </a:r>
                      <a:r>
                        <a:rPr lang="hu-HU" sz="1800" b="1" dirty="0" smtClean="0">
                          <a:solidFill>
                            <a:srgbClr val="00B050"/>
                          </a:solidFill>
                        </a:rPr>
                        <a:t>↑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/>
                        <a:t>NIK</a:t>
                      </a:r>
                      <a:endParaRPr lang="hu-H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/>
                        <a:t>5201/13855 (37,5%)</a:t>
                      </a:r>
                      <a:endParaRPr lang="hu-H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/>
                        <a:t>10303/18390 (56%)</a:t>
                      </a:r>
                      <a:endParaRPr lang="hu-H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dirty="0" smtClean="0">
                          <a:solidFill>
                            <a:schemeClr val="tx1"/>
                          </a:solidFill>
                        </a:rPr>
                        <a:t>+18,5%</a:t>
                      </a:r>
                      <a:r>
                        <a:rPr lang="hu-HU" sz="1800" b="1" dirty="0" smtClean="0">
                          <a:solidFill>
                            <a:srgbClr val="00B050"/>
                          </a:solidFill>
                        </a:rPr>
                        <a:t>↑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/>
                        <a:t>RKK</a:t>
                      </a:r>
                      <a:endParaRPr lang="hu-H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/>
                        <a:t>944/4213 (22,4%)</a:t>
                      </a:r>
                      <a:endParaRPr lang="hu-H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/>
                        <a:t>1749/6138</a:t>
                      </a:r>
                      <a:r>
                        <a:rPr lang="hu-HU" sz="1200" baseline="0" dirty="0" smtClean="0"/>
                        <a:t> (28,5%)</a:t>
                      </a:r>
                      <a:endParaRPr lang="hu-H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dirty="0" smtClean="0"/>
                        <a:t>+6,1%</a:t>
                      </a:r>
                      <a:r>
                        <a:rPr lang="hu-HU" sz="1800" b="1" dirty="0" smtClean="0">
                          <a:solidFill>
                            <a:srgbClr val="00B050"/>
                          </a:solidFill>
                        </a:rPr>
                        <a:t>↑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/>
                        <a:t>YBL</a:t>
                      </a:r>
                      <a:endParaRPr lang="hu-H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/>
                        <a:t>1893/7917 (23,9%)</a:t>
                      </a:r>
                      <a:endParaRPr lang="hu-H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/>
                        <a:t>4093/10756</a:t>
                      </a:r>
                      <a:r>
                        <a:rPr lang="hu-HU" sz="1200" baseline="0" dirty="0" smtClean="0"/>
                        <a:t> (38,1%)</a:t>
                      </a:r>
                      <a:endParaRPr lang="hu-H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dirty="0" smtClean="0"/>
                        <a:t>+14,2%</a:t>
                      </a:r>
                      <a:r>
                        <a:rPr lang="hu-HU" sz="1800" b="1" dirty="0" smtClean="0">
                          <a:solidFill>
                            <a:srgbClr val="00B050"/>
                          </a:solidFill>
                        </a:rPr>
                        <a:t>↑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200" b="1" dirty="0" smtClean="0"/>
                        <a:t>ÓE</a:t>
                      </a:r>
                      <a:endParaRPr lang="hu-H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b="1" dirty="0" smtClean="0"/>
                        <a:t>21705/77453 (28%)</a:t>
                      </a:r>
                      <a:endParaRPr lang="hu-H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b="1" dirty="0" smtClean="0"/>
                        <a:t>43164/105342 (41%)</a:t>
                      </a:r>
                      <a:endParaRPr lang="hu-H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dirty="0" smtClean="0"/>
                        <a:t>+13%</a:t>
                      </a:r>
                      <a:r>
                        <a:rPr lang="hu-HU" sz="1800" b="1" dirty="0" smtClean="0">
                          <a:solidFill>
                            <a:srgbClr val="00B050"/>
                          </a:solidFill>
                        </a:rPr>
                        <a:t>↑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3039573"/>
              </p:ext>
            </p:extLst>
          </p:nvPr>
        </p:nvGraphicFramePr>
        <p:xfrm>
          <a:off x="4406293" y="1487329"/>
          <a:ext cx="7210425" cy="4614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9" name="Egyenes összekötő 18"/>
          <p:cNvCxnSpPr/>
          <p:nvPr/>
        </p:nvCxnSpPr>
        <p:spPr>
          <a:xfrm>
            <a:off x="4929051" y="4105850"/>
            <a:ext cx="65861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8"/>
          <p:cNvCxnSpPr/>
          <p:nvPr/>
        </p:nvCxnSpPr>
        <p:spPr>
          <a:xfrm>
            <a:off x="4929051" y="3422228"/>
            <a:ext cx="6586100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047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840E1C69-12F1-144A-B727-10A042C54FEA}"/>
              </a:ext>
            </a:extLst>
          </p:cNvPr>
          <p:cNvSpPr txBox="1">
            <a:spLocks/>
          </p:cNvSpPr>
          <p:nvPr/>
        </p:nvSpPr>
        <p:spPr>
          <a:xfrm>
            <a:off x="838200" y="9331"/>
            <a:ext cx="10515600" cy="163285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hu-HU" dirty="0" smtClean="0">
                <a:solidFill>
                  <a:srgbClr val="D8B155"/>
                </a:solidFill>
              </a:rPr>
              <a:t>OMHV</a:t>
            </a:r>
            <a:endParaRPr lang="hu-HU" dirty="0">
              <a:solidFill>
                <a:srgbClr val="D8B155"/>
              </a:solidFill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xmlns="" id="{01D8FC39-CEBA-504E-9C68-10A711A6E28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06355" y="1387211"/>
            <a:ext cx="11885645" cy="5374074"/>
          </a:xfrm>
          <a:prstGeom prst="rect">
            <a:avLst/>
          </a:prstGeom>
        </p:spPr>
        <p:txBody>
          <a:bodyPr/>
          <a:lstStyle/>
          <a:p>
            <a:r>
              <a:rPr lang="hu-HU" dirty="0"/>
              <a:t>23/2023. (XII.6.) Rektori </a:t>
            </a:r>
            <a:r>
              <a:rPr lang="hu-HU" dirty="0" smtClean="0"/>
              <a:t>Utasítás:</a:t>
            </a:r>
          </a:p>
          <a:p>
            <a:pPr lvl="1"/>
            <a:r>
              <a:rPr lang="hu-HU" i="1" dirty="0"/>
              <a:t>„10 </a:t>
            </a:r>
            <a:r>
              <a:rPr lang="hu-HU" i="1" dirty="0" err="1"/>
              <a:t>token</a:t>
            </a:r>
            <a:r>
              <a:rPr lang="hu-HU" i="1" dirty="0"/>
              <a:t> beváltása ellenében a hallgató a félév elején a tárgyfelvételt 1 </a:t>
            </a:r>
            <a:r>
              <a:rPr lang="hu-HU" i="1" dirty="0" smtClean="0"/>
              <a:t>órával hamarabb megkezdheti.”</a:t>
            </a:r>
          </a:p>
          <a:p>
            <a:r>
              <a:rPr lang="hu-HU" dirty="0" smtClean="0"/>
              <a:t>OMHV </a:t>
            </a:r>
            <a:r>
              <a:rPr lang="hu-HU" dirty="0"/>
              <a:t>meghosszabbítása 2023</a:t>
            </a:r>
            <a:r>
              <a:rPr lang="hu-HU" dirty="0" smtClean="0"/>
              <a:t>. december 12</a:t>
            </a:r>
            <a:r>
              <a:rPr lang="hu-HU" dirty="0"/>
              <a:t>. 23:59-ig</a:t>
            </a:r>
          </a:p>
          <a:p>
            <a:r>
              <a:rPr lang="hu-HU" dirty="0"/>
              <a:t>Amelyik hallgató minden kérdőívét kitöltötte az 10 </a:t>
            </a:r>
            <a:r>
              <a:rPr lang="hu-HU" dirty="0" err="1"/>
              <a:t>tokent</a:t>
            </a:r>
            <a:r>
              <a:rPr lang="hu-HU" dirty="0"/>
              <a:t> szerzett, ezáltal jogosulttá </a:t>
            </a:r>
            <a:r>
              <a:rPr lang="hu-HU" dirty="0" smtClean="0"/>
              <a:t>válhatott </a:t>
            </a:r>
            <a:r>
              <a:rPr lang="hu-HU" dirty="0"/>
              <a:t>a korábbi tárgyfelvételre</a:t>
            </a:r>
            <a:r>
              <a:rPr lang="hu-HU" dirty="0" smtClean="0"/>
              <a:t>.</a:t>
            </a:r>
          </a:p>
          <a:p>
            <a:r>
              <a:rPr lang="hu-HU" dirty="0"/>
              <a:t>Egyetemi szinten 2023/24/1. félévben </a:t>
            </a:r>
            <a:r>
              <a:rPr lang="hu-HU" dirty="0">
                <a:solidFill>
                  <a:srgbClr val="D8B155"/>
                </a:solidFill>
              </a:rPr>
              <a:t>3782</a:t>
            </a:r>
            <a:r>
              <a:rPr lang="hu-HU" dirty="0"/>
              <a:t> hallgató töltötte ki minden kérdőívét, ami </a:t>
            </a:r>
            <a:r>
              <a:rPr lang="hu-HU" dirty="0">
                <a:solidFill>
                  <a:srgbClr val="D8B155"/>
                </a:solidFill>
              </a:rPr>
              <a:t>kétszer több</a:t>
            </a:r>
            <a:r>
              <a:rPr lang="hu-HU" dirty="0"/>
              <a:t>, mint az előző félévben lévő </a:t>
            </a:r>
            <a:r>
              <a:rPr lang="hu-HU" dirty="0">
                <a:solidFill>
                  <a:srgbClr val="D8B155"/>
                </a:solidFill>
              </a:rPr>
              <a:t>1880</a:t>
            </a:r>
            <a:r>
              <a:rPr lang="hu-HU" dirty="0"/>
              <a:t> teljes kitöltő </a:t>
            </a:r>
            <a:r>
              <a:rPr lang="hu-HU" dirty="0" smtClean="0"/>
              <a:t>hallgató.</a:t>
            </a:r>
          </a:p>
          <a:p>
            <a:r>
              <a:rPr lang="hu-HU" dirty="0" smtClean="0"/>
              <a:t>Elmondható</a:t>
            </a:r>
            <a:r>
              <a:rPr lang="hu-HU" dirty="0"/>
              <a:t>, hogy az </a:t>
            </a:r>
            <a:r>
              <a:rPr lang="hu-HU" dirty="0">
                <a:solidFill>
                  <a:srgbClr val="D8B155"/>
                </a:solidFill>
              </a:rPr>
              <a:t>aktív hallgatók</a:t>
            </a:r>
            <a:r>
              <a:rPr lang="hu-HU" dirty="0"/>
              <a:t> kb. </a:t>
            </a:r>
            <a:r>
              <a:rPr lang="hu-HU" dirty="0">
                <a:solidFill>
                  <a:srgbClr val="D8B155"/>
                </a:solidFill>
              </a:rPr>
              <a:t>harmada</a:t>
            </a:r>
            <a:r>
              <a:rPr lang="hu-HU" dirty="0"/>
              <a:t> élt a lehetőséggel és töltötte ki minden OMHV kérdőívét</a:t>
            </a:r>
            <a:r>
              <a:rPr lang="hu-HU" dirty="0" smtClean="0"/>
              <a:t>.</a:t>
            </a:r>
          </a:p>
          <a:p>
            <a:r>
              <a:rPr lang="hu-HU" dirty="0" smtClean="0"/>
              <a:t>További beváltási lehetőségek kidolgozása folyamatban.</a:t>
            </a:r>
            <a:endParaRPr lang="hu-HU" dirty="0"/>
          </a:p>
          <a:p>
            <a:endParaRPr lang="hu-HU" dirty="0">
              <a:latin typeface="Open Sans Light"/>
            </a:endParaRPr>
          </a:p>
          <a:p>
            <a:endParaRPr lang="hu-HU" sz="3000" dirty="0">
              <a:latin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74634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840E1C69-12F1-144A-B727-10A042C54FEA}"/>
              </a:ext>
            </a:extLst>
          </p:cNvPr>
          <p:cNvSpPr txBox="1">
            <a:spLocks/>
          </p:cNvSpPr>
          <p:nvPr/>
        </p:nvSpPr>
        <p:spPr>
          <a:xfrm>
            <a:off x="838200" y="9331"/>
            <a:ext cx="10515600" cy="163285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hu-HU" dirty="0" err="1" smtClean="0">
                <a:solidFill>
                  <a:srgbClr val="D8B155"/>
                </a:solidFill>
              </a:rPr>
              <a:t>Token</a:t>
            </a:r>
            <a:endParaRPr lang="hu-HU" dirty="0">
              <a:solidFill>
                <a:srgbClr val="D8B155"/>
              </a:solidFill>
            </a:endParaRPr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6559910"/>
              </p:ext>
            </p:extLst>
          </p:nvPr>
        </p:nvGraphicFramePr>
        <p:xfrm>
          <a:off x="476250" y="3037791"/>
          <a:ext cx="5029200" cy="1642110"/>
        </p:xfrm>
        <a:graphic>
          <a:graphicData uri="http://schemas.openxmlformats.org/drawingml/2006/table">
            <a:tbl>
              <a:tblPr/>
              <a:tblGrid>
                <a:gridCol w="838200"/>
                <a:gridCol w="838200"/>
                <a:gridCol w="838200"/>
                <a:gridCol w="838200"/>
                <a:gridCol w="838200"/>
                <a:gridCol w="838200"/>
              </a:tblGrid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Félév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token jóváírás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OSAP létszám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Százalék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Változás db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Változás 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2020/21/2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2021/22/1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2021/22/2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2022/23/1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2022/23/2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2023/24/1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Diagra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8410106"/>
              </p:ext>
            </p:extLst>
          </p:nvPr>
        </p:nvGraphicFramePr>
        <p:xfrm>
          <a:off x="6219825" y="1381125"/>
          <a:ext cx="5133975" cy="4095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églalap 9"/>
          <p:cNvSpPr/>
          <p:nvPr/>
        </p:nvSpPr>
        <p:spPr>
          <a:xfrm>
            <a:off x="476250" y="1970568"/>
            <a:ext cx="502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10 </a:t>
            </a:r>
            <a:r>
              <a:rPr lang="hu-HU" dirty="0" err="1">
                <a:solidFill>
                  <a:schemeClr val="bg1"/>
                </a:solidFill>
              </a:rPr>
              <a:t>tokent</a:t>
            </a:r>
            <a:r>
              <a:rPr lang="hu-HU" dirty="0">
                <a:solidFill>
                  <a:schemeClr val="bg1"/>
                </a:solidFill>
              </a:rPr>
              <a:t> szerzett hallgatók száma félévenként az OSAP létszámok függvényében</a:t>
            </a:r>
          </a:p>
        </p:txBody>
      </p:sp>
    </p:spTree>
    <p:extLst>
      <p:ext uri="{BB962C8B-B14F-4D97-AF65-F5344CB8AC3E}">
        <p14:creationId xmlns:p14="http://schemas.microsoft.com/office/powerpoint/2010/main" val="2927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840E1C69-12F1-144A-B727-10A042C54FEA}"/>
              </a:ext>
            </a:extLst>
          </p:cNvPr>
          <p:cNvSpPr txBox="1">
            <a:spLocks/>
          </p:cNvSpPr>
          <p:nvPr/>
        </p:nvSpPr>
        <p:spPr>
          <a:xfrm>
            <a:off x="838200" y="9331"/>
            <a:ext cx="10515600" cy="163285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hu-HU" dirty="0" err="1" smtClean="0">
                <a:solidFill>
                  <a:srgbClr val="D8B155"/>
                </a:solidFill>
              </a:rPr>
              <a:t>Token</a:t>
            </a:r>
            <a:r>
              <a:rPr lang="hu-HU" dirty="0" smtClean="0">
                <a:solidFill>
                  <a:srgbClr val="D8B155"/>
                </a:solidFill>
              </a:rPr>
              <a:t> rendszer</a:t>
            </a:r>
            <a:endParaRPr lang="hu-HU" dirty="0">
              <a:solidFill>
                <a:srgbClr val="D8B155"/>
              </a:solidFill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xmlns="" id="{01D8FC39-CEBA-504E-9C68-10A711A6E28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06355" y="1387211"/>
            <a:ext cx="11885645" cy="5374074"/>
          </a:xfrm>
          <a:prstGeom prst="rect">
            <a:avLst/>
          </a:prstGeom>
        </p:spPr>
        <p:txBody>
          <a:bodyPr/>
          <a:lstStyle/>
          <a:p>
            <a:r>
              <a:rPr lang="hu-HU" dirty="0">
                <a:latin typeface="Open Sans Light"/>
              </a:rPr>
              <a:t>A </a:t>
            </a:r>
            <a:r>
              <a:rPr lang="hu-HU" dirty="0" err="1">
                <a:latin typeface="Open Sans Light"/>
              </a:rPr>
              <a:t>tokenek</a:t>
            </a:r>
            <a:r>
              <a:rPr lang="hu-HU" dirty="0">
                <a:latin typeface="Open Sans Light"/>
              </a:rPr>
              <a:t> felhasználási </a:t>
            </a:r>
            <a:r>
              <a:rPr lang="hu-HU" dirty="0" smtClean="0">
                <a:latin typeface="Open Sans Light"/>
              </a:rPr>
              <a:t>ideje: </a:t>
            </a:r>
            <a:r>
              <a:rPr lang="hu-HU" dirty="0">
                <a:solidFill>
                  <a:srgbClr val="D8B155"/>
                </a:solidFill>
                <a:latin typeface="Open Sans Light"/>
              </a:rPr>
              <a:t>1 év</a:t>
            </a:r>
          </a:p>
          <a:p>
            <a:r>
              <a:rPr lang="hu-HU" dirty="0" err="1" smtClean="0">
                <a:latin typeface="Open Sans Light"/>
              </a:rPr>
              <a:t>Tokenek</a:t>
            </a:r>
            <a:r>
              <a:rPr lang="hu-HU" dirty="0" smtClean="0">
                <a:latin typeface="Open Sans Light"/>
              </a:rPr>
              <a:t> beváltása kérvény alapján:</a:t>
            </a:r>
          </a:p>
          <a:p>
            <a:pPr lvl="1"/>
            <a:r>
              <a:rPr lang="hu-HU" dirty="0">
                <a:latin typeface="Open Sans Light"/>
              </a:rPr>
              <a:t>OE-0067 - </a:t>
            </a:r>
            <a:r>
              <a:rPr lang="hu-HU" dirty="0" err="1">
                <a:latin typeface="Open Sans Light"/>
              </a:rPr>
              <a:t>Token</a:t>
            </a:r>
            <a:r>
              <a:rPr lang="hu-HU" dirty="0">
                <a:latin typeface="Open Sans Light"/>
              </a:rPr>
              <a:t> alapú rektori méltányossági </a:t>
            </a:r>
            <a:r>
              <a:rPr lang="hu-HU" dirty="0" smtClean="0">
                <a:latin typeface="Open Sans Light"/>
              </a:rPr>
              <a:t>kérelem</a:t>
            </a:r>
          </a:p>
          <a:p>
            <a:pPr lvl="2"/>
            <a:r>
              <a:rPr lang="hu-HU" dirty="0" smtClean="0">
                <a:latin typeface="Open Sans Light"/>
              </a:rPr>
              <a:t>Tanulmányi Előadó: Munkafolyamatos kérvény</a:t>
            </a:r>
            <a:endParaRPr lang="hu-HU" dirty="0">
              <a:latin typeface="Open Sans Light"/>
            </a:endParaRPr>
          </a:p>
          <a:p>
            <a:pPr lvl="1"/>
            <a:r>
              <a:rPr lang="hu-HU" dirty="0">
                <a:latin typeface="Open Sans Light"/>
              </a:rPr>
              <a:t>OE-0068 - </a:t>
            </a:r>
            <a:r>
              <a:rPr lang="hu-HU" dirty="0" err="1">
                <a:latin typeface="Open Sans Light"/>
              </a:rPr>
              <a:t>Token</a:t>
            </a:r>
            <a:r>
              <a:rPr lang="hu-HU" dirty="0">
                <a:latin typeface="Open Sans Light"/>
              </a:rPr>
              <a:t> alapú utólagos K-MOOC kurzusfelvételi </a:t>
            </a:r>
            <a:r>
              <a:rPr lang="hu-HU" dirty="0" smtClean="0">
                <a:latin typeface="Open Sans Light"/>
              </a:rPr>
              <a:t>kérelem</a:t>
            </a:r>
            <a:endParaRPr lang="hu-HU" dirty="0">
              <a:latin typeface="Open Sans Light"/>
            </a:endParaRPr>
          </a:p>
          <a:p>
            <a:pPr lvl="2"/>
            <a:r>
              <a:rPr lang="hu-HU" dirty="0" smtClean="0">
                <a:latin typeface="Open Sans Light"/>
              </a:rPr>
              <a:t>Elektronikus és Digitális Tananyagok Irodája</a:t>
            </a:r>
          </a:p>
          <a:p>
            <a:pPr lvl="1"/>
            <a:r>
              <a:rPr lang="hu-HU" b="1" dirty="0" smtClean="0">
                <a:solidFill>
                  <a:srgbClr val="D8B155"/>
                </a:solidFill>
                <a:latin typeface="Open Sans Light"/>
              </a:rPr>
              <a:t>ÚJ! OE-0089 </a:t>
            </a:r>
            <a:r>
              <a:rPr lang="hu-HU" b="1" dirty="0">
                <a:solidFill>
                  <a:srgbClr val="D8B155"/>
                </a:solidFill>
                <a:latin typeface="Open Sans Light"/>
              </a:rPr>
              <a:t>- </a:t>
            </a:r>
            <a:r>
              <a:rPr lang="hu-HU" b="1" dirty="0" err="1">
                <a:solidFill>
                  <a:srgbClr val="D8B155"/>
                </a:solidFill>
                <a:latin typeface="Open Sans Light"/>
              </a:rPr>
              <a:t>Token</a:t>
            </a:r>
            <a:r>
              <a:rPr lang="hu-HU" b="1" dirty="0">
                <a:solidFill>
                  <a:srgbClr val="D8B155"/>
                </a:solidFill>
                <a:latin typeface="Open Sans Light"/>
              </a:rPr>
              <a:t> alapú korábbi tárgyfelvételi </a:t>
            </a:r>
            <a:r>
              <a:rPr lang="hu-HU" b="1" dirty="0" smtClean="0">
                <a:solidFill>
                  <a:srgbClr val="D8B155"/>
                </a:solidFill>
                <a:latin typeface="Open Sans Light"/>
              </a:rPr>
              <a:t>kérelem</a:t>
            </a:r>
          </a:p>
          <a:p>
            <a:pPr lvl="2"/>
            <a:r>
              <a:rPr lang="hu-HU" dirty="0" err="1" smtClean="0">
                <a:latin typeface="Open Sans Light"/>
              </a:rPr>
              <a:t>Neptun</a:t>
            </a:r>
            <a:r>
              <a:rPr lang="hu-HU" dirty="0" smtClean="0">
                <a:latin typeface="Open Sans Light"/>
              </a:rPr>
              <a:t> Iroda</a:t>
            </a:r>
          </a:p>
          <a:p>
            <a:r>
              <a:rPr lang="hu-HU" dirty="0" smtClean="0">
                <a:latin typeface="Open Sans Light"/>
              </a:rPr>
              <a:t>Hallgatóknak tájékoztató üzenet 2023.12.08-án: </a:t>
            </a:r>
            <a:r>
              <a:rPr lang="hu-HU" i="1" dirty="0" smtClean="0">
                <a:latin typeface="Open Sans Light"/>
              </a:rPr>
              <a:t>„OMHV+</a:t>
            </a:r>
            <a:r>
              <a:rPr lang="hu-HU" i="1" dirty="0" err="1" smtClean="0">
                <a:latin typeface="Open Sans Light"/>
              </a:rPr>
              <a:t>Token</a:t>
            </a:r>
            <a:r>
              <a:rPr lang="hu-HU" i="1" dirty="0" smtClean="0">
                <a:latin typeface="Open Sans Light"/>
              </a:rPr>
              <a:t> </a:t>
            </a:r>
            <a:r>
              <a:rPr lang="hu-HU" i="1" dirty="0">
                <a:latin typeface="Open Sans Light"/>
              </a:rPr>
              <a:t>rendszer technikai </a:t>
            </a:r>
            <a:r>
              <a:rPr lang="hu-HU" i="1" dirty="0" smtClean="0">
                <a:latin typeface="Open Sans Light"/>
              </a:rPr>
              <a:t>információk”</a:t>
            </a:r>
          </a:p>
          <a:p>
            <a:r>
              <a:rPr lang="hu-HU" dirty="0" smtClean="0">
                <a:latin typeface="Open Sans Light"/>
              </a:rPr>
              <a:t>2022/23/1 félévben szerzett </a:t>
            </a:r>
            <a:r>
              <a:rPr lang="hu-HU" dirty="0" err="1" smtClean="0">
                <a:latin typeface="Open Sans Light"/>
              </a:rPr>
              <a:t>tokenek</a:t>
            </a:r>
            <a:r>
              <a:rPr lang="hu-HU" dirty="0" smtClean="0">
                <a:latin typeface="Open Sans Light"/>
              </a:rPr>
              <a:t> törlésre kerültek</a:t>
            </a:r>
          </a:p>
          <a:p>
            <a:r>
              <a:rPr lang="hu-HU" i="1" dirty="0" smtClean="0">
                <a:latin typeface="Open Sans Light"/>
              </a:rPr>
              <a:t>„OMHV </a:t>
            </a:r>
            <a:r>
              <a:rPr lang="hu-HU" i="1" dirty="0">
                <a:latin typeface="Open Sans Light"/>
              </a:rPr>
              <a:t>2023/24/1 - </a:t>
            </a:r>
            <a:r>
              <a:rPr lang="hu-HU" i="1" dirty="0" err="1">
                <a:solidFill>
                  <a:srgbClr val="D8B155"/>
                </a:solidFill>
                <a:latin typeface="Open Sans Light"/>
              </a:rPr>
              <a:t>Token</a:t>
            </a:r>
            <a:r>
              <a:rPr lang="hu-HU" i="1" dirty="0">
                <a:solidFill>
                  <a:srgbClr val="D8B155"/>
                </a:solidFill>
                <a:latin typeface="Open Sans Light"/>
              </a:rPr>
              <a:t> jóváírás</a:t>
            </a:r>
            <a:r>
              <a:rPr lang="hu-HU" i="1" dirty="0">
                <a:latin typeface="Open Sans Light"/>
              </a:rPr>
              <a:t> / OMHV </a:t>
            </a:r>
            <a:r>
              <a:rPr lang="hu-HU" i="1" dirty="0" smtClean="0">
                <a:latin typeface="Open Sans Light"/>
              </a:rPr>
              <a:t>2023/24/1</a:t>
            </a:r>
            <a:r>
              <a:rPr lang="hu-HU" dirty="0" smtClean="0">
                <a:latin typeface="Open Sans Light"/>
              </a:rPr>
              <a:t>” 2023.12.14-én</a:t>
            </a:r>
          </a:p>
        </p:txBody>
      </p:sp>
    </p:spTree>
    <p:extLst>
      <p:ext uri="{BB962C8B-B14F-4D97-AF65-F5344CB8AC3E}">
        <p14:creationId xmlns:p14="http://schemas.microsoft.com/office/powerpoint/2010/main" val="380778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840E1C69-12F1-144A-B727-10A042C54FEA}"/>
              </a:ext>
            </a:extLst>
          </p:cNvPr>
          <p:cNvSpPr txBox="1">
            <a:spLocks/>
          </p:cNvSpPr>
          <p:nvPr/>
        </p:nvSpPr>
        <p:spPr>
          <a:xfrm>
            <a:off x="838200" y="9331"/>
            <a:ext cx="10515600" cy="163285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hu-HU" dirty="0" err="1" smtClean="0">
                <a:solidFill>
                  <a:srgbClr val="D8B155"/>
                </a:solidFill>
              </a:rPr>
              <a:t>Token</a:t>
            </a:r>
            <a:r>
              <a:rPr lang="hu-HU" dirty="0" smtClean="0">
                <a:solidFill>
                  <a:srgbClr val="D8B155"/>
                </a:solidFill>
              </a:rPr>
              <a:t> rendszer</a:t>
            </a:r>
            <a:endParaRPr lang="hu-HU" dirty="0">
              <a:solidFill>
                <a:srgbClr val="D8B155"/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27" y="1152525"/>
            <a:ext cx="10632546" cy="568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18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840E1C69-12F1-144A-B727-10A042C54FEA}"/>
              </a:ext>
            </a:extLst>
          </p:cNvPr>
          <p:cNvSpPr txBox="1">
            <a:spLocks/>
          </p:cNvSpPr>
          <p:nvPr/>
        </p:nvSpPr>
        <p:spPr>
          <a:xfrm>
            <a:off x="838200" y="9331"/>
            <a:ext cx="10515600" cy="163285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hu-HU" dirty="0" err="1" smtClean="0">
                <a:solidFill>
                  <a:srgbClr val="D8B155"/>
                </a:solidFill>
              </a:rPr>
              <a:t>Token</a:t>
            </a:r>
            <a:r>
              <a:rPr lang="hu-HU" dirty="0" smtClean="0">
                <a:solidFill>
                  <a:srgbClr val="D8B155"/>
                </a:solidFill>
              </a:rPr>
              <a:t> beváltás</a:t>
            </a:r>
          </a:p>
          <a:p>
            <a:pPr algn="ctr"/>
            <a:r>
              <a:rPr lang="hu-HU" dirty="0" smtClean="0">
                <a:solidFill>
                  <a:srgbClr val="D8B155"/>
                </a:solidFill>
              </a:rPr>
              <a:t>OE-0089</a:t>
            </a:r>
            <a:endParaRPr lang="hu-HU" dirty="0">
              <a:solidFill>
                <a:srgbClr val="D8B155"/>
              </a:solidFill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xmlns="" id="{01D8FC39-CEBA-504E-9C68-10A711A6E28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06355" y="1387211"/>
            <a:ext cx="11885645" cy="5374074"/>
          </a:xfrm>
          <a:prstGeom prst="rect">
            <a:avLst/>
          </a:prstGeom>
        </p:spPr>
        <p:txBody>
          <a:bodyPr/>
          <a:lstStyle/>
          <a:p>
            <a:r>
              <a:rPr lang="hu-HU" b="1" dirty="0">
                <a:solidFill>
                  <a:srgbClr val="D8B155"/>
                </a:solidFill>
                <a:latin typeface="Open Sans Light"/>
              </a:rPr>
              <a:t>OE-0089 - </a:t>
            </a:r>
            <a:r>
              <a:rPr lang="hu-HU" b="1" dirty="0" err="1">
                <a:solidFill>
                  <a:srgbClr val="D8B155"/>
                </a:solidFill>
                <a:latin typeface="Open Sans Light"/>
              </a:rPr>
              <a:t>Token</a:t>
            </a:r>
            <a:r>
              <a:rPr lang="hu-HU" b="1" dirty="0">
                <a:solidFill>
                  <a:srgbClr val="D8B155"/>
                </a:solidFill>
                <a:latin typeface="Open Sans Light"/>
              </a:rPr>
              <a:t> alapú korábbi tárgyfelvételi kérelem</a:t>
            </a:r>
          </a:p>
          <a:p>
            <a:pPr lvl="1"/>
            <a:r>
              <a:rPr lang="hu-HU" dirty="0" err="1" smtClean="0">
                <a:latin typeface="Open Sans Light"/>
              </a:rPr>
              <a:t>Neptun</a:t>
            </a:r>
            <a:r>
              <a:rPr lang="hu-HU" dirty="0" smtClean="0">
                <a:latin typeface="Open Sans Light"/>
              </a:rPr>
              <a:t> Iroda létrehozta a kérvényt</a:t>
            </a:r>
          </a:p>
          <a:p>
            <a:pPr lvl="1"/>
            <a:r>
              <a:rPr lang="hu-HU" dirty="0" smtClean="0">
                <a:latin typeface="Open Sans Light"/>
              </a:rPr>
              <a:t>Leadási </a:t>
            </a:r>
            <a:r>
              <a:rPr lang="hu-HU" dirty="0">
                <a:latin typeface="Open Sans Light"/>
              </a:rPr>
              <a:t>határidő: 2024. január 18. </a:t>
            </a:r>
            <a:r>
              <a:rPr lang="hu-HU" dirty="0" smtClean="0">
                <a:latin typeface="Open Sans Light"/>
              </a:rPr>
              <a:t>23:59 csütörtök</a:t>
            </a:r>
          </a:p>
          <a:p>
            <a:pPr lvl="1"/>
            <a:r>
              <a:rPr lang="hu-HU" dirty="0" smtClean="0">
                <a:latin typeface="Open Sans Light"/>
              </a:rPr>
              <a:t>2024. január 19. péntek kérvények csoportos kiértékelése </a:t>
            </a:r>
            <a:r>
              <a:rPr lang="hu-HU" dirty="0" smtClean="0">
                <a:solidFill>
                  <a:srgbClr val="D8B155"/>
                </a:solidFill>
                <a:latin typeface="Open Sans Light"/>
              </a:rPr>
              <a:t>1 óra alatt!</a:t>
            </a:r>
          </a:p>
          <a:p>
            <a:pPr lvl="2"/>
            <a:r>
              <a:rPr lang="hu-HU" dirty="0" smtClean="0">
                <a:latin typeface="Open Sans Light"/>
              </a:rPr>
              <a:t>Nincs 10 </a:t>
            </a:r>
            <a:r>
              <a:rPr lang="hu-HU" dirty="0" err="1" smtClean="0">
                <a:latin typeface="Open Sans Light"/>
              </a:rPr>
              <a:t>tokenje</a:t>
            </a:r>
            <a:r>
              <a:rPr lang="hu-HU" dirty="0" smtClean="0">
                <a:latin typeface="Open Sans Light"/>
              </a:rPr>
              <a:t>: csoportos elutasítás</a:t>
            </a:r>
          </a:p>
          <a:p>
            <a:pPr lvl="2"/>
            <a:r>
              <a:rPr lang="hu-HU" dirty="0" err="1" smtClean="0">
                <a:latin typeface="Open Sans Light"/>
              </a:rPr>
              <a:t>Duplikációk</a:t>
            </a:r>
            <a:r>
              <a:rPr lang="hu-HU" dirty="0" smtClean="0">
                <a:latin typeface="Open Sans Light"/>
              </a:rPr>
              <a:t> kiszűrése</a:t>
            </a:r>
          </a:p>
          <a:p>
            <a:pPr lvl="2"/>
            <a:r>
              <a:rPr lang="hu-HU" dirty="0" smtClean="0">
                <a:latin typeface="Open Sans Light"/>
              </a:rPr>
              <a:t>OE-0089 elfogadása 1. félév alapján (2022/23/2)</a:t>
            </a:r>
          </a:p>
          <a:p>
            <a:pPr lvl="2"/>
            <a:r>
              <a:rPr lang="hu-HU" dirty="0" smtClean="0">
                <a:latin typeface="Open Sans Light"/>
              </a:rPr>
              <a:t>Csoportos adatmódosítás a </a:t>
            </a:r>
            <a:r>
              <a:rPr lang="hu-HU" dirty="0" err="1" smtClean="0">
                <a:latin typeface="Open Sans Light"/>
              </a:rPr>
              <a:t>token</a:t>
            </a:r>
            <a:r>
              <a:rPr lang="hu-HU" dirty="0">
                <a:latin typeface="Open Sans Light"/>
              </a:rPr>
              <a:t> bejegyzéseknél</a:t>
            </a:r>
            <a:r>
              <a:rPr lang="hu-HU" dirty="0" smtClean="0">
                <a:latin typeface="Open Sans Light"/>
              </a:rPr>
              <a:t>: </a:t>
            </a:r>
            <a:r>
              <a:rPr lang="hu-HU" i="1" dirty="0" smtClean="0">
                <a:latin typeface="Open Sans Light"/>
              </a:rPr>
              <a:t>„10-10=0 </a:t>
            </a:r>
            <a:r>
              <a:rPr lang="hu-HU" i="1" dirty="0">
                <a:latin typeface="Open Sans Light"/>
              </a:rPr>
              <a:t>(OE-0089</a:t>
            </a:r>
            <a:r>
              <a:rPr lang="hu-HU" i="1" dirty="0" smtClean="0">
                <a:latin typeface="Open Sans Light"/>
              </a:rPr>
              <a:t>)”</a:t>
            </a:r>
            <a:r>
              <a:rPr lang="hu-HU" dirty="0" smtClean="0">
                <a:latin typeface="Open Sans Light"/>
              </a:rPr>
              <a:t> </a:t>
            </a:r>
          </a:p>
          <a:p>
            <a:pPr lvl="2"/>
            <a:r>
              <a:rPr lang="hu-HU" dirty="0">
                <a:latin typeface="Open Sans Light"/>
              </a:rPr>
              <a:t>OE-0089 elfogadása </a:t>
            </a:r>
            <a:r>
              <a:rPr lang="hu-HU" dirty="0" smtClean="0">
                <a:latin typeface="Open Sans Light"/>
              </a:rPr>
              <a:t>2. </a:t>
            </a:r>
            <a:r>
              <a:rPr lang="hu-HU" dirty="0">
                <a:latin typeface="Open Sans Light"/>
              </a:rPr>
              <a:t>félév alapján (</a:t>
            </a:r>
            <a:r>
              <a:rPr lang="hu-HU" dirty="0" smtClean="0">
                <a:latin typeface="Open Sans Light"/>
              </a:rPr>
              <a:t>2023/24/1)</a:t>
            </a:r>
            <a:endParaRPr lang="hu-HU" dirty="0">
              <a:latin typeface="Open Sans Light"/>
            </a:endParaRPr>
          </a:p>
          <a:p>
            <a:pPr lvl="2"/>
            <a:r>
              <a:rPr lang="hu-HU" dirty="0">
                <a:latin typeface="Open Sans Light"/>
              </a:rPr>
              <a:t>Csoportos adatmódosítás a </a:t>
            </a:r>
            <a:r>
              <a:rPr lang="hu-HU" dirty="0" err="1">
                <a:latin typeface="Open Sans Light"/>
              </a:rPr>
              <a:t>token</a:t>
            </a:r>
            <a:r>
              <a:rPr lang="hu-HU" dirty="0">
                <a:latin typeface="Open Sans Light"/>
              </a:rPr>
              <a:t> </a:t>
            </a:r>
            <a:r>
              <a:rPr lang="hu-HU" dirty="0" smtClean="0">
                <a:latin typeface="Open Sans Light"/>
              </a:rPr>
              <a:t>bejegyzéseknél: </a:t>
            </a:r>
            <a:r>
              <a:rPr lang="hu-HU" i="1" dirty="0">
                <a:latin typeface="Open Sans Light"/>
              </a:rPr>
              <a:t>„10-10=0 (OE-0089)”</a:t>
            </a:r>
            <a:endParaRPr lang="hu-HU" dirty="0" smtClean="0">
              <a:latin typeface="Open Sans Light"/>
            </a:endParaRPr>
          </a:p>
          <a:p>
            <a:pPr lvl="2"/>
            <a:r>
              <a:rPr lang="hu-HU" dirty="0" smtClean="0">
                <a:latin typeface="Open Sans Light"/>
              </a:rPr>
              <a:t>Közös egyéncsoport</a:t>
            </a:r>
            <a:r>
              <a:rPr lang="hu-HU" dirty="0">
                <a:latin typeface="Open Sans Light"/>
              </a:rPr>
              <a:t>: </a:t>
            </a:r>
            <a:r>
              <a:rPr lang="hu-HU" dirty="0" smtClean="0">
                <a:latin typeface="Open Sans Light"/>
              </a:rPr>
              <a:t>OE-0089-2023-24-2</a:t>
            </a:r>
          </a:p>
          <a:p>
            <a:pPr lvl="1"/>
            <a:r>
              <a:rPr lang="hu-HU" dirty="0" err="1" smtClean="0">
                <a:latin typeface="Open Sans Light"/>
              </a:rPr>
              <a:t>Neptun</a:t>
            </a:r>
            <a:r>
              <a:rPr lang="hu-HU" dirty="0" smtClean="0">
                <a:latin typeface="Open Sans Light"/>
              </a:rPr>
              <a:t> rendszergazdák feladata:</a:t>
            </a:r>
          </a:p>
          <a:p>
            <a:pPr lvl="2"/>
            <a:r>
              <a:rPr lang="hu-HU" dirty="0" smtClean="0">
                <a:latin typeface="Open Sans Light"/>
              </a:rPr>
              <a:t>Minden képzésnél a képzési </a:t>
            </a:r>
            <a:r>
              <a:rPr lang="hu-HU" dirty="0">
                <a:latin typeface="Open Sans Light"/>
              </a:rPr>
              <a:t>időszakok </a:t>
            </a:r>
            <a:r>
              <a:rPr lang="hu-HU" dirty="0" smtClean="0">
                <a:latin typeface="Open Sans Light"/>
              </a:rPr>
              <a:t>kiegészítése: </a:t>
            </a:r>
            <a:r>
              <a:rPr lang="hu-HU" i="1" dirty="0" smtClean="0">
                <a:latin typeface="Open Sans Light"/>
              </a:rPr>
              <a:t>Kedvezményes </a:t>
            </a:r>
            <a:r>
              <a:rPr lang="hu-HU" i="1" dirty="0">
                <a:latin typeface="Open Sans Light"/>
              </a:rPr>
              <a:t>előzetes tárgyfelvétel KARKÓD 2023/24/2 / Kedvezményes előzetes kurzusfelvétel KARKÓD 2023/24/2</a:t>
            </a:r>
            <a:r>
              <a:rPr lang="hu-HU" dirty="0">
                <a:latin typeface="Open Sans Light"/>
              </a:rPr>
              <a:t> </a:t>
            </a:r>
            <a:endParaRPr lang="hu-HU" dirty="0" smtClean="0">
              <a:latin typeface="Open Sans Light"/>
            </a:endParaRPr>
          </a:p>
          <a:p>
            <a:pPr lvl="2"/>
            <a:r>
              <a:rPr lang="hu-HU" dirty="0" smtClean="0">
                <a:latin typeface="Open Sans Light"/>
              </a:rPr>
              <a:t>Előzetes tárgyfelvételi időszak tárgyfelvétel kezdete előtt 12:00-13:00 között</a:t>
            </a:r>
          </a:p>
          <a:p>
            <a:pPr lvl="2"/>
            <a:endParaRPr lang="hu-HU" dirty="0">
              <a:latin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85656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840E1C69-12F1-144A-B727-10A042C54FEA}"/>
              </a:ext>
            </a:extLst>
          </p:cNvPr>
          <p:cNvSpPr txBox="1">
            <a:spLocks/>
          </p:cNvSpPr>
          <p:nvPr/>
        </p:nvSpPr>
        <p:spPr>
          <a:xfrm>
            <a:off x="838200" y="9331"/>
            <a:ext cx="10515600" cy="163285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hu-HU" dirty="0" err="1" smtClean="0">
                <a:solidFill>
                  <a:srgbClr val="D8B155"/>
                </a:solidFill>
              </a:rPr>
              <a:t>Token</a:t>
            </a:r>
            <a:r>
              <a:rPr lang="hu-HU" dirty="0" smtClean="0">
                <a:solidFill>
                  <a:srgbClr val="D8B155"/>
                </a:solidFill>
              </a:rPr>
              <a:t> beváltás</a:t>
            </a:r>
          </a:p>
          <a:p>
            <a:pPr algn="ctr"/>
            <a:r>
              <a:rPr lang="hu-HU" dirty="0" smtClean="0">
                <a:solidFill>
                  <a:srgbClr val="D8B155"/>
                </a:solidFill>
              </a:rPr>
              <a:t>OE-0089</a:t>
            </a:r>
            <a:endParaRPr lang="hu-HU" dirty="0">
              <a:solidFill>
                <a:srgbClr val="D8B155"/>
              </a:solidFill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xmlns="" id="{01D8FC39-CEBA-504E-9C68-10A711A6E28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06355" y="1387211"/>
            <a:ext cx="11885645" cy="5374074"/>
          </a:xfrm>
          <a:prstGeom prst="rect">
            <a:avLst/>
          </a:prstGeom>
        </p:spPr>
        <p:txBody>
          <a:bodyPr/>
          <a:lstStyle/>
          <a:p>
            <a:r>
              <a:rPr lang="hu-HU" b="1" dirty="0">
                <a:solidFill>
                  <a:srgbClr val="D8B155"/>
                </a:solidFill>
                <a:latin typeface="Open Sans Light"/>
              </a:rPr>
              <a:t>OE-0089 - </a:t>
            </a:r>
            <a:r>
              <a:rPr lang="hu-HU" b="1" dirty="0" err="1">
                <a:solidFill>
                  <a:srgbClr val="D8B155"/>
                </a:solidFill>
                <a:latin typeface="Open Sans Light"/>
              </a:rPr>
              <a:t>Token</a:t>
            </a:r>
            <a:r>
              <a:rPr lang="hu-HU" b="1" dirty="0">
                <a:solidFill>
                  <a:srgbClr val="D8B155"/>
                </a:solidFill>
                <a:latin typeface="Open Sans Light"/>
              </a:rPr>
              <a:t> alapú korábbi tárgyfelvételi </a:t>
            </a:r>
            <a:r>
              <a:rPr lang="hu-HU" b="1" dirty="0" smtClean="0">
                <a:solidFill>
                  <a:srgbClr val="D8B155"/>
                </a:solidFill>
                <a:latin typeface="Open Sans Light"/>
              </a:rPr>
              <a:t>kérelem</a:t>
            </a:r>
            <a:endParaRPr lang="hu-HU" dirty="0" smtClean="0">
              <a:latin typeface="Open Sans Light"/>
            </a:endParaRPr>
          </a:p>
          <a:p>
            <a:pPr lvl="1"/>
            <a:r>
              <a:rPr lang="hu-HU" dirty="0" smtClean="0">
                <a:solidFill>
                  <a:srgbClr val="D8B155"/>
                </a:solidFill>
                <a:latin typeface="Open Sans Light"/>
              </a:rPr>
              <a:t>1892</a:t>
            </a:r>
            <a:r>
              <a:rPr lang="hu-HU" dirty="0" smtClean="0">
                <a:latin typeface="Open Sans Light"/>
              </a:rPr>
              <a:t> összes leadott kérvény</a:t>
            </a:r>
          </a:p>
          <a:p>
            <a:pPr lvl="1"/>
            <a:r>
              <a:rPr lang="hu-HU" dirty="0" smtClean="0">
                <a:latin typeface="Open Sans Light"/>
              </a:rPr>
              <a:t>48 kérvény elutasítva, mert nincs 10 </a:t>
            </a:r>
            <a:r>
              <a:rPr lang="hu-HU" dirty="0" err="1" smtClean="0">
                <a:latin typeface="Open Sans Light"/>
              </a:rPr>
              <a:t>tokenje</a:t>
            </a:r>
            <a:endParaRPr lang="hu-HU" dirty="0" smtClean="0">
              <a:latin typeface="Open Sans Light"/>
            </a:endParaRPr>
          </a:p>
          <a:p>
            <a:pPr lvl="1"/>
            <a:r>
              <a:rPr lang="hu-HU" dirty="0" smtClean="0">
                <a:latin typeface="Open Sans Light"/>
              </a:rPr>
              <a:t>4 </a:t>
            </a:r>
            <a:r>
              <a:rPr lang="hu-HU" dirty="0" err="1" smtClean="0">
                <a:latin typeface="Open Sans Light"/>
              </a:rPr>
              <a:t>duplikáció</a:t>
            </a:r>
            <a:r>
              <a:rPr lang="hu-HU" dirty="0" smtClean="0">
                <a:latin typeface="Open Sans Light"/>
              </a:rPr>
              <a:t> kiszűrése, elutasítása</a:t>
            </a:r>
          </a:p>
          <a:p>
            <a:pPr lvl="1"/>
            <a:r>
              <a:rPr lang="hu-HU" dirty="0" smtClean="0">
                <a:latin typeface="Open Sans Light"/>
              </a:rPr>
              <a:t>1 kérvény elutasítása a Tanulmányi Iroda által</a:t>
            </a:r>
          </a:p>
          <a:p>
            <a:pPr lvl="1"/>
            <a:r>
              <a:rPr lang="hu-HU" dirty="0" smtClean="0">
                <a:latin typeface="Open Sans Light"/>
              </a:rPr>
              <a:t>532 hallgató 2022/23/2. félév 10 </a:t>
            </a:r>
            <a:r>
              <a:rPr lang="hu-HU" dirty="0" err="1" smtClean="0">
                <a:latin typeface="Open Sans Light"/>
              </a:rPr>
              <a:t>token</a:t>
            </a:r>
            <a:r>
              <a:rPr lang="hu-HU" dirty="0" smtClean="0">
                <a:latin typeface="Open Sans Light"/>
              </a:rPr>
              <a:t> alapján elfogadva</a:t>
            </a:r>
          </a:p>
          <a:p>
            <a:pPr lvl="1"/>
            <a:r>
              <a:rPr lang="hu-HU" dirty="0" smtClean="0">
                <a:latin typeface="Open Sans Light"/>
              </a:rPr>
              <a:t>1305 </a:t>
            </a:r>
            <a:r>
              <a:rPr lang="hu-HU" dirty="0">
                <a:latin typeface="Open Sans Light"/>
              </a:rPr>
              <a:t>hallgató </a:t>
            </a:r>
            <a:r>
              <a:rPr lang="hu-HU" dirty="0" smtClean="0">
                <a:latin typeface="Open Sans Light"/>
              </a:rPr>
              <a:t>2023/24/1. </a:t>
            </a:r>
            <a:r>
              <a:rPr lang="hu-HU" dirty="0">
                <a:latin typeface="Open Sans Light"/>
              </a:rPr>
              <a:t>félév 10 </a:t>
            </a:r>
            <a:r>
              <a:rPr lang="hu-HU" dirty="0" err="1">
                <a:latin typeface="Open Sans Light"/>
              </a:rPr>
              <a:t>token</a:t>
            </a:r>
            <a:r>
              <a:rPr lang="hu-HU" dirty="0">
                <a:latin typeface="Open Sans Light"/>
              </a:rPr>
              <a:t> alapján </a:t>
            </a:r>
            <a:r>
              <a:rPr lang="hu-HU" dirty="0" smtClean="0">
                <a:latin typeface="Open Sans Light"/>
              </a:rPr>
              <a:t>elfogadva</a:t>
            </a:r>
          </a:p>
          <a:p>
            <a:pPr lvl="1"/>
            <a:r>
              <a:rPr lang="hu-HU" dirty="0" smtClean="0">
                <a:latin typeface="Open Sans Light"/>
              </a:rPr>
              <a:t>Összesen </a:t>
            </a:r>
            <a:r>
              <a:rPr lang="hu-HU" dirty="0" smtClean="0">
                <a:solidFill>
                  <a:srgbClr val="D8B155"/>
                </a:solidFill>
                <a:latin typeface="Open Sans Light"/>
              </a:rPr>
              <a:t>1837</a:t>
            </a:r>
            <a:r>
              <a:rPr lang="hu-HU" dirty="0" smtClean="0">
                <a:latin typeface="Open Sans Light"/>
              </a:rPr>
              <a:t> hallgató került az egyéncsoportba, ezzel lehető vált számára az előzetes tárgyfelvétel 12:00-tól</a:t>
            </a:r>
          </a:p>
          <a:p>
            <a:pPr lvl="1"/>
            <a:r>
              <a:rPr lang="hu-HU" dirty="0" smtClean="0">
                <a:latin typeface="Open Sans Light"/>
              </a:rPr>
              <a:t>Kérvények </a:t>
            </a:r>
            <a:r>
              <a:rPr lang="hu-HU" dirty="0" smtClean="0">
                <a:solidFill>
                  <a:srgbClr val="D8B155"/>
                </a:solidFill>
                <a:latin typeface="Open Sans Light"/>
              </a:rPr>
              <a:t>97%</a:t>
            </a:r>
            <a:r>
              <a:rPr lang="hu-HU" dirty="0" smtClean="0">
                <a:latin typeface="Open Sans Light"/>
              </a:rPr>
              <a:t>-a elfogadva!</a:t>
            </a:r>
          </a:p>
          <a:p>
            <a:pPr lvl="1"/>
            <a:r>
              <a:rPr lang="hu-HU" dirty="0" smtClean="0">
                <a:latin typeface="Open Sans Light"/>
              </a:rPr>
              <a:t>2 hallgató 2 képzéssel is szerepelt a kérvények között: mindkét képzésén lehetősége volt előzetesen tárgyat felvenni</a:t>
            </a:r>
            <a:endParaRPr lang="hu-HU" dirty="0">
              <a:latin typeface="Open Sans Light"/>
            </a:endParaRPr>
          </a:p>
          <a:p>
            <a:pPr lvl="1"/>
            <a:endParaRPr lang="hu-HU" dirty="0" smtClean="0">
              <a:latin typeface="Open Sans Light"/>
            </a:endParaRPr>
          </a:p>
          <a:p>
            <a:pPr lvl="1"/>
            <a:endParaRPr lang="hu-HU" dirty="0">
              <a:latin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98969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840E1C69-12F1-144A-B727-10A042C54FEA}"/>
              </a:ext>
            </a:extLst>
          </p:cNvPr>
          <p:cNvSpPr txBox="1">
            <a:spLocks/>
          </p:cNvSpPr>
          <p:nvPr/>
        </p:nvSpPr>
        <p:spPr>
          <a:xfrm>
            <a:off x="838200" y="9331"/>
            <a:ext cx="10515600" cy="163285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hu-HU" dirty="0" smtClean="0">
                <a:solidFill>
                  <a:srgbClr val="D8B155"/>
                </a:solidFill>
              </a:rPr>
              <a:t>Előzetes tárgyfelvétel 2023/24/2</a:t>
            </a:r>
          </a:p>
          <a:p>
            <a:pPr algn="ctr"/>
            <a:r>
              <a:rPr lang="hu-HU" dirty="0" smtClean="0">
                <a:solidFill>
                  <a:srgbClr val="D8B155"/>
                </a:solidFill>
              </a:rPr>
              <a:t>Nappali munkarend</a:t>
            </a:r>
            <a:endParaRPr lang="hu-HU" dirty="0">
              <a:solidFill>
                <a:srgbClr val="D8B155"/>
              </a:solidFill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xmlns="" id="{01D8FC39-CEBA-504E-9C68-10A711A6E28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06355" y="1387211"/>
            <a:ext cx="11609420" cy="5374074"/>
          </a:xfrm>
          <a:prstGeom prst="rect">
            <a:avLst/>
          </a:prstGeom>
        </p:spPr>
        <p:txBody>
          <a:bodyPr/>
          <a:lstStyle/>
          <a:p>
            <a:r>
              <a:rPr lang="hu-HU" sz="2000" b="1" dirty="0">
                <a:solidFill>
                  <a:srgbClr val="D8B155"/>
                </a:solidFill>
                <a:latin typeface="Open Sans Light"/>
              </a:rPr>
              <a:t>2024. január 22. (hétfő</a:t>
            </a:r>
            <a:r>
              <a:rPr lang="hu-HU" sz="2000" b="1" dirty="0" smtClean="0">
                <a:solidFill>
                  <a:srgbClr val="D8B155"/>
                </a:solidFill>
                <a:latin typeface="Open Sans Light"/>
              </a:rPr>
              <a:t>) - RKK, KVK</a:t>
            </a:r>
          </a:p>
          <a:p>
            <a:pPr lvl="1"/>
            <a:r>
              <a:rPr lang="hu-HU" sz="2000" dirty="0">
                <a:latin typeface="Open Sans Light"/>
              </a:rPr>
              <a:t>12:00-13:00 között 3642 tárgyfelvétel történt</a:t>
            </a:r>
            <a:r>
              <a:rPr lang="hu-HU" sz="2000" dirty="0" smtClean="0">
                <a:latin typeface="Open Sans Light"/>
              </a:rPr>
              <a:t>. </a:t>
            </a:r>
            <a:r>
              <a:rPr lang="hu-HU" sz="2000" b="1" dirty="0" smtClean="0">
                <a:solidFill>
                  <a:srgbClr val="D8B155"/>
                </a:solidFill>
                <a:latin typeface="Open Sans Light"/>
              </a:rPr>
              <a:t>46,2%</a:t>
            </a:r>
            <a:endParaRPr lang="hu-HU" sz="2000" b="1" dirty="0">
              <a:solidFill>
                <a:srgbClr val="D8B155"/>
              </a:solidFill>
              <a:latin typeface="Open Sans Light"/>
            </a:endParaRPr>
          </a:p>
          <a:p>
            <a:pPr lvl="1"/>
            <a:r>
              <a:rPr lang="hu-HU" sz="2000" dirty="0">
                <a:latin typeface="Open Sans Light"/>
              </a:rPr>
              <a:t>13:01-13:30 között 4235 tárgyfelvétel történt</a:t>
            </a:r>
            <a:r>
              <a:rPr lang="hu-HU" sz="2000" dirty="0" smtClean="0">
                <a:latin typeface="Open Sans Light"/>
              </a:rPr>
              <a:t>.</a:t>
            </a:r>
          </a:p>
          <a:p>
            <a:r>
              <a:rPr lang="hu-HU" sz="2000" b="1" dirty="0">
                <a:solidFill>
                  <a:srgbClr val="D8B155"/>
                </a:solidFill>
                <a:latin typeface="Open Sans Light"/>
              </a:rPr>
              <a:t>2024. január </a:t>
            </a:r>
            <a:r>
              <a:rPr lang="hu-HU" sz="2000" b="1" dirty="0" smtClean="0">
                <a:solidFill>
                  <a:srgbClr val="D8B155"/>
                </a:solidFill>
                <a:latin typeface="Open Sans Light"/>
              </a:rPr>
              <a:t>23. (kedd) - NIK</a:t>
            </a:r>
            <a:endParaRPr lang="hu-HU" sz="2000" b="1" dirty="0">
              <a:solidFill>
                <a:srgbClr val="D8B155"/>
              </a:solidFill>
              <a:latin typeface="Open Sans Light"/>
            </a:endParaRPr>
          </a:p>
          <a:p>
            <a:pPr lvl="1"/>
            <a:r>
              <a:rPr lang="hu-HU" sz="2000" dirty="0">
                <a:latin typeface="Open Sans Light"/>
              </a:rPr>
              <a:t>12:00-13:00 között 5771 tárgyfelvétel történt</a:t>
            </a:r>
            <a:r>
              <a:rPr lang="hu-HU" sz="2000" dirty="0" smtClean="0">
                <a:latin typeface="Open Sans Light"/>
              </a:rPr>
              <a:t>. </a:t>
            </a:r>
            <a:r>
              <a:rPr lang="hu-HU" sz="2000" b="1" dirty="0" smtClean="0">
                <a:solidFill>
                  <a:srgbClr val="D8B155"/>
                </a:solidFill>
                <a:latin typeface="Open Sans Light"/>
              </a:rPr>
              <a:t>61,1%</a:t>
            </a:r>
            <a:endParaRPr lang="hu-HU" sz="2000" b="1" dirty="0">
              <a:solidFill>
                <a:srgbClr val="D8B155"/>
              </a:solidFill>
              <a:latin typeface="Open Sans Light"/>
            </a:endParaRPr>
          </a:p>
          <a:p>
            <a:pPr lvl="1"/>
            <a:r>
              <a:rPr lang="hu-HU" sz="2000" dirty="0">
                <a:latin typeface="Open Sans Light"/>
              </a:rPr>
              <a:t>13:01-13:30 között </a:t>
            </a:r>
            <a:r>
              <a:rPr lang="hu-HU" sz="2000" dirty="0" smtClean="0">
                <a:latin typeface="Open Sans Light"/>
              </a:rPr>
              <a:t>3674 </a:t>
            </a:r>
            <a:r>
              <a:rPr lang="hu-HU" sz="2000" dirty="0">
                <a:latin typeface="Open Sans Light"/>
              </a:rPr>
              <a:t>tárgyfelvétel történt</a:t>
            </a:r>
            <a:r>
              <a:rPr lang="hu-HU" sz="2000" dirty="0" smtClean="0">
                <a:latin typeface="Open Sans Light"/>
              </a:rPr>
              <a:t>.</a:t>
            </a:r>
          </a:p>
          <a:p>
            <a:r>
              <a:rPr lang="hu-HU" sz="2000" b="1" dirty="0">
                <a:solidFill>
                  <a:srgbClr val="D8B155"/>
                </a:solidFill>
                <a:latin typeface="Open Sans Light"/>
              </a:rPr>
              <a:t>2024. január </a:t>
            </a:r>
            <a:r>
              <a:rPr lang="hu-HU" sz="2000" b="1" dirty="0" smtClean="0">
                <a:solidFill>
                  <a:srgbClr val="D8B155"/>
                </a:solidFill>
                <a:latin typeface="Open Sans Light"/>
              </a:rPr>
              <a:t>24. (szerda) - BGK</a:t>
            </a:r>
            <a:endParaRPr lang="hu-HU" sz="2000" b="1" dirty="0">
              <a:solidFill>
                <a:srgbClr val="D8B155"/>
              </a:solidFill>
              <a:latin typeface="Open Sans Light"/>
            </a:endParaRPr>
          </a:p>
          <a:p>
            <a:pPr lvl="1"/>
            <a:r>
              <a:rPr lang="hu-HU" sz="2000" dirty="0">
                <a:latin typeface="Open Sans Light"/>
              </a:rPr>
              <a:t>12:00-13:00 között </a:t>
            </a:r>
            <a:r>
              <a:rPr lang="hu-HU" sz="2000" dirty="0" smtClean="0">
                <a:latin typeface="Open Sans Light"/>
              </a:rPr>
              <a:t>3811 </a:t>
            </a:r>
            <a:r>
              <a:rPr lang="hu-HU" sz="2000" dirty="0">
                <a:latin typeface="Open Sans Light"/>
              </a:rPr>
              <a:t>tárgyfelvétel történt</a:t>
            </a:r>
            <a:r>
              <a:rPr lang="hu-HU" sz="2000" dirty="0" smtClean="0">
                <a:latin typeface="Open Sans Light"/>
              </a:rPr>
              <a:t>. </a:t>
            </a:r>
            <a:r>
              <a:rPr lang="hu-HU" sz="2000" b="1" dirty="0" smtClean="0">
                <a:solidFill>
                  <a:srgbClr val="D8B155"/>
                </a:solidFill>
                <a:latin typeface="Open Sans Light"/>
              </a:rPr>
              <a:t>42,1%</a:t>
            </a:r>
            <a:endParaRPr lang="hu-HU" sz="2000" b="1" dirty="0">
              <a:solidFill>
                <a:srgbClr val="D8B155"/>
              </a:solidFill>
              <a:latin typeface="Open Sans Light"/>
            </a:endParaRPr>
          </a:p>
          <a:p>
            <a:pPr lvl="1"/>
            <a:r>
              <a:rPr lang="hu-HU" sz="2000" dirty="0">
                <a:latin typeface="Open Sans Light"/>
              </a:rPr>
              <a:t>13:01-13:30 között </a:t>
            </a:r>
            <a:r>
              <a:rPr lang="hu-HU" sz="2000" dirty="0" smtClean="0">
                <a:latin typeface="Open Sans Light"/>
              </a:rPr>
              <a:t>5237 </a:t>
            </a:r>
            <a:r>
              <a:rPr lang="hu-HU" sz="2000" dirty="0">
                <a:latin typeface="Open Sans Light"/>
              </a:rPr>
              <a:t>tárgyfelvétel történt</a:t>
            </a:r>
            <a:r>
              <a:rPr lang="hu-HU" sz="2000" dirty="0" smtClean="0">
                <a:latin typeface="Open Sans Light"/>
              </a:rPr>
              <a:t>.</a:t>
            </a:r>
          </a:p>
          <a:p>
            <a:r>
              <a:rPr lang="hu-HU" sz="2000" b="1" dirty="0">
                <a:solidFill>
                  <a:srgbClr val="D8B155"/>
                </a:solidFill>
                <a:latin typeface="Open Sans Light"/>
              </a:rPr>
              <a:t>2024. január </a:t>
            </a:r>
            <a:r>
              <a:rPr lang="hu-HU" sz="2000" b="1" dirty="0" smtClean="0">
                <a:solidFill>
                  <a:srgbClr val="D8B155"/>
                </a:solidFill>
                <a:latin typeface="Open Sans Light"/>
              </a:rPr>
              <a:t>25. (csütörtök) - AMK, YBL</a:t>
            </a:r>
            <a:endParaRPr lang="hu-HU" sz="2000" b="1" dirty="0">
              <a:solidFill>
                <a:srgbClr val="D8B155"/>
              </a:solidFill>
              <a:latin typeface="Open Sans Light"/>
            </a:endParaRPr>
          </a:p>
          <a:p>
            <a:pPr lvl="1"/>
            <a:r>
              <a:rPr lang="hu-HU" sz="2000" dirty="0">
                <a:latin typeface="Open Sans Light"/>
              </a:rPr>
              <a:t>12:00-13:00 között </a:t>
            </a:r>
            <a:r>
              <a:rPr lang="hu-HU" sz="2000" dirty="0" smtClean="0">
                <a:latin typeface="Open Sans Light"/>
              </a:rPr>
              <a:t>3205 </a:t>
            </a:r>
            <a:r>
              <a:rPr lang="hu-HU" sz="2000" dirty="0">
                <a:latin typeface="Open Sans Light"/>
              </a:rPr>
              <a:t>tárgyfelvétel történt</a:t>
            </a:r>
            <a:r>
              <a:rPr lang="hu-HU" sz="2000" dirty="0" smtClean="0">
                <a:latin typeface="Open Sans Light"/>
              </a:rPr>
              <a:t>. </a:t>
            </a:r>
            <a:r>
              <a:rPr lang="hu-HU" sz="2000" b="1" dirty="0" smtClean="0">
                <a:solidFill>
                  <a:srgbClr val="D8B155"/>
                </a:solidFill>
                <a:latin typeface="Open Sans Light"/>
              </a:rPr>
              <a:t>39,6%</a:t>
            </a:r>
            <a:endParaRPr lang="hu-HU" sz="2000" b="1" dirty="0">
              <a:solidFill>
                <a:srgbClr val="D8B155"/>
              </a:solidFill>
              <a:latin typeface="Open Sans Light"/>
            </a:endParaRPr>
          </a:p>
          <a:p>
            <a:pPr lvl="1"/>
            <a:r>
              <a:rPr lang="hu-HU" sz="2000" dirty="0">
                <a:latin typeface="Open Sans Light"/>
              </a:rPr>
              <a:t>13:01-13:30 között </a:t>
            </a:r>
            <a:r>
              <a:rPr lang="hu-HU" sz="2000" dirty="0" smtClean="0">
                <a:latin typeface="Open Sans Light"/>
              </a:rPr>
              <a:t>4897 </a:t>
            </a:r>
            <a:r>
              <a:rPr lang="hu-HU" sz="2000" dirty="0">
                <a:latin typeface="Open Sans Light"/>
              </a:rPr>
              <a:t>tárgyfelvétel történt.</a:t>
            </a:r>
          </a:p>
          <a:p>
            <a:r>
              <a:rPr lang="hu-HU" sz="2000" b="1" dirty="0">
                <a:solidFill>
                  <a:srgbClr val="D8B155"/>
                </a:solidFill>
                <a:latin typeface="Open Sans Light"/>
              </a:rPr>
              <a:t>2024. január </a:t>
            </a:r>
            <a:r>
              <a:rPr lang="hu-HU" sz="2000" b="1" dirty="0" smtClean="0">
                <a:solidFill>
                  <a:srgbClr val="D8B155"/>
                </a:solidFill>
                <a:latin typeface="Open Sans Light"/>
              </a:rPr>
              <a:t>26. (péntek) - KGK</a:t>
            </a:r>
            <a:endParaRPr lang="hu-HU" sz="2000" b="1" dirty="0">
              <a:solidFill>
                <a:srgbClr val="D8B155"/>
              </a:solidFill>
              <a:latin typeface="Open Sans Light"/>
            </a:endParaRPr>
          </a:p>
          <a:p>
            <a:pPr lvl="1"/>
            <a:r>
              <a:rPr lang="hu-HU" sz="2000" dirty="0">
                <a:latin typeface="Open Sans Light"/>
              </a:rPr>
              <a:t>12:00-13:00 között </a:t>
            </a:r>
            <a:r>
              <a:rPr lang="hu-HU" sz="2000" dirty="0" smtClean="0">
                <a:latin typeface="Open Sans Light"/>
              </a:rPr>
              <a:t>4046 </a:t>
            </a:r>
            <a:r>
              <a:rPr lang="hu-HU" sz="2000" dirty="0">
                <a:latin typeface="Open Sans Light"/>
              </a:rPr>
              <a:t>tárgyfelvétel történt</a:t>
            </a:r>
            <a:r>
              <a:rPr lang="hu-HU" sz="2000" dirty="0" smtClean="0">
                <a:latin typeface="Open Sans Light"/>
              </a:rPr>
              <a:t>. </a:t>
            </a:r>
            <a:r>
              <a:rPr lang="hu-HU" sz="2000" b="1" dirty="0" smtClean="0">
                <a:solidFill>
                  <a:srgbClr val="D8B155"/>
                </a:solidFill>
                <a:latin typeface="Open Sans Light"/>
              </a:rPr>
              <a:t>36,7%</a:t>
            </a:r>
            <a:endParaRPr lang="hu-HU" sz="2000" b="1" dirty="0">
              <a:solidFill>
                <a:srgbClr val="D8B155"/>
              </a:solidFill>
              <a:latin typeface="Open Sans Light"/>
            </a:endParaRPr>
          </a:p>
          <a:p>
            <a:pPr lvl="1"/>
            <a:r>
              <a:rPr lang="hu-HU" sz="2000" dirty="0">
                <a:latin typeface="Open Sans Light"/>
              </a:rPr>
              <a:t>13:01-13:30 között </a:t>
            </a:r>
            <a:r>
              <a:rPr lang="hu-HU" sz="2000" dirty="0" smtClean="0">
                <a:latin typeface="Open Sans Light"/>
              </a:rPr>
              <a:t>6991 </a:t>
            </a:r>
            <a:r>
              <a:rPr lang="hu-HU" sz="2000" dirty="0">
                <a:latin typeface="Open Sans Light"/>
              </a:rPr>
              <a:t>tárgyfelvétel történt.</a:t>
            </a:r>
          </a:p>
          <a:p>
            <a:endParaRPr lang="hu-HU" dirty="0">
              <a:latin typeface="Open Sans Light"/>
            </a:endParaRPr>
          </a:p>
          <a:p>
            <a:endParaRPr lang="hu-HU" dirty="0">
              <a:latin typeface="Open Sans Light"/>
            </a:endParaRPr>
          </a:p>
          <a:p>
            <a:endParaRPr lang="hu-HU" dirty="0" smtClean="0">
              <a:latin typeface="Open Sans Light"/>
            </a:endParaRPr>
          </a:p>
          <a:p>
            <a:pPr lvl="1"/>
            <a:endParaRPr lang="hu-HU" dirty="0">
              <a:latin typeface="Open Sans Light"/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7000875" y="2436186"/>
            <a:ext cx="5029200" cy="3139321"/>
          </a:xfrm>
          <a:prstGeom prst="rect">
            <a:avLst/>
          </a:prstGeom>
          <a:ln>
            <a:solidFill>
              <a:srgbClr val="D8B155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D8B155"/>
                </a:solidFill>
                <a:latin typeface="Open Sans Light"/>
              </a:rPr>
              <a:t>Óbudai Egyetem</a:t>
            </a:r>
          </a:p>
          <a:p>
            <a:pPr lvl="1"/>
            <a:endParaRPr lang="hu-HU" sz="2000" dirty="0" smtClean="0">
              <a:solidFill>
                <a:schemeClr val="bg1"/>
              </a:solidFill>
              <a:latin typeface="Open Sans Light"/>
            </a:endParaRPr>
          </a:p>
          <a:p>
            <a:pPr lvl="1"/>
            <a:r>
              <a:rPr lang="hu-HU" sz="2000" dirty="0" smtClean="0">
                <a:solidFill>
                  <a:schemeClr val="bg1"/>
                </a:solidFill>
                <a:latin typeface="Open Sans Light"/>
              </a:rPr>
              <a:t>12:00-13:00 között:</a:t>
            </a:r>
            <a:br>
              <a:rPr lang="hu-HU" sz="2000" dirty="0" smtClean="0">
                <a:solidFill>
                  <a:schemeClr val="bg1"/>
                </a:solidFill>
                <a:latin typeface="Open Sans Light"/>
              </a:rPr>
            </a:br>
            <a:r>
              <a:rPr lang="hu-HU" sz="2000" dirty="0" smtClean="0">
                <a:solidFill>
                  <a:schemeClr val="bg1"/>
                </a:solidFill>
                <a:latin typeface="Open Sans Light"/>
              </a:rPr>
              <a:t>	</a:t>
            </a:r>
          </a:p>
          <a:p>
            <a:pPr lvl="1"/>
            <a:r>
              <a:rPr lang="hu-HU" sz="2000" dirty="0">
                <a:solidFill>
                  <a:schemeClr val="bg1"/>
                </a:solidFill>
                <a:latin typeface="Open Sans Light"/>
              </a:rPr>
              <a:t>	</a:t>
            </a:r>
            <a:r>
              <a:rPr lang="hu-HU" sz="2000" dirty="0" smtClean="0">
                <a:solidFill>
                  <a:srgbClr val="D8B155"/>
                </a:solidFill>
                <a:latin typeface="Open Sans Light"/>
              </a:rPr>
              <a:t>20475</a:t>
            </a:r>
            <a:r>
              <a:rPr lang="hu-HU" sz="2000" dirty="0" smtClean="0">
                <a:solidFill>
                  <a:schemeClr val="bg1"/>
                </a:solidFill>
                <a:latin typeface="Open Sans Light"/>
              </a:rPr>
              <a:t> tárgyfelvétel történt. </a:t>
            </a:r>
            <a:r>
              <a:rPr lang="hu-HU" sz="2000" b="1" dirty="0" smtClean="0">
                <a:solidFill>
                  <a:srgbClr val="D8B155"/>
                </a:solidFill>
                <a:latin typeface="Open Sans Light"/>
              </a:rPr>
              <a:t>45%</a:t>
            </a:r>
          </a:p>
          <a:p>
            <a:pPr lvl="1"/>
            <a:endParaRPr lang="hu-HU" sz="2000" dirty="0" smtClean="0">
              <a:solidFill>
                <a:schemeClr val="bg1"/>
              </a:solidFill>
              <a:latin typeface="Open Sans Light"/>
            </a:endParaRPr>
          </a:p>
          <a:p>
            <a:pPr lvl="1"/>
            <a:r>
              <a:rPr lang="hu-HU" sz="2000" dirty="0" smtClean="0">
                <a:solidFill>
                  <a:schemeClr val="bg1"/>
                </a:solidFill>
                <a:latin typeface="Open Sans Light"/>
              </a:rPr>
              <a:t>13:01-13:30 között:</a:t>
            </a:r>
            <a:br>
              <a:rPr lang="hu-HU" sz="2000" dirty="0" smtClean="0">
                <a:solidFill>
                  <a:schemeClr val="bg1"/>
                </a:solidFill>
                <a:latin typeface="Open Sans Light"/>
              </a:rPr>
            </a:br>
            <a:r>
              <a:rPr lang="hu-HU" sz="2000" dirty="0" smtClean="0">
                <a:solidFill>
                  <a:schemeClr val="bg1"/>
                </a:solidFill>
                <a:latin typeface="Open Sans Light"/>
              </a:rPr>
              <a:t>	</a:t>
            </a:r>
          </a:p>
          <a:p>
            <a:pPr lvl="1"/>
            <a:r>
              <a:rPr lang="hu-HU" sz="2000" dirty="0">
                <a:solidFill>
                  <a:schemeClr val="bg1"/>
                </a:solidFill>
                <a:latin typeface="Open Sans Light"/>
              </a:rPr>
              <a:t>	</a:t>
            </a:r>
            <a:r>
              <a:rPr lang="hu-HU" sz="2000" dirty="0" smtClean="0">
                <a:solidFill>
                  <a:srgbClr val="D8B155"/>
                </a:solidFill>
                <a:latin typeface="Open Sans Light"/>
              </a:rPr>
              <a:t>25034</a:t>
            </a:r>
            <a:r>
              <a:rPr lang="hu-HU" sz="2000" dirty="0" smtClean="0">
                <a:solidFill>
                  <a:schemeClr val="bg1"/>
                </a:solidFill>
                <a:latin typeface="Open Sans Light"/>
              </a:rPr>
              <a:t> tárgyfelvétel történt.</a:t>
            </a:r>
          </a:p>
          <a:p>
            <a:pPr algn="ctr"/>
            <a:endParaRPr lang="hu-HU" dirty="0">
              <a:solidFill>
                <a:schemeClr val="bg1"/>
              </a:solidFill>
              <a:latin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10524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NNG">
      <a:dk1>
        <a:srgbClr val="000000"/>
      </a:dk1>
      <a:lt1>
        <a:srgbClr val="FFFFFF"/>
      </a:lt1>
      <a:dk2>
        <a:srgbClr val="006EB6"/>
      </a:dk2>
      <a:lt2>
        <a:srgbClr val="E7E6E6"/>
      </a:lt2>
      <a:accent1>
        <a:srgbClr val="006CA9"/>
      </a:accent1>
      <a:accent2>
        <a:srgbClr val="009EE0"/>
      </a:accent2>
      <a:accent3>
        <a:srgbClr val="A5A5A5"/>
      </a:accent3>
      <a:accent4>
        <a:srgbClr val="00022A"/>
      </a:accent4>
      <a:accent5>
        <a:srgbClr val="D9D9D5"/>
      </a:accent5>
      <a:accent6>
        <a:srgbClr val="FF7548"/>
      </a:accent6>
      <a:hlink>
        <a:srgbClr val="009DDF"/>
      </a:hlink>
      <a:folHlink>
        <a:srgbClr val="006EB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524f24a-2e8a-4e11-ab7e-8bca7e945095" xsi:nil="true"/>
    <lcf76f155ced4ddcb4097134ff3c332f xmlns="87447cf5-c751-4773-86ee-4dfe856caaf4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CC04AD0907B5A2468C5A39286A920487" ma:contentTypeVersion="12" ma:contentTypeDescription="Új dokumentum létrehozása." ma:contentTypeScope="" ma:versionID="811c695c274880e34ba5bfc9d951900b">
  <xsd:schema xmlns:xsd="http://www.w3.org/2001/XMLSchema" xmlns:xs="http://www.w3.org/2001/XMLSchema" xmlns:p="http://schemas.microsoft.com/office/2006/metadata/properties" xmlns:ns2="87447cf5-c751-4773-86ee-4dfe856caaf4" xmlns:ns3="b524f24a-2e8a-4e11-ab7e-8bca7e945095" targetNamespace="http://schemas.microsoft.com/office/2006/metadata/properties" ma:root="true" ma:fieldsID="b111194f2884f83797e8447543909f2e" ns2:_="" ns3:_="">
    <xsd:import namespace="87447cf5-c751-4773-86ee-4dfe856caaf4"/>
    <xsd:import namespace="b524f24a-2e8a-4e11-ab7e-8bca7e94509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447cf5-c751-4773-86ee-4dfe856caa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Képcímkék" ma:readOnly="false" ma:fieldId="{5cf76f15-5ced-4ddc-b409-7134ff3c332f}" ma:taxonomyMulti="true" ma:sspId="81fdf5ea-129c-422e-b789-1a66b7cb617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24f24a-2e8a-4e11-ab7e-8bca7e945095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b71edd94-69ee-4ec1-b0f2-07ad716dd8f7}" ma:internalName="TaxCatchAll" ma:showField="CatchAllData" ma:web="b524f24a-2e8a-4e11-ab7e-8bca7e94509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DC1AB71-4489-43AE-9A64-90D979C0088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52CF8ED-67EC-4BA5-A128-098551DD10AD}">
  <ds:schemaRefs>
    <ds:schemaRef ds:uri="http://schemas.microsoft.com/office/2006/metadata/properties"/>
    <ds:schemaRef ds:uri="http://purl.org/dc/dcmitype/"/>
    <ds:schemaRef ds:uri="http://schemas.microsoft.com/office/infopath/2007/PartnerControls"/>
    <ds:schemaRef ds:uri="http://purl.org/dc/elements/1.1/"/>
    <ds:schemaRef ds:uri="http://www.w3.org/XML/1998/namespace"/>
    <ds:schemaRef ds:uri="http://schemas.openxmlformats.org/package/2006/metadata/core-properties"/>
    <ds:schemaRef ds:uri="b524f24a-2e8a-4e11-ab7e-8bca7e945095"/>
    <ds:schemaRef ds:uri="http://schemas.microsoft.com/office/2006/documentManagement/types"/>
    <ds:schemaRef ds:uri="http://purl.org/dc/terms/"/>
    <ds:schemaRef ds:uri="87447cf5-c751-4773-86ee-4dfe856caaf4"/>
  </ds:schemaRefs>
</ds:datastoreItem>
</file>

<file path=customXml/itemProps3.xml><?xml version="1.0" encoding="utf-8"?>
<ds:datastoreItem xmlns:ds="http://schemas.openxmlformats.org/officeDocument/2006/customXml" ds:itemID="{06AFCCCF-C8A3-4B5E-ABA6-5A336EEB42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447cf5-c751-4773-86ee-4dfe856caaf4"/>
    <ds:schemaRef ds:uri="b524f24a-2e8a-4e11-ab7e-8bca7e9450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2618</TotalTime>
  <Words>747</Words>
  <Application>Microsoft Office PowerPoint</Application>
  <PresentationFormat>Szélesvásznú</PresentationFormat>
  <Paragraphs>174</Paragraphs>
  <Slides>11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4</vt:i4>
      </vt:variant>
      <vt:variant>
        <vt:lpstr>Diacímek</vt:lpstr>
      </vt:variant>
      <vt:variant>
        <vt:i4>11</vt:i4>
      </vt:variant>
    </vt:vector>
  </HeadingPairs>
  <TitlesOfParts>
    <vt:vector size="19" baseType="lpstr">
      <vt:lpstr>Arial</vt:lpstr>
      <vt:lpstr>Calibri</vt:lpstr>
      <vt:lpstr>Open Sans</vt:lpstr>
      <vt:lpstr>Open Sans Light</vt:lpstr>
      <vt:lpstr>2_Office Theme</vt:lpstr>
      <vt:lpstr>3_Office Theme</vt:lpstr>
      <vt:lpstr>4_Office Theme</vt:lpstr>
      <vt:lpstr>5_Office Theme</vt:lpstr>
      <vt:lpstr>Óbudai Egyetem Neptun Iroda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Köszönöm a figyelmet!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Bilicska Csaba</cp:lastModifiedBy>
  <cp:revision>253</cp:revision>
  <cp:lastPrinted>2019-02-21T16:25:53Z</cp:lastPrinted>
  <dcterms:created xsi:type="dcterms:W3CDTF">2019-01-21T14:36:44Z</dcterms:created>
  <dcterms:modified xsi:type="dcterms:W3CDTF">2024-02-01T11:25:17Z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0x010100CC04AD0907B5A2468C5A39286A920487</vt:lpwstr>
  </property>
</Properties>
</file>