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6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  <p:sldMasterId id="2147483695" r:id="rId2"/>
    <p:sldMasterId id="2147483712" r:id="rId3"/>
    <p:sldMasterId id="2147483729" r:id="rId4"/>
  </p:sldMasterIdLst>
  <p:notesMasterIdLst>
    <p:notesMasterId r:id="rId39"/>
  </p:notesMasterIdLst>
  <p:sldIdLst>
    <p:sldId id="290" r:id="rId5"/>
    <p:sldId id="291" r:id="rId6"/>
    <p:sldId id="272" r:id="rId7"/>
    <p:sldId id="321" r:id="rId8"/>
    <p:sldId id="292" r:id="rId9"/>
    <p:sldId id="293" r:id="rId10"/>
    <p:sldId id="294" r:id="rId11"/>
    <p:sldId id="314" r:id="rId12"/>
    <p:sldId id="313" r:id="rId13"/>
    <p:sldId id="295" r:id="rId14"/>
    <p:sldId id="296" r:id="rId15"/>
    <p:sldId id="297" r:id="rId16"/>
    <p:sldId id="322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20" r:id="rId30"/>
    <p:sldId id="315" r:id="rId31"/>
    <p:sldId id="310" r:id="rId32"/>
    <p:sldId id="311" r:id="rId33"/>
    <p:sldId id="316" r:id="rId34"/>
    <p:sldId id="317" r:id="rId35"/>
    <p:sldId id="318" r:id="rId36"/>
    <p:sldId id="319" r:id="rId37"/>
    <p:sldId id="312" r:id="rId38"/>
  </p:sldIdLst>
  <p:sldSz cx="12192000" cy="6858000"/>
  <p:notesSz cx="6858000" cy="9144000"/>
  <p:embeddedFontLst>
    <p:embeddedFont>
      <p:font typeface="Open Sans SemiBold" panose="020B0604020202020204" charset="0"/>
      <p:bold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Open Sans Light" panose="020B0604020202020204" charset="0"/>
      <p:regular r:id="rId46"/>
      <p:italic r:id="rId47"/>
    </p:embeddedFont>
    <p:embeddedFont>
      <p:font typeface="Open Sans" panose="020B060402020202020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F39"/>
    <a:srgbClr val="FCAF17"/>
    <a:srgbClr val="9AD1F0"/>
    <a:srgbClr val="D8B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7"/>
    <p:restoredTop sz="94721"/>
  </p:normalViewPr>
  <p:slideViewPr>
    <p:cSldViewPr snapToGrid="0" snapToObjects="1">
      <p:cViewPr varScale="1">
        <p:scale>
          <a:sx n="101" d="100"/>
          <a:sy n="101" d="100"/>
        </p:scale>
        <p:origin x="144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customXml" Target="../customXml/item1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customXml" Target="../customXml/item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1CC1C-E04F-5746-9273-0C628152FE6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3923D-B9BF-9F44-A2FF-065E37B8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3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34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58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0808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4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270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746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979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59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96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C75E-C681-4B40-BDA6-F8FB5449460E}" type="datetimeFigureOut">
              <a:rPr lang="hu-HU" smtClean="0"/>
              <a:t>2023. 05. 16.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BA15-A52B-452D-92E5-F4433B75C3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7932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C75E-C681-4B40-BDA6-F8FB5449460E}" type="datetimeFigureOut">
              <a:rPr lang="hu-HU" smtClean="0"/>
              <a:t>2023. 05. 16.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BA15-A52B-452D-92E5-F4433B75C3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5090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094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0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6477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411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747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950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200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28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802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36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3520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155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5019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459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74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443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14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89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7850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014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45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006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22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863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76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344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4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020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23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455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1542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4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3220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82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1820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494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933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7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735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091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3058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14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5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460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5852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6385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1633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4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27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351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9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1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765" r:id="rId3"/>
    <p:sldLayoutId id="2147483684" r:id="rId4"/>
    <p:sldLayoutId id="2147483685" r:id="rId5"/>
    <p:sldLayoutId id="2147483686" r:id="rId6"/>
    <p:sldLayoutId id="2147483688" r:id="rId7"/>
    <p:sldLayoutId id="2147483689" r:id="rId8"/>
    <p:sldLayoutId id="2147483711" r:id="rId9"/>
    <p:sldLayoutId id="2147483690" r:id="rId10"/>
    <p:sldLayoutId id="2147483761" r:id="rId11"/>
    <p:sldLayoutId id="2147483746" r:id="rId12"/>
    <p:sldLayoutId id="2147483747" r:id="rId13"/>
    <p:sldLayoutId id="2147483691" r:id="rId14"/>
    <p:sldLayoutId id="2147483692" r:id="rId15"/>
    <p:sldLayoutId id="2147483693" r:id="rId16"/>
    <p:sldLayoutId id="2147483694" r:id="rId17"/>
    <p:sldLayoutId id="2147483767" r:id="rId18"/>
    <p:sldLayoutId id="21474837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6" r:id="rId3"/>
    <p:sldLayoutId id="2147483699" r:id="rId4"/>
    <p:sldLayoutId id="2147483700" r:id="rId5"/>
    <p:sldLayoutId id="2147483701" r:id="rId6"/>
    <p:sldLayoutId id="2147483704" r:id="rId7"/>
    <p:sldLayoutId id="2147483705" r:id="rId8"/>
    <p:sldLayoutId id="2147483760" r:id="rId9"/>
    <p:sldLayoutId id="2147483748" r:id="rId10"/>
    <p:sldLayoutId id="2147483749" r:id="rId11"/>
    <p:sldLayoutId id="2147483750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1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7" r:id="rId4"/>
    <p:sldLayoutId id="2147483720" r:id="rId5"/>
    <p:sldLayoutId id="2147483722" r:id="rId6"/>
    <p:sldLayoutId id="2147483723" r:id="rId7"/>
    <p:sldLayoutId id="2147483724" r:id="rId8"/>
    <p:sldLayoutId id="2147483759" r:id="rId9"/>
    <p:sldLayoutId id="2147483753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6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2" r:id="rId2"/>
    <p:sldLayoutId id="2147483733" r:id="rId3"/>
    <p:sldLayoutId id="2147483734" r:id="rId4"/>
    <p:sldLayoutId id="2147483738" r:id="rId5"/>
    <p:sldLayoutId id="2147483739" r:id="rId6"/>
    <p:sldLayoutId id="2147483740" r:id="rId7"/>
    <p:sldLayoutId id="2147483741" r:id="rId8"/>
    <p:sldLayoutId id="2147483762" r:id="rId9"/>
    <p:sldLayoutId id="2147483756" r:id="rId10"/>
    <p:sldLayoutId id="2147483742" r:id="rId11"/>
    <p:sldLayoutId id="2147483743" r:id="rId12"/>
    <p:sldLayoutId id="2147483744" r:id="rId13"/>
    <p:sldLayoutId id="21474837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3716" y="2942891"/>
            <a:ext cx="10515600" cy="977099"/>
          </a:xfrm>
        </p:spPr>
        <p:txBody>
          <a:bodyPr>
            <a:noAutofit/>
          </a:bodyPr>
          <a:lstStyle/>
          <a:p>
            <a:pPr algn="r"/>
            <a:r>
              <a:rPr lang="hu-HU" sz="8500" b="1" dirty="0" smtClean="0">
                <a:solidFill>
                  <a:schemeClr val="bg1"/>
                </a:solidFill>
              </a:rPr>
              <a:t> ÓE </a:t>
            </a:r>
            <a:r>
              <a:rPr lang="hu-HU" sz="8500" b="1" dirty="0">
                <a:solidFill>
                  <a:srgbClr val="FCAF17"/>
                </a:solidFill>
              </a:rPr>
              <a:t>|</a:t>
            </a:r>
            <a:r>
              <a:rPr lang="hu-HU" sz="8500" b="1" dirty="0">
                <a:solidFill>
                  <a:schemeClr val="bg1"/>
                </a:solidFill>
              </a:rPr>
              <a:t> </a:t>
            </a:r>
            <a:r>
              <a:rPr lang="hu-HU" sz="8500" b="1" dirty="0" smtClean="0"/>
              <a:t>2023</a:t>
            </a:r>
            <a:endParaRPr lang="hu-HU" sz="85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9" y="2419350"/>
            <a:ext cx="5908033" cy="150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06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79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3F047A-40B1-4E46-80BD-4C0081F89145}"/>
              </a:ext>
            </a:extLst>
          </p:cNvPr>
          <p:cNvSpPr txBox="1">
            <a:spLocks/>
          </p:cNvSpPr>
          <p:nvPr/>
        </p:nvSpPr>
        <p:spPr>
          <a:xfrm>
            <a:off x="1399558" y="3899669"/>
            <a:ext cx="5208854" cy="16285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i="1" dirty="0">
                <a:solidFill>
                  <a:srgbClr val="151F3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Research</a:t>
            </a:r>
            <a:endParaRPr lang="en-US" sz="3000" dirty="0">
              <a:solidFill>
                <a:srgbClr val="151F39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" y="23824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52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B2DA30B-B7CD-707A-388E-9807D4BA3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" y="605887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87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9631C7ED-A8A9-799E-E75F-D92E92091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8" y="604017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id="{C488A5A7-CC84-B51B-DEDF-9C26F97BD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28553EA-A781-1C56-3F27-13A3E44629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" y="23824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4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97" cy="81248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3F047A-40B1-4E46-80BD-4C0081F89145}"/>
              </a:ext>
            </a:extLst>
          </p:cNvPr>
          <p:cNvSpPr txBox="1">
            <a:spLocks/>
          </p:cNvSpPr>
          <p:nvPr/>
        </p:nvSpPr>
        <p:spPr>
          <a:xfrm>
            <a:off x="723283" y="683043"/>
            <a:ext cx="5208854" cy="16285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hu-HU" i="1" dirty="0">
                <a:solidFill>
                  <a:srgbClr val="151F3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Research</a:t>
            </a:r>
          </a:p>
          <a:p>
            <a:pPr>
              <a:lnSpc>
                <a:spcPct val="100000"/>
              </a:lnSpc>
            </a:pPr>
            <a:r>
              <a:rPr lang="hu-HU" i="1" dirty="0" err="1">
                <a:solidFill>
                  <a:srgbClr val="151F3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facilities</a:t>
            </a:r>
            <a:endParaRPr lang="en-US" sz="3000" dirty="0">
              <a:solidFill>
                <a:srgbClr val="151F39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317" y="605887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5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46A24C0-5611-3DCA-81A4-9C412F8A2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76" y="32176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53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személy, nő, nőnemű látható">
            <a:extLst>
              <a:ext uri="{FF2B5EF4-FFF2-40B4-BE49-F238E27FC236}">
                <a16:creationId xmlns:a16="http://schemas.microsoft.com/office/drawing/2014/main" id="{17A723FF-90C8-0649-2B9D-C705824D8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317" y="605887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36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" y="25857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31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" y="25857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85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" y="25857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4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" y="25857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06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614" y="25857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22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76" y="32176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52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" y="60657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87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" y="25857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06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76" y="32176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00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1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614" y="25857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57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0FB0FD1-D58A-1F83-E4A6-754017E32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" y="60657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18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kültéri, aláírás látható&#10;&#10;Automatikusan generált leírás">
            <a:extLst>
              <a:ext uri="{FF2B5EF4-FFF2-40B4-BE49-F238E27FC236}">
                <a16:creationId xmlns:a16="http://schemas.microsoft.com/office/drawing/2014/main" id="{54072AC0-CE59-71F5-EB10-286EAB9CB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9" y="25857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34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7" y="599323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89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24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63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54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3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21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5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415" y="603995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6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047A-40B1-4E46-80BD-4C0081F89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918" y="810000"/>
            <a:ext cx="5208854" cy="1628566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hu-HU" sz="4000" i="1" dirty="0" err="1">
                <a:solidFill>
                  <a:srgbClr val="151F3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Strategy</a:t>
            </a:r>
            <a:r>
              <a:rPr lang="hu-HU" sz="4000" i="1" dirty="0">
                <a:solidFill>
                  <a:srgbClr val="151F3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2022 – 2025</a:t>
            </a:r>
            <a:br>
              <a:rPr lang="hu-HU" sz="4000" i="1" dirty="0">
                <a:solidFill>
                  <a:srgbClr val="151F3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hu-HU" sz="3000" dirty="0" err="1">
                <a:solidFill>
                  <a:srgbClr val="151F39"/>
                </a:solidFill>
              </a:rPr>
              <a:t>Three</a:t>
            </a:r>
            <a:r>
              <a:rPr lang="hu-HU" sz="3000" dirty="0">
                <a:solidFill>
                  <a:srgbClr val="151F39"/>
                </a:solidFill>
              </a:rPr>
              <a:t> </a:t>
            </a:r>
            <a:r>
              <a:rPr lang="hu-HU" sz="3000" dirty="0" err="1">
                <a:solidFill>
                  <a:srgbClr val="151F39"/>
                </a:solidFill>
              </a:rPr>
              <a:t>objectives</a:t>
            </a:r>
            <a:endParaRPr lang="en-US" sz="3000" dirty="0">
              <a:solidFill>
                <a:srgbClr val="151F39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740029" y="2820498"/>
            <a:ext cx="449190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offer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advanced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competetive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engineering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—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throughout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technologies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</a:t>
            </a:r>
            <a:endParaRPr lang="hu-HU" sz="22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assume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leadership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opportunities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offered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digitalization</a:t>
            </a:r>
            <a: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hu-HU" sz="2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22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509" y="270000"/>
            <a:ext cx="540000" cy="54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4" y="0"/>
            <a:ext cx="4571410" cy="6858000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>
            <a:off x="5553145" y="1822126"/>
            <a:ext cx="4678791" cy="0"/>
          </a:xfrm>
          <a:prstGeom prst="line">
            <a:avLst/>
          </a:prstGeom>
          <a:ln w="12700">
            <a:solidFill>
              <a:srgbClr val="151F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11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8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52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55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0599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C1EB2193B177A4FBDDF39E063D36E2F" ma:contentTypeVersion="16" ma:contentTypeDescription="Új dokumentum létrehozása." ma:contentTypeScope="" ma:versionID="7752eef4ea9eb8116fc98898dbf03e67">
  <xsd:schema xmlns:xsd="http://www.w3.org/2001/XMLSchema" xmlns:xs="http://www.w3.org/2001/XMLSchema" xmlns:p="http://schemas.microsoft.com/office/2006/metadata/properties" xmlns:ns2="30407a32-99de-4a01-8bb1-9d89cb16b2bb" xmlns:ns3="8f335a8e-46f6-499d-871f-8c4133ee81a1" targetNamespace="http://schemas.microsoft.com/office/2006/metadata/properties" ma:root="true" ma:fieldsID="ab592cf8f64f5b3e486faed2e7591cc4" ns2:_="" ns3:_="">
    <xsd:import namespace="30407a32-99de-4a01-8bb1-9d89cb16b2bb"/>
    <xsd:import namespace="8f335a8e-46f6-499d-871f-8c4133ee81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407a32-99de-4a01-8bb1-9d89cb16b2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Képcímkék" ma:readOnly="false" ma:fieldId="{5cf76f15-5ced-4ddc-b409-7134ff3c332f}" ma:taxonomyMulti="true" ma:sspId="81fdf5ea-129c-422e-b789-1a66b7cb61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35a8e-46f6-499d-871f-8c4133ee81a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17a58a6-3ac1-487c-a9f5-eebb004b2a2b}" ma:internalName="TaxCatchAll" ma:showField="CatchAllData" ma:web="8f335a8e-46f6-499d-871f-8c4133ee81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5D4CD1-96E2-48D8-B7E0-B52CE9814DF9}"/>
</file>

<file path=customXml/itemProps2.xml><?xml version="1.0" encoding="utf-8"?>
<ds:datastoreItem xmlns:ds="http://schemas.openxmlformats.org/officeDocument/2006/customXml" ds:itemID="{2462F0B5-84A2-4D07-A43C-15668AD6A9E5}"/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37</Words>
  <Application>Microsoft Office PowerPoint</Application>
  <PresentationFormat>Szélesvásznú</PresentationFormat>
  <Paragraphs>11</Paragraphs>
  <Slides>34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4</vt:i4>
      </vt:variant>
      <vt:variant>
        <vt:lpstr>Diacímek</vt:lpstr>
      </vt:variant>
      <vt:variant>
        <vt:i4>34</vt:i4>
      </vt:variant>
    </vt:vector>
  </HeadingPairs>
  <TitlesOfParts>
    <vt:vector size="43" baseType="lpstr">
      <vt:lpstr>Open Sans SemiBold</vt:lpstr>
      <vt:lpstr>Calibri</vt:lpstr>
      <vt:lpstr>Open Sans Light</vt:lpstr>
      <vt:lpstr>Open Sans</vt:lpstr>
      <vt:lpstr>Arial</vt:lpstr>
      <vt:lpstr>2_Office Theme</vt:lpstr>
      <vt:lpstr>3_Office Theme</vt:lpstr>
      <vt:lpstr>4_Office Theme</vt:lpstr>
      <vt:lpstr>5_Office Theme</vt:lpstr>
      <vt:lpstr> ÓE | 2023</vt:lpstr>
      <vt:lpstr>PowerPoint-bemutató</vt:lpstr>
      <vt:lpstr>PowerPoint-bemutató</vt:lpstr>
      <vt:lpstr>PowerPoint-bemutató</vt:lpstr>
      <vt:lpstr>PowerPoint-bemutató</vt:lpstr>
      <vt:lpstr>Strategy 2022 – 2025 Three objectives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Székely Ágnes</cp:lastModifiedBy>
  <cp:revision>158</cp:revision>
  <cp:lastPrinted>2019-02-21T16:25:53Z</cp:lastPrinted>
  <dcterms:created xsi:type="dcterms:W3CDTF">2019-01-21T14:36:44Z</dcterms:created>
  <dcterms:modified xsi:type="dcterms:W3CDTF">2023-05-16T08:52:38Z</dcterms:modified>
</cp:coreProperties>
</file>